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3" descr=""/>
          <p:cNvPicPr/>
          <p:nvPr/>
        </p:nvPicPr>
        <p:blipFill>
          <a:blip r:embed="rId1"/>
          <a:stretch/>
        </p:blipFill>
        <p:spPr>
          <a:xfrm>
            <a:off x="3488040" y="1819440"/>
            <a:ext cx="5214600" cy="321804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 flipH="1" flipV="1">
            <a:off x="2658960" y="1488960"/>
            <a:ext cx="3166560" cy="164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1">
                <a:shade val="50000"/>
              </a:schemeClr>
            </a:solidFill>
            <a:prstDash val="sysDot"/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2"/>
          <p:cNvSpPr/>
          <p:nvPr/>
        </p:nvSpPr>
        <p:spPr>
          <a:xfrm>
            <a:off x="929160" y="604440"/>
            <a:ext cx="173160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Press Me Once to turn the Secure mode ON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 flipH="1" flipV="1">
            <a:off x="2631960" y="2950560"/>
            <a:ext cx="3195000" cy="26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1">
                <a:shade val="50000"/>
              </a:schemeClr>
            </a:solidFill>
            <a:prstDash val="sysDash"/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4"/>
          <p:cNvSpPr/>
          <p:nvPr/>
        </p:nvSpPr>
        <p:spPr>
          <a:xfrm>
            <a:off x="918720" y="2203560"/>
            <a:ext cx="17132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Press Me for 1.5 seconds to Disable Secure mode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1" name="CustomShape 5"/>
          <p:cNvSpPr/>
          <p:nvPr/>
        </p:nvSpPr>
        <p:spPr>
          <a:xfrm flipH="1">
            <a:off x="2755800" y="3269160"/>
            <a:ext cx="3105000" cy="210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1">
                <a:shade val="50000"/>
              </a:schemeClr>
            </a:solidFill>
            <a:prstDash val="dash"/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6"/>
          <p:cNvSpPr/>
          <p:nvPr/>
        </p:nvSpPr>
        <p:spPr>
          <a:xfrm>
            <a:off x="797760" y="4658040"/>
            <a:ext cx="1865880" cy="14616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7"/>
          <p:cNvSpPr/>
          <p:nvPr/>
        </p:nvSpPr>
        <p:spPr>
          <a:xfrm>
            <a:off x="894600" y="4658040"/>
            <a:ext cx="176904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Press Here for 3 Seconds to Let Me Sleep.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84" name="CustomShape 8"/>
          <p:cNvSpPr/>
          <p:nvPr/>
        </p:nvSpPr>
        <p:spPr>
          <a:xfrm flipH="1">
            <a:off x="5317920" y="2971080"/>
            <a:ext cx="1183320" cy="281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1">
                <a:shade val="50000"/>
              </a:schemeClr>
            </a:solidFill>
            <a:prstDash val="sysDot"/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9"/>
          <p:cNvSpPr/>
          <p:nvPr/>
        </p:nvSpPr>
        <p:spPr>
          <a:xfrm>
            <a:off x="6611760" y="2940120"/>
            <a:ext cx="1978560" cy="243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1">
                <a:shade val="50000"/>
              </a:schemeClr>
            </a:solidFill>
            <a:prstDash val="sysDash"/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10"/>
          <p:cNvSpPr/>
          <p:nvPr/>
        </p:nvSpPr>
        <p:spPr>
          <a:xfrm>
            <a:off x="9381960" y="936000"/>
            <a:ext cx="206532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Press Me once to illuminate the Inner LED.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Press me again to switch OFF the LED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7" name="CustomShape 11"/>
          <p:cNvSpPr/>
          <p:nvPr/>
        </p:nvSpPr>
        <p:spPr>
          <a:xfrm>
            <a:off x="9144000" y="2570400"/>
            <a:ext cx="315144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Press Me for 1.5 seconds and I will allow You to charge Your Power Bank without getting it Out of Me with Our Special Converter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8" name="CustomShape 12"/>
          <p:cNvSpPr/>
          <p:nvPr/>
        </p:nvSpPr>
        <p:spPr>
          <a:xfrm flipV="1">
            <a:off x="7040160" y="1820160"/>
            <a:ext cx="2311920" cy="82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1">
                <a:shade val="50000"/>
              </a:schemeClr>
            </a:solidFill>
            <a:prstDash val="sysDot"/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3"/>
          <p:cNvSpPr/>
          <p:nvPr/>
        </p:nvSpPr>
        <p:spPr>
          <a:xfrm>
            <a:off x="7056720" y="2742480"/>
            <a:ext cx="2178360" cy="43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1">
                <a:shade val="50000"/>
              </a:schemeClr>
            </a:solidFill>
            <a:prstDash val="sysDash"/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14"/>
          <p:cNvSpPr/>
          <p:nvPr/>
        </p:nvSpPr>
        <p:spPr>
          <a:xfrm>
            <a:off x="4070880" y="5868720"/>
            <a:ext cx="24084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Press Me Once to Toggle Between Pre-defined Animations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91" name="CustomShape 15"/>
          <p:cNvSpPr/>
          <p:nvPr/>
        </p:nvSpPr>
        <p:spPr>
          <a:xfrm>
            <a:off x="7686000" y="5472000"/>
            <a:ext cx="20332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Press Me for 1.5 seconds enable Silent Mode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Content Placeholder 5" descr=""/>
          <p:cNvPicPr/>
          <p:nvPr/>
        </p:nvPicPr>
        <p:blipFill>
          <a:blip r:embed="rId1"/>
          <a:stretch/>
        </p:blipFill>
        <p:spPr>
          <a:xfrm>
            <a:off x="4289400" y="522720"/>
            <a:ext cx="3611880" cy="581076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 flipV="1">
            <a:off x="7089840" y="2469240"/>
            <a:ext cx="1827360" cy="87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1">
                <a:shade val="50000"/>
              </a:schemeClr>
            </a:solidFill>
            <a:prstDash val="sysDot"/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94" name="CustomShape 2"/>
          <p:cNvSpPr/>
          <p:nvPr/>
        </p:nvSpPr>
        <p:spPr>
          <a:xfrm>
            <a:off x="8918640" y="1976760"/>
            <a:ext cx="21646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Press Me Once to turn the Secure mode ON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7111440" y="3416760"/>
            <a:ext cx="1749240" cy="3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1">
                <a:shade val="50000"/>
              </a:schemeClr>
            </a:solidFill>
            <a:prstDash val="sysDash"/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4"/>
          <p:cNvSpPr/>
          <p:nvPr/>
        </p:nvSpPr>
        <p:spPr>
          <a:xfrm>
            <a:off x="8862120" y="2962440"/>
            <a:ext cx="22212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Press Me for 1.5 seconds to turn On/OFF the Silent Mode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7087320" y="3481200"/>
            <a:ext cx="1764360" cy="100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1">
                <a:shade val="50000"/>
              </a:schemeClr>
            </a:solidFill>
            <a:prstDash val="sysDot"/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6"/>
          <p:cNvSpPr/>
          <p:nvPr/>
        </p:nvSpPr>
        <p:spPr>
          <a:xfrm>
            <a:off x="8900640" y="4481280"/>
            <a:ext cx="22456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you are in the Ride Mode Press Me Once to turn ON/OFF the Left Indicator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8900640" y="1265400"/>
            <a:ext cx="2684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LEFT STRAP BUTTON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0" name="CustomShape 8"/>
          <p:cNvSpPr/>
          <p:nvPr/>
        </p:nvSpPr>
        <p:spPr>
          <a:xfrm>
            <a:off x="648000" y="1265400"/>
            <a:ext cx="2517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RIGHT STRAP BUTTON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1" name="CustomShape 9"/>
          <p:cNvSpPr/>
          <p:nvPr/>
        </p:nvSpPr>
        <p:spPr>
          <a:xfrm flipH="1">
            <a:off x="3355920" y="3476160"/>
            <a:ext cx="1854720" cy="99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1">
                <a:shade val="50000"/>
              </a:schemeClr>
            </a:solidFill>
            <a:prstDash val="sysDot"/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0"/>
          <p:cNvSpPr/>
          <p:nvPr/>
        </p:nvSpPr>
        <p:spPr>
          <a:xfrm flipH="1">
            <a:off x="3455280" y="3410640"/>
            <a:ext cx="1738800" cy="6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1">
                <a:shade val="50000"/>
              </a:schemeClr>
            </a:solidFill>
            <a:prstDash val="sysDash"/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11"/>
          <p:cNvSpPr/>
          <p:nvPr/>
        </p:nvSpPr>
        <p:spPr>
          <a:xfrm>
            <a:off x="1008000" y="3024000"/>
            <a:ext cx="21416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Press Me for 3 Seconds to turn On/OFF the Ride Mode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4" name="CustomShape 12"/>
          <p:cNvSpPr/>
          <p:nvPr/>
        </p:nvSpPr>
        <p:spPr>
          <a:xfrm>
            <a:off x="1137960" y="4481280"/>
            <a:ext cx="21322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you are in the Ride Mode Press Me Once to turn On/OFF the Right Indicator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5" name="Line 13"/>
          <p:cNvSpPr/>
          <p:nvPr/>
        </p:nvSpPr>
        <p:spPr>
          <a:xfrm flipH="1" flipV="1">
            <a:off x="3528000" y="2376000"/>
            <a:ext cx="1656000" cy="936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4"/>
          <p:cNvSpPr/>
          <p:nvPr/>
        </p:nvSpPr>
        <p:spPr>
          <a:xfrm>
            <a:off x="8900640" y="1265400"/>
            <a:ext cx="2684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LEFT STRAP BUTTON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7" name="CustomShape 15"/>
          <p:cNvSpPr/>
          <p:nvPr/>
        </p:nvSpPr>
        <p:spPr>
          <a:xfrm rot="36600">
            <a:off x="1355040" y="1993320"/>
            <a:ext cx="2240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Press once to ON/ OFF the Inner LED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Application>Ultra_Office/6.2.3.2$Windows_x86 LibreOffice_project/</Application>
  <Words>784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2019-10-15T14:42:00Z</dcterms:created>
  <dc:creator>ranji</dc:creator>
  <dc:description/>
  <dc:language>en-IN</dc:language>
  <cp:lastModifiedBy/>
  <dcterms:modified xsi:type="dcterms:W3CDTF">2019-12-12T12:38:47Z</dcterms:modified>
  <cp:revision>8</cp:revision>
  <dc:subject/>
  <dc:title>WPP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1033-10.2.0.6020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