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A00"/>
    <a:srgbClr val="FF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/>
    <p:restoredTop sz="94637"/>
  </p:normalViewPr>
  <p:slideViewPr>
    <p:cSldViewPr snapToGrid="0">
      <p:cViewPr varScale="1">
        <p:scale>
          <a:sx n="141" d="100"/>
          <a:sy n="141" d="100"/>
        </p:scale>
        <p:origin x="69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84aca9bfb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84aca9bfb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4aca9bf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4aca9bf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4aca9bf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4aca9bf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9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EB3D8A21-4489-1601-73AA-0DFE5FF5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>
            <a:extLst>
              <a:ext uri="{FF2B5EF4-FFF2-40B4-BE49-F238E27FC236}">
                <a16:creationId xmlns:a16="http://schemas.microsoft.com/office/drawing/2014/main" id="{2B63CB29-0195-264A-07B6-4615EA77C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>
            <a:extLst>
              <a:ext uri="{FF2B5EF4-FFF2-40B4-BE49-F238E27FC236}">
                <a16:creationId xmlns:a16="http://schemas.microsoft.com/office/drawing/2014/main" id="{A1C4DEC3-F708-1FB3-6077-BDA99FE9E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0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07100" y="6608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Why not Magist?</a:t>
            </a:r>
            <a:endParaRPr dirty="0">
              <a:latin typeface="+mj-lt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4420224"/>
            <a:ext cx="2732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22.11.2024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914925" y="2937925"/>
            <a:ext cx="39573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Prashadhini</a:t>
            </a: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Annur</a:t>
            </a: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Mahendran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Francesco Arioli 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Konstantinos </a:t>
            </a:r>
            <a:r>
              <a:rPr lang="en" sz="18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Bouzianis</a:t>
            </a: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Prema Raman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Magist?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2698350"/>
            <a:ext cx="2698020" cy="1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MAGIST :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Revenue : € 3.4 M 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04300" y="1911302"/>
            <a:ext cx="873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❖"/>
            </a:pPr>
            <a:r>
              <a:rPr lang="en" sz="1800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Eniac</a:t>
            </a: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planning to expand its business to Brazil for selling its Apple products. </a:t>
            </a: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❖"/>
            </a:pPr>
            <a:r>
              <a:rPr lang="en" sz="1800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Magist</a:t>
            </a: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under consideration as a potential partner. </a:t>
            </a: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75;p14">
            <a:extLst>
              <a:ext uri="{FF2B5EF4-FFF2-40B4-BE49-F238E27FC236}">
                <a16:creationId xmlns:a16="http://schemas.microsoft.com/office/drawing/2014/main" id="{AF905185-746D-8143-E9E1-CA40DBBD0EFA}"/>
              </a:ext>
            </a:extLst>
          </p:cNvPr>
          <p:cNvSpPr txBox="1">
            <a:spLocks/>
          </p:cNvSpPr>
          <p:nvPr/>
        </p:nvSpPr>
        <p:spPr>
          <a:xfrm>
            <a:off x="5957200" y="2650202"/>
            <a:ext cx="2982500" cy="1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ENIAC:</a:t>
            </a:r>
          </a:p>
          <a:p>
            <a:pPr>
              <a:spcBef>
                <a:spcPts val="1600"/>
              </a:spcBef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Revenue : € 14 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21923" y="2580955"/>
            <a:ext cx="3133800" cy="814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Focus on tech products such as: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21923" y="3395886"/>
            <a:ext cx="3105646" cy="13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Telephony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Computers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8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Computers_accessories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1D7C6-F4E0-21B5-525D-13BA1068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37" y="1053236"/>
            <a:ext cx="3397250" cy="3548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AE06E-FC68-6582-66A0-325F619795CC}"/>
              </a:ext>
            </a:extLst>
          </p:cNvPr>
          <p:cNvSpPr txBox="1"/>
          <p:nvPr/>
        </p:nvSpPr>
        <p:spPr>
          <a:xfrm>
            <a:off x="3594100" y="307100"/>
            <a:ext cx="539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EE9A00"/>
                </a:solidFill>
              </a:rPr>
              <a:t>Tech products </a:t>
            </a:r>
            <a:r>
              <a:rPr lang="en-DE" sz="2000" dirty="0"/>
              <a:t>make up only </a:t>
            </a:r>
            <a:r>
              <a:rPr lang="en-DE" sz="2000" b="1" dirty="0">
                <a:solidFill>
                  <a:srgbClr val="EE9A00"/>
                </a:solidFill>
              </a:rPr>
              <a:t>2.4%</a:t>
            </a:r>
            <a:r>
              <a:rPr lang="en-DE" sz="2000" dirty="0">
                <a:solidFill>
                  <a:srgbClr val="EE9A00"/>
                </a:solidFill>
              </a:rPr>
              <a:t> </a:t>
            </a:r>
            <a:r>
              <a:rPr lang="en-DE" sz="2000" dirty="0"/>
              <a:t>of the total orders managed by Magist</a:t>
            </a:r>
          </a:p>
          <a:p>
            <a:endParaRPr lang="en-D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EBD804-AA5C-8E67-1138-2D4A70589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332" y="4036711"/>
            <a:ext cx="1613611" cy="564764"/>
          </a:xfrm>
          <a:prstGeom prst="rect">
            <a:avLst/>
          </a:prstGeom>
        </p:spPr>
      </p:pic>
      <p:sp>
        <p:nvSpPr>
          <p:cNvPr id="13" name="Google Shape;97;p17">
            <a:extLst>
              <a:ext uri="{FF2B5EF4-FFF2-40B4-BE49-F238E27FC236}">
                <a16:creationId xmlns:a16="http://schemas.microsoft.com/office/drawing/2014/main" id="{7A4694C2-3235-41C7-947A-2A9C733D638B}"/>
              </a:ext>
            </a:extLst>
          </p:cNvPr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Does Magist have the experience necessary to deal with our expensive (540 €) tech products?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84100" y="1067150"/>
            <a:ext cx="2715600" cy="28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❏"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 an average of 12 days, most of the Tech and Non-Tech are delivered ahead of estimated date.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❏"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 percent of orders are delivered on time.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❏"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significant delay pattern found.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75" y="81303"/>
            <a:ext cx="4268733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Delivery Status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64650" y="910575"/>
            <a:ext cx="2404800" cy="27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dirty="0"/>
              <a:t>Almost 70 percent of customer shared a positive  review in 2017.</a:t>
            </a:r>
            <a:endParaRPr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dirty="0"/>
              <a:t>Number of order inflows increased in 2018 but the trend continued the same </a:t>
            </a:r>
            <a:endParaRPr dirty="0"/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Are customers happy with Magist?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475" y="138854"/>
            <a:ext cx="396546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16070" y="1079909"/>
            <a:ext cx="2404800" cy="27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dirty="0"/>
              <a:t>Average </a:t>
            </a:r>
            <a:r>
              <a:rPr lang="en-GB" dirty="0" err="1"/>
              <a:t>Magist</a:t>
            </a:r>
            <a:r>
              <a:rPr lang="en-GB" dirty="0"/>
              <a:t> order price in tech products is 171$ and shipping costs are almost 15$.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dirty="0"/>
              <a:t>Shipping costs are too expensive for our products price range. </a:t>
            </a:r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Shipping costs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8100D-6CBB-4F87-B51B-A9B9B56F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7" y="1892992"/>
            <a:ext cx="5730241" cy="13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D779DB32-B389-59B8-C48A-89FBD71A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010291D0-BBAA-BD10-C81F-D0D9DD006C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40BC5-199D-DAFF-4A11-9ECAE63F5701}"/>
              </a:ext>
            </a:extLst>
          </p:cNvPr>
          <p:cNvSpPr txBox="1"/>
          <p:nvPr/>
        </p:nvSpPr>
        <p:spPr>
          <a:xfrm>
            <a:off x="381001" y="1892300"/>
            <a:ext cx="831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/>
              <a:t>Magist </a:t>
            </a:r>
            <a:r>
              <a:rPr lang="en-GB" sz="1800" dirty="0"/>
              <a:t>lacks</a:t>
            </a:r>
            <a:r>
              <a:rPr lang="en-DE" sz="1800" dirty="0"/>
              <a:t> experience</a:t>
            </a:r>
            <a:r>
              <a:rPr lang="en-GB" sz="1800" dirty="0"/>
              <a:t> with expensive high tech</a:t>
            </a:r>
            <a:r>
              <a:rPr lang="en-DE" sz="1800" dirty="0"/>
              <a:t> products such as Apple’s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Delivery is slow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Magist</a:t>
            </a:r>
            <a:r>
              <a:rPr lang="en-GB" sz="1800" dirty="0"/>
              <a:t> struggles with delivering premium products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Estimated delivery times too long, however maximum orders are delivered within the timeframe and expensive compared to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Eniac</a:t>
            </a:r>
            <a:r>
              <a:rPr lang="en-GB" sz="1800" dirty="0"/>
              <a:t> should consider other Brazilian platforms or other markets before deciding on </a:t>
            </a:r>
            <a:r>
              <a:rPr lang="en-GB" sz="1800" dirty="0" err="1"/>
              <a:t>Magist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0570776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256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Why not Magist?</vt:lpstr>
      <vt:lpstr>Who is Magist?</vt:lpstr>
      <vt:lpstr>Focus on tech products such as: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Magist?</dc:title>
  <cp:lastModifiedBy>Kostas Bouzianis</cp:lastModifiedBy>
  <cp:revision>14</cp:revision>
  <dcterms:modified xsi:type="dcterms:W3CDTF">2024-11-22T12:51:11Z</dcterms:modified>
</cp:coreProperties>
</file>