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0" r:id="rId4"/>
    <p:sldId id="261" r:id="rId5"/>
    <p:sldId id="262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li Shinde" initials="PS" lastIdx="1" clrIdx="0">
    <p:extLst>
      <p:ext uri="{19B8F6BF-5375-455C-9EA6-DF929625EA0E}">
        <p15:presenceInfo xmlns:p15="http://schemas.microsoft.com/office/powerpoint/2012/main" userId="fc6e9d8c650630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33282-EBBC-4287-957B-F6A94CF1E20A}" type="doc">
      <dgm:prSet loTypeId="urn:microsoft.com/office/officeart/2005/8/layout/radial1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9E584F4-FE8D-467E-B5DE-2E6BD9E71A2B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IN" dirty="0"/>
            <a:t>Proc Import </a:t>
          </a:r>
        </a:p>
      </dgm:t>
    </dgm:pt>
    <dgm:pt modelId="{F416A711-F8CF-4DE6-83D6-BA6320B648D9}" type="parTrans" cxnId="{FE8253D6-3D98-4034-B5BF-45C61F3AEAD9}">
      <dgm:prSet/>
      <dgm:spPr/>
      <dgm:t>
        <a:bodyPr/>
        <a:lstStyle/>
        <a:p>
          <a:endParaRPr lang="en-IN"/>
        </a:p>
      </dgm:t>
    </dgm:pt>
    <dgm:pt modelId="{ADD2F55A-6595-43C8-909F-6F675ACE1673}" type="sibTrans" cxnId="{FE8253D6-3D98-4034-B5BF-45C61F3AEAD9}">
      <dgm:prSet/>
      <dgm:spPr/>
      <dgm:t>
        <a:bodyPr/>
        <a:lstStyle/>
        <a:p>
          <a:endParaRPr lang="en-IN"/>
        </a:p>
      </dgm:t>
    </dgm:pt>
    <dgm:pt modelId="{0D2868A0-FD02-4BDD-AAE1-8FFED3530EB4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IN" dirty="0"/>
            <a:t>Proc Means</a:t>
          </a:r>
        </a:p>
      </dgm:t>
    </dgm:pt>
    <dgm:pt modelId="{24BBA3C6-D32E-49D3-81DC-E35CBC3B23B0}" type="parTrans" cxnId="{F20D8D8E-03CE-40A9-939E-8BA3F9AEDBA8}">
      <dgm:prSet/>
      <dgm:spPr/>
      <dgm:t>
        <a:bodyPr/>
        <a:lstStyle/>
        <a:p>
          <a:endParaRPr lang="en-IN"/>
        </a:p>
      </dgm:t>
    </dgm:pt>
    <dgm:pt modelId="{32E46484-F23A-4592-8739-8C07E7CF86F8}" type="sibTrans" cxnId="{F20D8D8E-03CE-40A9-939E-8BA3F9AEDBA8}">
      <dgm:prSet/>
      <dgm:spPr/>
      <dgm:t>
        <a:bodyPr/>
        <a:lstStyle/>
        <a:p>
          <a:endParaRPr lang="en-IN"/>
        </a:p>
      </dgm:t>
    </dgm:pt>
    <dgm:pt modelId="{7FBF7448-41FA-4EED-8765-555D082B7587}">
      <dgm:prSet phldrT="[Text]"/>
      <dgm:spPr/>
      <dgm:t>
        <a:bodyPr/>
        <a:lstStyle/>
        <a:p>
          <a:r>
            <a:rPr lang="en-IN" dirty="0"/>
            <a:t>Proc Sort </a:t>
          </a:r>
        </a:p>
      </dgm:t>
    </dgm:pt>
    <dgm:pt modelId="{CE11BFBC-592A-4C34-884B-CF61906804C6}" type="parTrans" cxnId="{9B1E40DB-E5DB-4684-BBE7-363B0C9C3D7B}">
      <dgm:prSet/>
      <dgm:spPr/>
      <dgm:t>
        <a:bodyPr/>
        <a:lstStyle/>
        <a:p>
          <a:endParaRPr lang="en-IN"/>
        </a:p>
      </dgm:t>
    </dgm:pt>
    <dgm:pt modelId="{520B2532-B831-4ED3-9624-F11D41CA5B22}" type="sibTrans" cxnId="{9B1E40DB-E5DB-4684-BBE7-363B0C9C3D7B}">
      <dgm:prSet/>
      <dgm:spPr/>
      <dgm:t>
        <a:bodyPr/>
        <a:lstStyle/>
        <a:p>
          <a:endParaRPr lang="en-IN"/>
        </a:p>
      </dgm:t>
    </dgm:pt>
    <dgm:pt modelId="{FB29F8EF-5F87-4C89-8325-259F9127F707}">
      <dgm:prSet phldrT="[Text]"/>
      <dgm:spPr/>
      <dgm:t>
        <a:bodyPr/>
        <a:lstStyle/>
        <a:p>
          <a:r>
            <a:rPr lang="en-IN" dirty="0"/>
            <a:t>Proc Freq </a:t>
          </a:r>
        </a:p>
      </dgm:t>
    </dgm:pt>
    <dgm:pt modelId="{44150955-D3F9-4862-B756-BA473F48E7D2}" type="parTrans" cxnId="{8F6AC400-2C05-4CF8-A06F-BC0DCFE337A7}">
      <dgm:prSet/>
      <dgm:spPr/>
      <dgm:t>
        <a:bodyPr/>
        <a:lstStyle/>
        <a:p>
          <a:endParaRPr lang="en-IN"/>
        </a:p>
      </dgm:t>
    </dgm:pt>
    <dgm:pt modelId="{7996037A-F45D-4F75-94DD-C56412E3465B}" type="sibTrans" cxnId="{8F6AC400-2C05-4CF8-A06F-BC0DCFE337A7}">
      <dgm:prSet/>
      <dgm:spPr/>
      <dgm:t>
        <a:bodyPr/>
        <a:lstStyle/>
        <a:p>
          <a:endParaRPr lang="en-IN"/>
        </a:p>
      </dgm:t>
    </dgm:pt>
    <dgm:pt modelId="{8D9B904C-63F4-4B8E-9C15-E1398E2C9002}">
      <dgm:prSet phldrT="[Text]"/>
      <dgm:spPr/>
      <dgm:t>
        <a:bodyPr/>
        <a:lstStyle/>
        <a:p>
          <a:r>
            <a:rPr lang="en-IN" dirty="0"/>
            <a:t>Proc Print </a:t>
          </a:r>
        </a:p>
      </dgm:t>
    </dgm:pt>
    <dgm:pt modelId="{CECE7269-D6A1-4812-A650-DB563CC4255D}" type="parTrans" cxnId="{EBDACE69-1D9D-4D08-9410-3601E1545600}">
      <dgm:prSet/>
      <dgm:spPr/>
      <dgm:t>
        <a:bodyPr/>
        <a:lstStyle/>
        <a:p>
          <a:endParaRPr lang="en-IN"/>
        </a:p>
      </dgm:t>
    </dgm:pt>
    <dgm:pt modelId="{8FE990B0-32F2-4198-867C-0AF5DA9280B5}" type="sibTrans" cxnId="{EBDACE69-1D9D-4D08-9410-3601E1545600}">
      <dgm:prSet/>
      <dgm:spPr/>
      <dgm:t>
        <a:bodyPr/>
        <a:lstStyle/>
        <a:p>
          <a:endParaRPr lang="en-IN"/>
        </a:p>
      </dgm:t>
    </dgm:pt>
    <dgm:pt modelId="{793A63F7-E9AD-4D2F-8A29-2F2074580C1C}">
      <dgm:prSet/>
      <dgm:spPr/>
      <dgm:t>
        <a:bodyPr/>
        <a:lstStyle/>
        <a:p>
          <a:r>
            <a:rPr lang="en-IN" dirty="0"/>
            <a:t>Proc Contents</a:t>
          </a:r>
        </a:p>
      </dgm:t>
    </dgm:pt>
    <dgm:pt modelId="{F9BC90CA-17B9-43A3-BF9F-9A11B2AA35CD}" type="parTrans" cxnId="{33F9B089-8D9F-428D-B72C-E2F62E1B5D0F}">
      <dgm:prSet/>
      <dgm:spPr/>
      <dgm:t>
        <a:bodyPr/>
        <a:lstStyle/>
        <a:p>
          <a:endParaRPr lang="en-IN"/>
        </a:p>
      </dgm:t>
    </dgm:pt>
    <dgm:pt modelId="{03158992-8369-4F40-A92D-ECD5D4C1D048}" type="sibTrans" cxnId="{33F9B089-8D9F-428D-B72C-E2F62E1B5D0F}">
      <dgm:prSet/>
      <dgm:spPr/>
      <dgm:t>
        <a:bodyPr/>
        <a:lstStyle/>
        <a:p>
          <a:endParaRPr lang="en-IN"/>
        </a:p>
      </dgm:t>
    </dgm:pt>
    <dgm:pt modelId="{9B0B9382-61C5-4424-88AA-C42A23B20F53}" type="pres">
      <dgm:prSet presAssocID="{8AA33282-EBBC-4287-957B-F6A94CF1E20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2BB5334-B158-48EB-8CCC-08C2C8250174}" type="pres">
      <dgm:prSet presAssocID="{B9E584F4-FE8D-467E-B5DE-2E6BD9E71A2B}" presName="centerShape" presStyleLbl="node0" presStyleIdx="0" presStyleCnt="1"/>
      <dgm:spPr/>
    </dgm:pt>
    <dgm:pt modelId="{A375F875-6927-442D-BFAB-90936A58FCA4}" type="pres">
      <dgm:prSet presAssocID="{24BBA3C6-D32E-49D3-81DC-E35CBC3B23B0}" presName="Name9" presStyleLbl="parChTrans1D2" presStyleIdx="0" presStyleCnt="5"/>
      <dgm:spPr/>
    </dgm:pt>
    <dgm:pt modelId="{2F1BBCC1-0CF4-49AF-9089-F87C12206DAA}" type="pres">
      <dgm:prSet presAssocID="{24BBA3C6-D32E-49D3-81DC-E35CBC3B23B0}" presName="connTx" presStyleLbl="parChTrans1D2" presStyleIdx="0" presStyleCnt="5"/>
      <dgm:spPr/>
    </dgm:pt>
    <dgm:pt modelId="{1142E41E-AB87-4410-B6CD-B1A8DC90CA6D}" type="pres">
      <dgm:prSet presAssocID="{0D2868A0-FD02-4BDD-AAE1-8FFED3530EB4}" presName="node" presStyleLbl="node1" presStyleIdx="0" presStyleCnt="5" custScaleX="165813">
        <dgm:presLayoutVars>
          <dgm:bulletEnabled val="1"/>
        </dgm:presLayoutVars>
      </dgm:prSet>
      <dgm:spPr/>
    </dgm:pt>
    <dgm:pt modelId="{F9E40417-FB13-420E-9212-F4BD4DFB4ED8}" type="pres">
      <dgm:prSet presAssocID="{CE11BFBC-592A-4C34-884B-CF61906804C6}" presName="Name9" presStyleLbl="parChTrans1D2" presStyleIdx="1" presStyleCnt="5"/>
      <dgm:spPr/>
    </dgm:pt>
    <dgm:pt modelId="{F595524A-E5E0-472C-A2C0-5696EACA40A3}" type="pres">
      <dgm:prSet presAssocID="{CE11BFBC-592A-4C34-884B-CF61906804C6}" presName="connTx" presStyleLbl="parChTrans1D2" presStyleIdx="1" presStyleCnt="5"/>
      <dgm:spPr/>
    </dgm:pt>
    <dgm:pt modelId="{4D53C7A7-B65A-4A83-9DC4-F38794F65F77}" type="pres">
      <dgm:prSet presAssocID="{7FBF7448-41FA-4EED-8765-555D082B7587}" presName="node" presStyleLbl="node1" presStyleIdx="1" presStyleCnt="5" custScaleX="136804">
        <dgm:presLayoutVars>
          <dgm:bulletEnabled val="1"/>
        </dgm:presLayoutVars>
      </dgm:prSet>
      <dgm:spPr/>
    </dgm:pt>
    <dgm:pt modelId="{C89D480E-91E3-4F8C-9B61-FA8EC08451B6}" type="pres">
      <dgm:prSet presAssocID="{44150955-D3F9-4862-B756-BA473F48E7D2}" presName="Name9" presStyleLbl="parChTrans1D2" presStyleIdx="2" presStyleCnt="5"/>
      <dgm:spPr/>
    </dgm:pt>
    <dgm:pt modelId="{9E837B54-4D20-48FC-B4C8-74E72EFB23EC}" type="pres">
      <dgm:prSet presAssocID="{44150955-D3F9-4862-B756-BA473F48E7D2}" presName="connTx" presStyleLbl="parChTrans1D2" presStyleIdx="2" presStyleCnt="5"/>
      <dgm:spPr/>
    </dgm:pt>
    <dgm:pt modelId="{7CEF7EA2-63A5-465F-9832-06A4C6610AE3}" type="pres">
      <dgm:prSet presAssocID="{FB29F8EF-5F87-4C89-8325-259F9127F707}" presName="node" presStyleLbl="node1" presStyleIdx="2" presStyleCnt="5" custScaleX="133993">
        <dgm:presLayoutVars>
          <dgm:bulletEnabled val="1"/>
        </dgm:presLayoutVars>
      </dgm:prSet>
      <dgm:spPr/>
    </dgm:pt>
    <dgm:pt modelId="{03FDE6AD-4173-44CC-85C7-696B28C0D238}" type="pres">
      <dgm:prSet presAssocID="{CECE7269-D6A1-4812-A650-DB563CC4255D}" presName="Name9" presStyleLbl="parChTrans1D2" presStyleIdx="3" presStyleCnt="5"/>
      <dgm:spPr/>
    </dgm:pt>
    <dgm:pt modelId="{775E228F-B33D-4FC8-A669-A0F1947246F0}" type="pres">
      <dgm:prSet presAssocID="{CECE7269-D6A1-4812-A650-DB563CC4255D}" presName="connTx" presStyleLbl="parChTrans1D2" presStyleIdx="3" presStyleCnt="5"/>
      <dgm:spPr/>
    </dgm:pt>
    <dgm:pt modelId="{02794D11-9722-4E93-B2FE-BB701644F43A}" type="pres">
      <dgm:prSet presAssocID="{8D9B904C-63F4-4B8E-9C15-E1398E2C9002}" presName="node" presStyleLbl="node1" presStyleIdx="3" presStyleCnt="5" custScaleX="119814">
        <dgm:presLayoutVars>
          <dgm:bulletEnabled val="1"/>
        </dgm:presLayoutVars>
      </dgm:prSet>
      <dgm:spPr/>
    </dgm:pt>
    <dgm:pt modelId="{E31EA789-D9D9-4813-920A-340BED29159A}" type="pres">
      <dgm:prSet presAssocID="{F9BC90CA-17B9-43A3-BF9F-9A11B2AA35CD}" presName="Name9" presStyleLbl="parChTrans1D2" presStyleIdx="4" presStyleCnt="5"/>
      <dgm:spPr/>
    </dgm:pt>
    <dgm:pt modelId="{228AA764-A9B9-4739-B5F1-1ADF41F808AC}" type="pres">
      <dgm:prSet presAssocID="{F9BC90CA-17B9-43A3-BF9F-9A11B2AA35CD}" presName="connTx" presStyleLbl="parChTrans1D2" presStyleIdx="4" presStyleCnt="5"/>
      <dgm:spPr/>
    </dgm:pt>
    <dgm:pt modelId="{0E6C3ECB-47B3-4FE0-8BD7-714ADF6A8EFC}" type="pres">
      <dgm:prSet presAssocID="{793A63F7-E9AD-4D2F-8A29-2F2074580C1C}" presName="node" presStyleLbl="node1" presStyleIdx="4" presStyleCnt="5">
        <dgm:presLayoutVars>
          <dgm:bulletEnabled val="1"/>
        </dgm:presLayoutVars>
      </dgm:prSet>
      <dgm:spPr/>
    </dgm:pt>
  </dgm:ptLst>
  <dgm:cxnLst>
    <dgm:cxn modelId="{8F6AC400-2C05-4CF8-A06F-BC0DCFE337A7}" srcId="{B9E584F4-FE8D-467E-B5DE-2E6BD9E71A2B}" destId="{FB29F8EF-5F87-4C89-8325-259F9127F707}" srcOrd="2" destOrd="0" parTransId="{44150955-D3F9-4862-B756-BA473F48E7D2}" sibTransId="{7996037A-F45D-4F75-94DD-C56412E3465B}"/>
    <dgm:cxn modelId="{1517C01A-1342-4A2D-8FF4-828B39B11FC0}" type="presOf" srcId="{7FBF7448-41FA-4EED-8765-555D082B7587}" destId="{4D53C7A7-B65A-4A83-9DC4-F38794F65F77}" srcOrd="0" destOrd="0" presId="urn:microsoft.com/office/officeart/2005/8/layout/radial1"/>
    <dgm:cxn modelId="{AD824542-D38A-43E9-9AD3-E34CDE9A574C}" type="presOf" srcId="{B9E584F4-FE8D-467E-B5DE-2E6BD9E71A2B}" destId="{B2BB5334-B158-48EB-8CCC-08C2C8250174}" srcOrd="0" destOrd="0" presId="urn:microsoft.com/office/officeart/2005/8/layout/radial1"/>
    <dgm:cxn modelId="{44BD3D44-AD28-4235-85AA-CFD73A3128CE}" type="presOf" srcId="{F9BC90CA-17B9-43A3-BF9F-9A11B2AA35CD}" destId="{228AA764-A9B9-4739-B5F1-1ADF41F808AC}" srcOrd="1" destOrd="0" presId="urn:microsoft.com/office/officeart/2005/8/layout/radial1"/>
    <dgm:cxn modelId="{19523A48-7E10-4F13-8539-9430C1021E59}" type="presOf" srcId="{F9BC90CA-17B9-43A3-BF9F-9A11B2AA35CD}" destId="{E31EA789-D9D9-4813-920A-340BED29159A}" srcOrd="0" destOrd="0" presId="urn:microsoft.com/office/officeart/2005/8/layout/radial1"/>
    <dgm:cxn modelId="{F03F4948-1205-44BB-A650-2004E1F35498}" type="presOf" srcId="{8AA33282-EBBC-4287-957B-F6A94CF1E20A}" destId="{9B0B9382-61C5-4424-88AA-C42A23B20F53}" srcOrd="0" destOrd="0" presId="urn:microsoft.com/office/officeart/2005/8/layout/radial1"/>
    <dgm:cxn modelId="{EBDACE69-1D9D-4D08-9410-3601E1545600}" srcId="{B9E584F4-FE8D-467E-B5DE-2E6BD9E71A2B}" destId="{8D9B904C-63F4-4B8E-9C15-E1398E2C9002}" srcOrd="3" destOrd="0" parTransId="{CECE7269-D6A1-4812-A650-DB563CC4255D}" sibTransId="{8FE990B0-32F2-4198-867C-0AF5DA9280B5}"/>
    <dgm:cxn modelId="{0178D880-B9E4-44B2-8521-464F543A0AD1}" type="presOf" srcId="{CE11BFBC-592A-4C34-884B-CF61906804C6}" destId="{F9E40417-FB13-420E-9212-F4BD4DFB4ED8}" srcOrd="0" destOrd="0" presId="urn:microsoft.com/office/officeart/2005/8/layout/radial1"/>
    <dgm:cxn modelId="{33F9B089-8D9F-428D-B72C-E2F62E1B5D0F}" srcId="{B9E584F4-FE8D-467E-B5DE-2E6BD9E71A2B}" destId="{793A63F7-E9AD-4D2F-8A29-2F2074580C1C}" srcOrd="4" destOrd="0" parTransId="{F9BC90CA-17B9-43A3-BF9F-9A11B2AA35CD}" sibTransId="{03158992-8369-4F40-A92D-ECD5D4C1D048}"/>
    <dgm:cxn modelId="{F3CB028C-41A5-48E0-8640-D9C7A039901F}" type="presOf" srcId="{8D9B904C-63F4-4B8E-9C15-E1398E2C9002}" destId="{02794D11-9722-4E93-B2FE-BB701644F43A}" srcOrd="0" destOrd="0" presId="urn:microsoft.com/office/officeart/2005/8/layout/radial1"/>
    <dgm:cxn modelId="{F20D8D8E-03CE-40A9-939E-8BA3F9AEDBA8}" srcId="{B9E584F4-FE8D-467E-B5DE-2E6BD9E71A2B}" destId="{0D2868A0-FD02-4BDD-AAE1-8FFED3530EB4}" srcOrd="0" destOrd="0" parTransId="{24BBA3C6-D32E-49D3-81DC-E35CBC3B23B0}" sibTransId="{32E46484-F23A-4592-8739-8C07E7CF86F8}"/>
    <dgm:cxn modelId="{2FC216A2-B0B7-4CBA-8DE6-22D91C164142}" type="presOf" srcId="{24BBA3C6-D32E-49D3-81DC-E35CBC3B23B0}" destId="{A375F875-6927-442D-BFAB-90936A58FCA4}" srcOrd="0" destOrd="0" presId="urn:microsoft.com/office/officeart/2005/8/layout/radial1"/>
    <dgm:cxn modelId="{D27EBBA7-F2EA-4D82-BE65-F2AEB1A0CE0A}" type="presOf" srcId="{CECE7269-D6A1-4812-A650-DB563CC4255D}" destId="{775E228F-B33D-4FC8-A669-A0F1947246F0}" srcOrd="1" destOrd="0" presId="urn:microsoft.com/office/officeart/2005/8/layout/radial1"/>
    <dgm:cxn modelId="{F84D4ECB-0B90-45A6-BFF2-2C27D2B4D8EF}" type="presOf" srcId="{FB29F8EF-5F87-4C89-8325-259F9127F707}" destId="{7CEF7EA2-63A5-465F-9832-06A4C6610AE3}" srcOrd="0" destOrd="0" presId="urn:microsoft.com/office/officeart/2005/8/layout/radial1"/>
    <dgm:cxn modelId="{4413DDCF-CBB3-4105-9DEE-B6770FA3C318}" type="presOf" srcId="{CE11BFBC-592A-4C34-884B-CF61906804C6}" destId="{F595524A-E5E0-472C-A2C0-5696EACA40A3}" srcOrd="1" destOrd="0" presId="urn:microsoft.com/office/officeart/2005/8/layout/radial1"/>
    <dgm:cxn modelId="{FE8253D6-3D98-4034-B5BF-45C61F3AEAD9}" srcId="{8AA33282-EBBC-4287-957B-F6A94CF1E20A}" destId="{B9E584F4-FE8D-467E-B5DE-2E6BD9E71A2B}" srcOrd="0" destOrd="0" parTransId="{F416A711-F8CF-4DE6-83D6-BA6320B648D9}" sibTransId="{ADD2F55A-6595-43C8-909F-6F675ACE1673}"/>
    <dgm:cxn modelId="{9B1E40DB-E5DB-4684-BBE7-363B0C9C3D7B}" srcId="{B9E584F4-FE8D-467E-B5DE-2E6BD9E71A2B}" destId="{7FBF7448-41FA-4EED-8765-555D082B7587}" srcOrd="1" destOrd="0" parTransId="{CE11BFBC-592A-4C34-884B-CF61906804C6}" sibTransId="{520B2532-B831-4ED3-9624-F11D41CA5B22}"/>
    <dgm:cxn modelId="{C80123DC-3C71-4B76-A508-80A53A14135D}" type="presOf" srcId="{24BBA3C6-D32E-49D3-81DC-E35CBC3B23B0}" destId="{2F1BBCC1-0CF4-49AF-9089-F87C12206DAA}" srcOrd="1" destOrd="0" presId="urn:microsoft.com/office/officeart/2005/8/layout/radial1"/>
    <dgm:cxn modelId="{CF2B1FF2-A7C7-448D-9AE8-6CE3889287B1}" type="presOf" srcId="{44150955-D3F9-4862-B756-BA473F48E7D2}" destId="{C89D480E-91E3-4F8C-9B61-FA8EC08451B6}" srcOrd="0" destOrd="0" presId="urn:microsoft.com/office/officeart/2005/8/layout/radial1"/>
    <dgm:cxn modelId="{56273EF6-F00D-44B5-BEA9-0D0DD334E46F}" type="presOf" srcId="{CECE7269-D6A1-4812-A650-DB563CC4255D}" destId="{03FDE6AD-4173-44CC-85C7-696B28C0D238}" srcOrd="0" destOrd="0" presId="urn:microsoft.com/office/officeart/2005/8/layout/radial1"/>
    <dgm:cxn modelId="{FA0E41F8-91B4-432E-8F08-3092EB61DCD5}" type="presOf" srcId="{793A63F7-E9AD-4D2F-8A29-2F2074580C1C}" destId="{0E6C3ECB-47B3-4FE0-8BD7-714ADF6A8EFC}" srcOrd="0" destOrd="0" presId="urn:microsoft.com/office/officeart/2005/8/layout/radial1"/>
    <dgm:cxn modelId="{52705AF9-0FBF-40C2-A748-6F5A9BAB0659}" type="presOf" srcId="{0D2868A0-FD02-4BDD-AAE1-8FFED3530EB4}" destId="{1142E41E-AB87-4410-B6CD-B1A8DC90CA6D}" srcOrd="0" destOrd="0" presId="urn:microsoft.com/office/officeart/2005/8/layout/radial1"/>
    <dgm:cxn modelId="{FB62FBFC-A9C6-4515-8F6E-162D7F754BB7}" type="presOf" srcId="{44150955-D3F9-4862-B756-BA473F48E7D2}" destId="{9E837B54-4D20-48FC-B4C8-74E72EFB23EC}" srcOrd="1" destOrd="0" presId="urn:microsoft.com/office/officeart/2005/8/layout/radial1"/>
    <dgm:cxn modelId="{90F45898-7864-4E57-8B3D-8149A59BB024}" type="presParOf" srcId="{9B0B9382-61C5-4424-88AA-C42A23B20F53}" destId="{B2BB5334-B158-48EB-8CCC-08C2C8250174}" srcOrd="0" destOrd="0" presId="urn:microsoft.com/office/officeart/2005/8/layout/radial1"/>
    <dgm:cxn modelId="{94FD1809-3F77-4FF5-AA31-0E53DD4C9044}" type="presParOf" srcId="{9B0B9382-61C5-4424-88AA-C42A23B20F53}" destId="{A375F875-6927-442D-BFAB-90936A58FCA4}" srcOrd="1" destOrd="0" presId="urn:microsoft.com/office/officeart/2005/8/layout/radial1"/>
    <dgm:cxn modelId="{BB34C828-BC96-4F3B-BD93-165BF82C40CF}" type="presParOf" srcId="{A375F875-6927-442D-BFAB-90936A58FCA4}" destId="{2F1BBCC1-0CF4-49AF-9089-F87C12206DAA}" srcOrd="0" destOrd="0" presId="urn:microsoft.com/office/officeart/2005/8/layout/radial1"/>
    <dgm:cxn modelId="{353D2CF8-246B-4B8D-B66C-718984FE7C5C}" type="presParOf" srcId="{9B0B9382-61C5-4424-88AA-C42A23B20F53}" destId="{1142E41E-AB87-4410-B6CD-B1A8DC90CA6D}" srcOrd="2" destOrd="0" presId="urn:microsoft.com/office/officeart/2005/8/layout/radial1"/>
    <dgm:cxn modelId="{F63D880B-8B46-4480-8A1B-57CEE95232FB}" type="presParOf" srcId="{9B0B9382-61C5-4424-88AA-C42A23B20F53}" destId="{F9E40417-FB13-420E-9212-F4BD4DFB4ED8}" srcOrd="3" destOrd="0" presId="urn:microsoft.com/office/officeart/2005/8/layout/radial1"/>
    <dgm:cxn modelId="{72DB673E-5422-438B-A946-63B4A27A4C13}" type="presParOf" srcId="{F9E40417-FB13-420E-9212-F4BD4DFB4ED8}" destId="{F595524A-E5E0-472C-A2C0-5696EACA40A3}" srcOrd="0" destOrd="0" presId="urn:microsoft.com/office/officeart/2005/8/layout/radial1"/>
    <dgm:cxn modelId="{90498909-2EF5-4E16-86D3-EBB2AE1369C5}" type="presParOf" srcId="{9B0B9382-61C5-4424-88AA-C42A23B20F53}" destId="{4D53C7A7-B65A-4A83-9DC4-F38794F65F77}" srcOrd="4" destOrd="0" presId="urn:microsoft.com/office/officeart/2005/8/layout/radial1"/>
    <dgm:cxn modelId="{7CC504B7-201D-488C-AE24-80CEAB1F40BF}" type="presParOf" srcId="{9B0B9382-61C5-4424-88AA-C42A23B20F53}" destId="{C89D480E-91E3-4F8C-9B61-FA8EC08451B6}" srcOrd="5" destOrd="0" presId="urn:microsoft.com/office/officeart/2005/8/layout/radial1"/>
    <dgm:cxn modelId="{3DF45367-267E-4495-935A-2923F421D24B}" type="presParOf" srcId="{C89D480E-91E3-4F8C-9B61-FA8EC08451B6}" destId="{9E837B54-4D20-48FC-B4C8-74E72EFB23EC}" srcOrd="0" destOrd="0" presId="urn:microsoft.com/office/officeart/2005/8/layout/radial1"/>
    <dgm:cxn modelId="{1A7495A9-E758-433D-9120-8201324F3479}" type="presParOf" srcId="{9B0B9382-61C5-4424-88AA-C42A23B20F53}" destId="{7CEF7EA2-63A5-465F-9832-06A4C6610AE3}" srcOrd="6" destOrd="0" presId="urn:microsoft.com/office/officeart/2005/8/layout/radial1"/>
    <dgm:cxn modelId="{6C8D6A4A-BA73-4A63-B0D4-2E557D1E1DE1}" type="presParOf" srcId="{9B0B9382-61C5-4424-88AA-C42A23B20F53}" destId="{03FDE6AD-4173-44CC-85C7-696B28C0D238}" srcOrd="7" destOrd="0" presId="urn:microsoft.com/office/officeart/2005/8/layout/radial1"/>
    <dgm:cxn modelId="{4A52337D-D856-4786-8953-FF51387EEFBA}" type="presParOf" srcId="{03FDE6AD-4173-44CC-85C7-696B28C0D238}" destId="{775E228F-B33D-4FC8-A669-A0F1947246F0}" srcOrd="0" destOrd="0" presId="urn:microsoft.com/office/officeart/2005/8/layout/radial1"/>
    <dgm:cxn modelId="{D110ADF6-7E25-41CE-8A02-1EF28235AADF}" type="presParOf" srcId="{9B0B9382-61C5-4424-88AA-C42A23B20F53}" destId="{02794D11-9722-4E93-B2FE-BB701644F43A}" srcOrd="8" destOrd="0" presId="urn:microsoft.com/office/officeart/2005/8/layout/radial1"/>
    <dgm:cxn modelId="{AFB77ABD-476F-4805-BEDF-C04DA7082012}" type="presParOf" srcId="{9B0B9382-61C5-4424-88AA-C42A23B20F53}" destId="{E31EA789-D9D9-4813-920A-340BED29159A}" srcOrd="9" destOrd="0" presId="urn:microsoft.com/office/officeart/2005/8/layout/radial1"/>
    <dgm:cxn modelId="{A0831CE3-4E95-430F-BC56-7EA493974A20}" type="presParOf" srcId="{E31EA789-D9D9-4813-920A-340BED29159A}" destId="{228AA764-A9B9-4739-B5F1-1ADF41F808AC}" srcOrd="0" destOrd="0" presId="urn:microsoft.com/office/officeart/2005/8/layout/radial1"/>
    <dgm:cxn modelId="{58D9B514-1264-4468-A8F1-7D6B46526974}" type="presParOf" srcId="{9B0B9382-61C5-4424-88AA-C42A23B20F53}" destId="{0E6C3ECB-47B3-4FE0-8BD7-714ADF6A8EFC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B5334-B158-48EB-8CCC-08C2C8250174}">
      <dsp:nvSpPr>
        <dsp:cNvPr id="0" name=""/>
        <dsp:cNvSpPr/>
      </dsp:nvSpPr>
      <dsp:spPr>
        <a:xfrm>
          <a:off x="3479713" y="1735200"/>
          <a:ext cx="1318955" cy="13189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2500" kern="1200" dirty="0"/>
            <a:t>Proc Import </a:t>
          </a:r>
        </a:p>
      </dsp:txBody>
      <dsp:txXfrm>
        <a:off x="3672869" y="1928356"/>
        <a:ext cx="932643" cy="932643"/>
      </dsp:txXfrm>
    </dsp:sp>
    <dsp:sp modelId="{A375F875-6927-442D-BFAB-90936A58FCA4}">
      <dsp:nvSpPr>
        <dsp:cNvPr id="0" name=""/>
        <dsp:cNvSpPr/>
      </dsp:nvSpPr>
      <dsp:spPr>
        <a:xfrm rot="16200000">
          <a:off x="3939860" y="1521939"/>
          <a:ext cx="398659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98659" y="139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129224" y="1525904"/>
        <a:ext cx="19932" cy="19932"/>
      </dsp:txXfrm>
    </dsp:sp>
    <dsp:sp modelId="{1142E41E-AB87-4410-B6CD-B1A8DC90CA6D}">
      <dsp:nvSpPr>
        <dsp:cNvPr id="0" name=""/>
        <dsp:cNvSpPr/>
      </dsp:nvSpPr>
      <dsp:spPr>
        <a:xfrm>
          <a:off x="3045691" y="17585"/>
          <a:ext cx="2186999" cy="13189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800" kern="1200" dirty="0"/>
            <a:t>Proc Means</a:t>
          </a:r>
        </a:p>
      </dsp:txBody>
      <dsp:txXfrm>
        <a:off x="3365970" y="210741"/>
        <a:ext cx="1546441" cy="932643"/>
      </dsp:txXfrm>
    </dsp:sp>
    <dsp:sp modelId="{F9E40417-FB13-420E-9212-F4BD4DFB4ED8}">
      <dsp:nvSpPr>
        <dsp:cNvPr id="0" name=""/>
        <dsp:cNvSpPr/>
      </dsp:nvSpPr>
      <dsp:spPr>
        <a:xfrm rot="20520000">
          <a:off x="4761710" y="2147400"/>
          <a:ext cx="191295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191295" y="139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52575" y="2156549"/>
        <a:ext cx="9564" cy="9564"/>
      </dsp:txXfrm>
    </dsp:sp>
    <dsp:sp modelId="{4D53C7A7-B65A-4A83-9DC4-F38794F65F77}">
      <dsp:nvSpPr>
        <dsp:cNvPr id="0" name=""/>
        <dsp:cNvSpPr/>
      </dsp:nvSpPr>
      <dsp:spPr>
        <a:xfrm>
          <a:off x="4870548" y="1204428"/>
          <a:ext cx="1804383" cy="13189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Proc Sort </a:t>
          </a:r>
        </a:p>
      </dsp:txBody>
      <dsp:txXfrm>
        <a:off x="5134794" y="1397584"/>
        <a:ext cx="1275891" cy="932643"/>
      </dsp:txXfrm>
    </dsp:sp>
    <dsp:sp modelId="{C89D480E-91E3-4F8C-9B61-FA8EC08451B6}">
      <dsp:nvSpPr>
        <dsp:cNvPr id="0" name=""/>
        <dsp:cNvSpPr/>
      </dsp:nvSpPr>
      <dsp:spPr>
        <a:xfrm rot="3240000">
          <a:off x="4456427" y="3052432"/>
          <a:ext cx="341541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41541" y="139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618660" y="3057824"/>
        <a:ext cx="17077" cy="17077"/>
      </dsp:txXfrm>
    </dsp:sp>
    <dsp:sp modelId="{7CEF7EA2-63A5-465F-9832-06A4C6610AE3}">
      <dsp:nvSpPr>
        <dsp:cNvPr id="0" name=""/>
        <dsp:cNvSpPr/>
      </dsp:nvSpPr>
      <dsp:spPr>
        <a:xfrm>
          <a:off x="4265125" y="3124780"/>
          <a:ext cx="1767307" cy="13189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Proc Freq </a:t>
          </a:r>
        </a:p>
      </dsp:txBody>
      <dsp:txXfrm>
        <a:off x="4523941" y="3317936"/>
        <a:ext cx="1249675" cy="932643"/>
      </dsp:txXfrm>
    </dsp:sp>
    <dsp:sp modelId="{03FDE6AD-4173-44CC-85C7-696B28C0D238}">
      <dsp:nvSpPr>
        <dsp:cNvPr id="0" name=""/>
        <dsp:cNvSpPr/>
      </dsp:nvSpPr>
      <dsp:spPr>
        <a:xfrm rot="7560000">
          <a:off x="3464871" y="3060351"/>
          <a:ext cx="361117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61117" y="139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3636401" y="3065254"/>
        <a:ext cx="18055" cy="18055"/>
      </dsp:txXfrm>
    </dsp:sp>
    <dsp:sp modelId="{02794D11-9722-4E93-B2FE-BB701644F43A}">
      <dsp:nvSpPr>
        <dsp:cNvPr id="0" name=""/>
        <dsp:cNvSpPr/>
      </dsp:nvSpPr>
      <dsp:spPr>
        <a:xfrm>
          <a:off x="2339455" y="3124780"/>
          <a:ext cx="1580293" cy="13189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Proc Print </a:t>
          </a:r>
        </a:p>
      </dsp:txBody>
      <dsp:txXfrm>
        <a:off x="2570884" y="3317936"/>
        <a:ext cx="1117435" cy="932643"/>
      </dsp:txXfrm>
    </dsp:sp>
    <dsp:sp modelId="{E31EA789-D9D9-4813-920A-340BED29159A}">
      <dsp:nvSpPr>
        <dsp:cNvPr id="0" name=""/>
        <dsp:cNvSpPr/>
      </dsp:nvSpPr>
      <dsp:spPr>
        <a:xfrm rot="11880000">
          <a:off x="3123086" y="2115361"/>
          <a:ext cx="398659" cy="27861"/>
        </a:xfrm>
        <a:custGeom>
          <a:avLst/>
          <a:gdLst/>
          <a:ahLst/>
          <a:cxnLst/>
          <a:rect l="0" t="0" r="0" b="0"/>
          <a:pathLst>
            <a:path>
              <a:moveTo>
                <a:pt x="0" y="13930"/>
              </a:moveTo>
              <a:lnTo>
                <a:pt x="398659" y="139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3312449" y="2119325"/>
        <a:ext cx="19932" cy="19932"/>
      </dsp:txXfrm>
    </dsp:sp>
    <dsp:sp modelId="{0E6C3ECB-47B3-4FE0-8BD7-714ADF6A8EFC}">
      <dsp:nvSpPr>
        <dsp:cNvPr id="0" name=""/>
        <dsp:cNvSpPr/>
      </dsp:nvSpPr>
      <dsp:spPr>
        <a:xfrm>
          <a:off x="1846163" y="1204428"/>
          <a:ext cx="1318955" cy="13189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Proc Contents</a:t>
          </a:r>
        </a:p>
      </dsp:txBody>
      <dsp:txXfrm>
        <a:off x="2039319" y="1397584"/>
        <a:ext cx="932643" cy="932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E0FB-F6CC-43EA-9A58-991D09EF1C71}" type="datetimeFigureOut">
              <a:rPr lang="en-IN" smtClean="0"/>
              <a:t>06-06-2019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C88EF55-51BC-4DF4-B244-D3418DA3146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23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E0FB-F6CC-43EA-9A58-991D09EF1C71}" type="datetimeFigureOut">
              <a:rPr lang="en-IN" smtClean="0"/>
              <a:t>06-06-2019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EF55-51BC-4DF4-B244-D3418DA3146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44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E0FB-F6CC-43EA-9A58-991D09EF1C71}" type="datetimeFigureOut">
              <a:rPr lang="en-IN" smtClean="0"/>
              <a:t>06-06-2019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EF55-51BC-4DF4-B244-D3418DA3146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6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E0FB-F6CC-43EA-9A58-991D09EF1C71}" type="datetimeFigureOut">
              <a:rPr lang="en-IN" smtClean="0"/>
              <a:t>06-06-2019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EF55-51BC-4DF4-B244-D3418DA3146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61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E0FB-F6CC-43EA-9A58-991D09EF1C71}" type="datetimeFigureOut">
              <a:rPr lang="en-IN" smtClean="0"/>
              <a:t>06-06-2019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EF55-51BC-4DF4-B244-D3418DA3146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0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E0FB-F6CC-43EA-9A58-991D09EF1C71}" type="datetimeFigureOut">
              <a:rPr lang="en-IN" smtClean="0"/>
              <a:t>06-06-2019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EF55-51BC-4DF4-B244-D3418DA3146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18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E0FB-F6CC-43EA-9A58-991D09EF1C71}" type="datetimeFigureOut">
              <a:rPr lang="en-IN" smtClean="0"/>
              <a:t>06-06-2019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EF55-51BC-4DF4-B244-D3418DA3146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55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E0FB-F6CC-43EA-9A58-991D09EF1C71}" type="datetimeFigureOut">
              <a:rPr lang="en-IN" smtClean="0"/>
              <a:t>06-06-2019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EF55-51BC-4DF4-B244-D3418DA3146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26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E0FB-F6CC-43EA-9A58-991D09EF1C71}" type="datetimeFigureOut">
              <a:rPr lang="en-IN" smtClean="0"/>
              <a:t>06-06-2019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EF55-51BC-4DF4-B244-D3418DA31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80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E0FB-F6CC-43EA-9A58-991D09EF1C71}" type="datetimeFigureOut">
              <a:rPr lang="en-IN" smtClean="0"/>
              <a:t>06-06-2019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EF55-51BC-4DF4-B244-D3418DA3146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5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0BE0FB-F6CC-43EA-9A58-991D09EF1C71}" type="datetimeFigureOut">
              <a:rPr lang="en-IN" smtClean="0"/>
              <a:t>06-06-2019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EF55-51BC-4DF4-B244-D3418DA3146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08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E0FB-F6CC-43EA-9A58-991D09EF1C71}" type="datetimeFigureOut">
              <a:rPr lang="en-IN" smtClean="0"/>
              <a:t>06-06-2019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C88EF55-51BC-4DF4-B244-D3418DA3146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28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c.wisc.edu/sscc/pubs/4-18.htm" TargetMode="External"/><Relationship Id="rId2" Type="http://schemas.openxmlformats.org/officeDocument/2006/relationships/hyperlink" Target="http://support.sas.com/documentation/cdl/en/lrcon/62955/HTML/default/a000992094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162A36-6A83-4919-B695-A0B1838AD30D}"/>
              </a:ext>
            </a:extLst>
          </p:cNvPr>
          <p:cNvSpPr/>
          <p:nvPr/>
        </p:nvSpPr>
        <p:spPr>
          <a:xfrm>
            <a:off x="2562225" y="1220872"/>
            <a:ext cx="7848600" cy="1120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“ANALYSIS OF STUDENT  DATA AND PERFORMANCE  USING SAS”.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BA3D7A-FA1C-4E40-9571-5ED702EC7C62}"/>
              </a:ext>
            </a:extLst>
          </p:cNvPr>
          <p:cNvSpPr txBox="1"/>
          <p:nvPr/>
        </p:nvSpPr>
        <p:spPr>
          <a:xfrm>
            <a:off x="2828925" y="3837547"/>
            <a:ext cx="4030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By –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Prashali S. Shinde  Roll No. 20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Priti R. </a:t>
            </a:r>
            <a:r>
              <a:rPr lang="en-I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Dhavale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Roll No. 04</a:t>
            </a:r>
          </a:p>
        </p:txBody>
      </p:sp>
      <p:pic>
        <p:nvPicPr>
          <p:cNvPr id="1026" name="Picture 2" descr="https://hudsonmann.com/wp-content/uploads/2018/04/Comp-analysis-icon-300.png">
            <a:extLst>
              <a:ext uri="{FF2B5EF4-FFF2-40B4-BE49-F238E27FC236}">
                <a16:creationId xmlns:a16="http://schemas.microsoft.com/office/drawing/2014/main" id="{4B711F7E-57E9-465F-BA58-DA6B6A667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3609126"/>
            <a:ext cx="31908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91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B90A-E5BC-464B-B290-DF27624F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overview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3F5F2-EB82-45EA-8A9C-68CF675F7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6216046" cy="25657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Integrated System , Visual Analytics tool.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IN" dirty="0"/>
              <a:t>Data Entry, Retrieval and Management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IN" dirty="0"/>
              <a:t>Report Creation and Graphics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Proc step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Data Step 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en-IN" dirty="0"/>
          </a:p>
          <a:p>
            <a:pPr fontAlgn="base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E4D4C5-E9EF-4623-8D83-00DF8EA4D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227" y="4048125"/>
            <a:ext cx="50863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2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65B1-7738-490E-9089-19881E8E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 step Functions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CF819-ACF2-4BAF-9A77-6350BBC95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A2A605-16C6-414A-8755-2B5586D14E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896363"/>
              </p:ext>
            </p:extLst>
          </p:nvPr>
        </p:nvGraphicFramePr>
        <p:xfrm>
          <a:off x="1451579" y="1853754"/>
          <a:ext cx="8521096" cy="446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ECD18CB-42D8-48A9-8290-9FE40E6F52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50" y="642542"/>
            <a:ext cx="1562100" cy="11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8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4E34-4A74-4E63-BE61-3DA798F9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2499969"/>
            <a:ext cx="9603275" cy="1049235"/>
          </a:xfrm>
        </p:spPr>
        <p:txBody>
          <a:bodyPr/>
          <a:lstStyle/>
          <a:p>
            <a:br>
              <a:rPr lang="en-IN" dirty="0"/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BDB71-17D0-429D-9049-7015D48EEFD2}"/>
              </a:ext>
            </a:extLst>
          </p:cNvPr>
          <p:cNvSpPr txBox="1"/>
          <p:nvPr/>
        </p:nvSpPr>
        <p:spPr>
          <a:xfrm>
            <a:off x="1450975" y="1104900"/>
            <a:ext cx="44354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Step Functions Used:</a:t>
            </a:r>
            <a:endParaRPr lang="en-IN" sz="2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71D268-98BA-41E1-AF8C-C4B24FFDC1BF}"/>
              </a:ext>
            </a:extLst>
          </p:cNvPr>
          <p:cNvSpPr/>
          <p:nvPr/>
        </p:nvSpPr>
        <p:spPr>
          <a:xfrm>
            <a:off x="1895475" y="2066925"/>
            <a:ext cx="1971675" cy="433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Var statement </a:t>
            </a:r>
          </a:p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F6F275-6E14-4595-A2C0-4FA875118AF0}"/>
              </a:ext>
            </a:extLst>
          </p:cNvPr>
          <p:cNvSpPr/>
          <p:nvPr/>
        </p:nvSpPr>
        <p:spPr>
          <a:xfrm>
            <a:off x="4667250" y="2931371"/>
            <a:ext cx="1971675" cy="633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Format function</a:t>
            </a:r>
          </a:p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0AB2F8-D506-4006-849E-0E3AF3030E79}"/>
              </a:ext>
            </a:extLst>
          </p:cNvPr>
          <p:cNvSpPr/>
          <p:nvPr/>
        </p:nvSpPr>
        <p:spPr>
          <a:xfrm>
            <a:off x="1895475" y="2964469"/>
            <a:ext cx="1971675" cy="600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Adding variables using data step  </a:t>
            </a:r>
          </a:p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6F7F57-94BF-4363-9416-EC838B7BFE87}"/>
              </a:ext>
            </a:extLst>
          </p:cNvPr>
          <p:cNvSpPr/>
          <p:nvPr/>
        </p:nvSpPr>
        <p:spPr>
          <a:xfrm>
            <a:off x="1895475" y="3982248"/>
            <a:ext cx="1971675" cy="600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Label with split Function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5D5DF0-7269-4A36-8462-6F7E0E45ED43}"/>
              </a:ext>
            </a:extLst>
          </p:cNvPr>
          <p:cNvSpPr/>
          <p:nvPr/>
        </p:nvSpPr>
        <p:spPr>
          <a:xfrm>
            <a:off x="4667249" y="3982248"/>
            <a:ext cx="1971675" cy="600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If else statements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763048-03DF-48D6-B727-C53AE1C18098}"/>
              </a:ext>
            </a:extLst>
          </p:cNvPr>
          <p:cNvSpPr/>
          <p:nvPr/>
        </p:nvSpPr>
        <p:spPr>
          <a:xfrm>
            <a:off x="4667250" y="2066925"/>
            <a:ext cx="1971675" cy="580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Title and Footnote function</a:t>
            </a:r>
          </a:p>
          <a:p>
            <a:pPr algn="ctr"/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2D1A375-B477-4365-8EB8-0CF0D315B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11" y="610434"/>
            <a:ext cx="2105025" cy="123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3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BD7F-AB39-45E3-876C-F14D6366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visualization: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880D6-F519-445E-8B3B-8184E742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644420" cy="39183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Bar Chart of Graduation stream:  Proc </a:t>
            </a:r>
            <a:r>
              <a:rPr lang="en-IN" dirty="0" err="1"/>
              <a:t>sgplot</a:t>
            </a:r>
            <a:r>
              <a:rPr lang="en-IN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Histogram of Total marks: proc </a:t>
            </a:r>
            <a:r>
              <a:rPr lang="en-IN" dirty="0" err="1"/>
              <a:t>sgplot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Pie chart of Final Grade: proc </a:t>
            </a:r>
            <a:r>
              <a:rPr lang="en-IN" dirty="0" err="1"/>
              <a:t>sgrender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Pie chart of scholarship: proc </a:t>
            </a:r>
            <a:r>
              <a:rPr lang="en-IN" dirty="0" err="1"/>
              <a:t>sgrender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Boxplot of student-ID and their Performance: Proc </a:t>
            </a:r>
            <a:r>
              <a:rPr lang="en-IN" dirty="0" err="1"/>
              <a:t>sgplot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05180-12B6-4E3B-9188-82629E14A8A2}"/>
              </a:ext>
            </a:extLst>
          </p:cNvPr>
          <p:cNvSpPr txBox="1"/>
          <p:nvPr/>
        </p:nvSpPr>
        <p:spPr>
          <a:xfrm>
            <a:off x="6095999" y="2125735"/>
            <a:ext cx="4029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0" name="Picture 2" descr="Analysis icon">
            <a:extLst>
              <a:ext uri="{FF2B5EF4-FFF2-40B4-BE49-F238E27FC236}">
                <a16:creationId xmlns:a16="http://schemas.microsoft.com/office/drawing/2014/main" id="{9C12D651-6A54-41CF-8D98-3CE0C8114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2657475"/>
            <a:ext cx="2743200" cy="236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7173-459E-4339-A56D-03004FEC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6758-4FC5-4204-9C22-A419EA05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So SAS helps us for – </a:t>
            </a:r>
          </a:p>
          <a:p>
            <a:r>
              <a:rPr lang="en-IN" dirty="0"/>
              <a:t>Building dataset </a:t>
            </a:r>
          </a:p>
          <a:p>
            <a:r>
              <a:rPr lang="en-IN" dirty="0"/>
              <a:t>Data cleaning </a:t>
            </a:r>
          </a:p>
          <a:p>
            <a:r>
              <a:rPr lang="en-IN" dirty="0"/>
              <a:t>Manipulation of data </a:t>
            </a:r>
          </a:p>
          <a:p>
            <a:r>
              <a:rPr lang="en-IN" dirty="0"/>
              <a:t>Report generating</a:t>
            </a:r>
          </a:p>
          <a:p>
            <a:r>
              <a:rPr lang="en-IN" dirty="0"/>
              <a:t>Analysis by various graphs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F69788-3463-4C2B-9DA5-A669CAF93220}"/>
              </a:ext>
            </a:extLst>
          </p:cNvPr>
          <p:cNvSpPr/>
          <p:nvPr/>
        </p:nvSpPr>
        <p:spPr>
          <a:xfrm>
            <a:off x="6019800" y="984296"/>
            <a:ext cx="6096000" cy="21928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References: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http://support.sas.com/documentation/cdl/en/lrcon/62955/HTML/default/a000992094.htm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https://www.ssc.wisc.edu/sscc/pubs/4-18.htm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2C2973-DC5A-43C4-BD36-3F1615C38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950" y="5214970"/>
            <a:ext cx="2118818" cy="158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0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E79331-5A84-47B7-835F-2FACDF98F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BC55D2-7AFD-489D-9B25-B2D7F7114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5" y="5253037"/>
            <a:ext cx="63055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919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284</TotalTime>
  <Words>147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Gill Sans MT</vt:lpstr>
      <vt:lpstr>Symbol</vt:lpstr>
      <vt:lpstr>Times New Roman</vt:lpstr>
      <vt:lpstr>Wingdings</vt:lpstr>
      <vt:lpstr>Gallery</vt:lpstr>
      <vt:lpstr>PowerPoint Presentation</vt:lpstr>
      <vt:lpstr> Sas overview :</vt:lpstr>
      <vt:lpstr>   proc step Functions Used:</vt:lpstr>
      <vt:lpstr> </vt:lpstr>
      <vt:lpstr> visualization:</vt:lpstr>
      <vt:lpstr> 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Prashali Shinde</dc:creator>
  <cp:lastModifiedBy>Prashali Shinde</cp:lastModifiedBy>
  <cp:revision>51</cp:revision>
  <dcterms:created xsi:type="dcterms:W3CDTF">2019-06-04T13:47:53Z</dcterms:created>
  <dcterms:modified xsi:type="dcterms:W3CDTF">2019-06-06T05:42:14Z</dcterms:modified>
</cp:coreProperties>
</file>