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
  </p:notesMasterIdLst>
  <p:sldIdLst>
    <p:sldId id="256" r:id="rId3"/>
    <p:sldId id="258" r:id="rId4"/>
    <p:sldId id="259" r:id="rId5"/>
    <p:sldId id="260" r:id="rId6"/>
    <p:sldId id="261" r:id="rId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tableStyles" Target="tableStyle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theme" Target="theme/theme1.xml" /><Relationship Id="rId5" Type="http://schemas.openxmlformats.org/officeDocument/2006/relationships/slide" Target="slides/slide3.xml" /><Relationship Id="rId10"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F7435BF-D87A-4C93-9B0A-3C32E02F8342}" type="datetimeFigureOut">
              <a:rPr lang="en-IN" smtClean="0"/>
              <a:t>22-01-2022</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3DC9A4A-20DB-4C13-9C25-10139B0F9FD9}" type="slidenum">
              <a:rPr lang="en-IN" smtClean="0"/>
              <a:t>‹#›</a:t>
            </a:fld>
            <a:endParaRPr lang="en-IN"/>
          </a:p>
        </p:txBody>
      </p:sp>
    </p:spTree>
    <p:extLst>
      <p:ext uri="{BB962C8B-B14F-4D97-AF65-F5344CB8AC3E}">
        <p14:creationId xmlns:p14="http://schemas.microsoft.com/office/powerpoint/2010/main" val="3925615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DC9A4A-20DB-4C13-9C25-10139B0F9FD9}" type="slidenum">
              <a:rPr lang="en-IN" smtClean="0"/>
              <a:t>2</a:t>
            </a:fld>
            <a:endParaRPr lang="en-IN"/>
          </a:p>
        </p:txBody>
      </p:sp>
    </p:spTree>
    <p:extLst>
      <p:ext uri="{BB962C8B-B14F-4D97-AF65-F5344CB8AC3E}">
        <p14:creationId xmlns:p14="http://schemas.microsoft.com/office/powerpoint/2010/main" val="318116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28" name="PlaceHolder 2"/>
          <p:cNvSpPr>
            <a:spLocks noGrp="1"/>
          </p:cNvSpPr>
          <p:nvPr>
            <p:ph type="body"/>
          </p:nvPr>
        </p:nvSpPr>
        <p:spPr>
          <a:xfrm>
            <a:off x="495360" y="1670400"/>
            <a:ext cx="1120104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29" name="PlaceHolder 3"/>
          <p:cNvSpPr>
            <a:spLocks noGrp="1"/>
          </p:cNvSpPr>
          <p:nvPr>
            <p:ph type="body"/>
          </p:nvPr>
        </p:nvSpPr>
        <p:spPr>
          <a:xfrm>
            <a:off x="495360" y="3921840"/>
            <a:ext cx="1120104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31" name="PlaceHolder 2"/>
          <p:cNvSpPr>
            <a:spLocks noGrp="1"/>
          </p:cNvSpPr>
          <p:nvPr>
            <p:ph type="body"/>
          </p:nvPr>
        </p:nvSpPr>
        <p:spPr>
          <a:xfrm>
            <a:off x="495360" y="167040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32" name="PlaceHolder 3"/>
          <p:cNvSpPr>
            <a:spLocks noGrp="1"/>
          </p:cNvSpPr>
          <p:nvPr>
            <p:ph type="body"/>
          </p:nvPr>
        </p:nvSpPr>
        <p:spPr>
          <a:xfrm>
            <a:off x="6234840" y="167040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33" name="PlaceHolder 4"/>
          <p:cNvSpPr>
            <a:spLocks noGrp="1"/>
          </p:cNvSpPr>
          <p:nvPr>
            <p:ph type="body"/>
          </p:nvPr>
        </p:nvSpPr>
        <p:spPr>
          <a:xfrm>
            <a:off x="495360" y="392184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34" name="PlaceHolder 5"/>
          <p:cNvSpPr>
            <a:spLocks noGrp="1"/>
          </p:cNvSpPr>
          <p:nvPr>
            <p:ph type="body"/>
          </p:nvPr>
        </p:nvSpPr>
        <p:spPr>
          <a:xfrm>
            <a:off x="6234840" y="392184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36" name="PlaceHolder 2"/>
          <p:cNvSpPr>
            <a:spLocks noGrp="1"/>
          </p:cNvSpPr>
          <p:nvPr>
            <p:ph type="body"/>
          </p:nvPr>
        </p:nvSpPr>
        <p:spPr>
          <a:xfrm>
            <a:off x="495360" y="1670400"/>
            <a:ext cx="36064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37" name="PlaceHolder 3"/>
          <p:cNvSpPr>
            <a:spLocks noGrp="1"/>
          </p:cNvSpPr>
          <p:nvPr>
            <p:ph type="body"/>
          </p:nvPr>
        </p:nvSpPr>
        <p:spPr>
          <a:xfrm>
            <a:off x="4282560" y="1670400"/>
            <a:ext cx="36064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38" name="PlaceHolder 4"/>
          <p:cNvSpPr>
            <a:spLocks noGrp="1"/>
          </p:cNvSpPr>
          <p:nvPr>
            <p:ph type="body"/>
          </p:nvPr>
        </p:nvSpPr>
        <p:spPr>
          <a:xfrm>
            <a:off x="8069760" y="1670400"/>
            <a:ext cx="36064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39" name="PlaceHolder 5"/>
          <p:cNvSpPr>
            <a:spLocks noGrp="1"/>
          </p:cNvSpPr>
          <p:nvPr>
            <p:ph type="body"/>
          </p:nvPr>
        </p:nvSpPr>
        <p:spPr>
          <a:xfrm>
            <a:off x="495360" y="3921840"/>
            <a:ext cx="36064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40" name="PlaceHolder 6"/>
          <p:cNvSpPr>
            <a:spLocks noGrp="1"/>
          </p:cNvSpPr>
          <p:nvPr>
            <p:ph type="body"/>
          </p:nvPr>
        </p:nvSpPr>
        <p:spPr>
          <a:xfrm>
            <a:off x="4282560" y="3921840"/>
            <a:ext cx="36064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41" name="PlaceHolder 7"/>
          <p:cNvSpPr>
            <a:spLocks noGrp="1"/>
          </p:cNvSpPr>
          <p:nvPr>
            <p:ph type="body"/>
          </p:nvPr>
        </p:nvSpPr>
        <p:spPr>
          <a:xfrm>
            <a:off x="8069760" y="3921840"/>
            <a:ext cx="36064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49" name="PlaceHolder 2"/>
          <p:cNvSpPr>
            <a:spLocks noGrp="1"/>
          </p:cNvSpPr>
          <p:nvPr>
            <p:ph type="subTitle"/>
          </p:nvPr>
        </p:nvSpPr>
        <p:spPr>
          <a:xfrm>
            <a:off x="495360" y="1670400"/>
            <a:ext cx="11201040" cy="4309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51" name="PlaceHolder 2"/>
          <p:cNvSpPr>
            <a:spLocks noGrp="1"/>
          </p:cNvSpPr>
          <p:nvPr>
            <p:ph type="body"/>
          </p:nvPr>
        </p:nvSpPr>
        <p:spPr>
          <a:xfrm>
            <a:off x="495360" y="1670400"/>
            <a:ext cx="11201040" cy="430956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53" name="PlaceHolder 2"/>
          <p:cNvSpPr>
            <a:spLocks noGrp="1"/>
          </p:cNvSpPr>
          <p:nvPr>
            <p:ph type="body"/>
          </p:nvPr>
        </p:nvSpPr>
        <p:spPr>
          <a:xfrm>
            <a:off x="495360" y="1670400"/>
            <a:ext cx="5465880" cy="430956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54" name="PlaceHolder 3"/>
          <p:cNvSpPr>
            <a:spLocks noGrp="1"/>
          </p:cNvSpPr>
          <p:nvPr>
            <p:ph type="body"/>
          </p:nvPr>
        </p:nvSpPr>
        <p:spPr>
          <a:xfrm>
            <a:off x="6234840" y="1670400"/>
            <a:ext cx="5465880" cy="430956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95360" y="510120"/>
            <a:ext cx="11201040" cy="4238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58" name="PlaceHolder 2"/>
          <p:cNvSpPr>
            <a:spLocks noGrp="1"/>
          </p:cNvSpPr>
          <p:nvPr>
            <p:ph type="body"/>
          </p:nvPr>
        </p:nvSpPr>
        <p:spPr>
          <a:xfrm>
            <a:off x="495360" y="167040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59" name="PlaceHolder 3"/>
          <p:cNvSpPr>
            <a:spLocks noGrp="1"/>
          </p:cNvSpPr>
          <p:nvPr>
            <p:ph type="body"/>
          </p:nvPr>
        </p:nvSpPr>
        <p:spPr>
          <a:xfrm>
            <a:off x="6234840" y="1670400"/>
            <a:ext cx="5465880" cy="430956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60" name="PlaceHolder 4"/>
          <p:cNvSpPr>
            <a:spLocks noGrp="1"/>
          </p:cNvSpPr>
          <p:nvPr>
            <p:ph type="body"/>
          </p:nvPr>
        </p:nvSpPr>
        <p:spPr>
          <a:xfrm>
            <a:off x="495360" y="392184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7" name="PlaceHolder 2"/>
          <p:cNvSpPr>
            <a:spLocks noGrp="1"/>
          </p:cNvSpPr>
          <p:nvPr>
            <p:ph type="subTitle"/>
          </p:nvPr>
        </p:nvSpPr>
        <p:spPr>
          <a:xfrm>
            <a:off x="495360" y="1670400"/>
            <a:ext cx="11201040" cy="4309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62" name="PlaceHolder 2"/>
          <p:cNvSpPr>
            <a:spLocks noGrp="1"/>
          </p:cNvSpPr>
          <p:nvPr>
            <p:ph type="body"/>
          </p:nvPr>
        </p:nvSpPr>
        <p:spPr>
          <a:xfrm>
            <a:off x="495360" y="1670400"/>
            <a:ext cx="5465880" cy="430956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63" name="PlaceHolder 3"/>
          <p:cNvSpPr>
            <a:spLocks noGrp="1"/>
          </p:cNvSpPr>
          <p:nvPr>
            <p:ph type="body"/>
          </p:nvPr>
        </p:nvSpPr>
        <p:spPr>
          <a:xfrm>
            <a:off x="6234840" y="167040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64" name="PlaceHolder 4"/>
          <p:cNvSpPr>
            <a:spLocks noGrp="1"/>
          </p:cNvSpPr>
          <p:nvPr>
            <p:ph type="body"/>
          </p:nvPr>
        </p:nvSpPr>
        <p:spPr>
          <a:xfrm>
            <a:off x="6234840" y="392184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66" name="PlaceHolder 2"/>
          <p:cNvSpPr>
            <a:spLocks noGrp="1"/>
          </p:cNvSpPr>
          <p:nvPr>
            <p:ph type="body"/>
          </p:nvPr>
        </p:nvSpPr>
        <p:spPr>
          <a:xfrm>
            <a:off x="495360" y="167040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67" name="PlaceHolder 3"/>
          <p:cNvSpPr>
            <a:spLocks noGrp="1"/>
          </p:cNvSpPr>
          <p:nvPr>
            <p:ph type="body"/>
          </p:nvPr>
        </p:nvSpPr>
        <p:spPr>
          <a:xfrm>
            <a:off x="6234840" y="167040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68" name="PlaceHolder 4"/>
          <p:cNvSpPr>
            <a:spLocks noGrp="1"/>
          </p:cNvSpPr>
          <p:nvPr>
            <p:ph type="body"/>
          </p:nvPr>
        </p:nvSpPr>
        <p:spPr>
          <a:xfrm>
            <a:off x="495360" y="3921840"/>
            <a:ext cx="1120104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70" name="PlaceHolder 2"/>
          <p:cNvSpPr>
            <a:spLocks noGrp="1"/>
          </p:cNvSpPr>
          <p:nvPr>
            <p:ph type="body"/>
          </p:nvPr>
        </p:nvSpPr>
        <p:spPr>
          <a:xfrm>
            <a:off x="495360" y="1670400"/>
            <a:ext cx="1120104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71" name="PlaceHolder 3"/>
          <p:cNvSpPr>
            <a:spLocks noGrp="1"/>
          </p:cNvSpPr>
          <p:nvPr>
            <p:ph type="body"/>
          </p:nvPr>
        </p:nvSpPr>
        <p:spPr>
          <a:xfrm>
            <a:off x="495360" y="3921840"/>
            <a:ext cx="1120104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73" name="PlaceHolder 2"/>
          <p:cNvSpPr>
            <a:spLocks noGrp="1"/>
          </p:cNvSpPr>
          <p:nvPr>
            <p:ph type="body"/>
          </p:nvPr>
        </p:nvSpPr>
        <p:spPr>
          <a:xfrm>
            <a:off x="495360" y="167040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74" name="PlaceHolder 3"/>
          <p:cNvSpPr>
            <a:spLocks noGrp="1"/>
          </p:cNvSpPr>
          <p:nvPr>
            <p:ph type="body"/>
          </p:nvPr>
        </p:nvSpPr>
        <p:spPr>
          <a:xfrm>
            <a:off x="6234840" y="167040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75" name="PlaceHolder 4"/>
          <p:cNvSpPr>
            <a:spLocks noGrp="1"/>
          </p:cNvSpPr>
          <p:nvPr>
            <p:ph type="body"/>
          </p:nvPr>
        </p:nvSpPr>
        <p:spPr>
          <a:xfrm>
            <a:off x="495360" y="392184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76" name="PlaceHolder 5"/>
          <p:cNvSpPr>
            <a:spLocks noGrp="1"/>
          </p:cNvSpPr>
          <p:nvPr>
            <p:ph type="body"/>
          </p:nvPr>
        </p:nvSpPr>
        <p:spPr>
          <a:xfrm>
            <a:off x="6234840" y="392184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78" name="PlaceHolder 2"/>
          <p:cNvSpPr>
            <a:spLocks noGrp="1"/>
          </p:cNvSpPr>
          <p:nvPr>
            <p:ph type="body"/>
          </p:nvPr>
        </p:nvSpPr>
        <p:spPr>
          <a:xfrm>
            <a:off x="495360" y="1670400"/>
            <a:ext cx="36064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79" name="PlaceHolder 3"/>
          <p:cNvSpPr>
            <a:spLocks noGrp="1"/>
          </p:cNvSpPr>
          <p:nvPr>
            <p:ph type="body"/>
          </p:nvPr>
        </p:nvSpPr>
        <p:spPr>
          <a:xfrm>
            <a:off x="4282560" y="1670400"/>
            <a:ext cx="36064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80" name="PlaceHolder 4"/>
          <p:cNvSpPr>
            <a:spLocks noGrp="1"/>
          </p:cNvSpPr>
          <p:nvPr>
            <p:ph type="body"/>
          </p:nvPr>
        </p:nvSpPr>
        <p:spPr>
          <a:xfrm>
            <a:off x="8069760" y="1670400"/>
            <a:ext cx="36064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81" name="PlaceHolder 5"/>
          <p:cNvSpPr>
            <a:spLocks noGrp="1"/>
          </p:cNvSpPr>
          <p:nvPr>
            <p:ph type="body"/>
          </p:nvPr>
        </p:nvSpPr>
        <p:spPr>
          <a:xfrm>
            <a:off x="495360" y="3921840"/>
            <a:ext cx="36064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82" name="PlaceHolder 6"/>
          <p:cNvSpPr>
            <a:spLocks noGrp="1"/>
          </p:cNvSpPr>
          <p:nvPr>
            <p:ph type="body"/>
          </p:nvPr>
        </p:nvSpPr>
        <p:spPr>
          <a:xfrm>
            <a:off x="4282560" y="3921840"/>
            <a:ext cx="36064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83" name="PlaceHolder 7"/>
          <p:cNvSpPr>
            <a:spLocks noGrp="1"/>
          </p:cNvSpPr>
          <p:nvPr>
            <p:ph type="body"/>
          </p:nvPr>
        </p:nvSpPr>
        <p:spPr>
          <a:xfrm>
            <a:off x="8069760" y="3921840"/>
            <a:ext cx="36064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9" name="PlaceHolder 2"/>
          <p:cNvSpPr>
            <a:spLocks noGrp="1"/>
          </p:cNvSpPr>
          <p:nvPr>
            <p:ph type="body"/>
          </p:nvPr>
        </p:nvSpPr>
        <p:spPr>
          <a:xfrm>
            <a:off x="495360" y="1670400"/>
            <a:ext cx="11201040" cy="430956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11" name="PlaceHolder 2"/>
          <p:cNvSpPr>
            <a:spLocks noGrp="1"/>
          </p:cNvSpPr>
          <p:nvPr>
            <p:ph type="body"/>
          </p:nvPr>
        </p:nvSpPr>
        <p:spPr>
          <a:xfrm>
            <a:off x="495360" y="1670400"/>
            <a:ext cx="5465880" cy="430956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12" name="PlaceHolder 3"/>
          <p:cNvSpPr>
            <a:spLocks noGrp="1"/>
          </p:cNvSpPr>
          <p:nvPr>
            <p:ph type="body"/>
          </p:nvPr>
        </p:nvSpPr>
        <p:spPr>
          <a:xfrm>
            <a:off x="6234840" y="1670400"/>
            <a:ext cx="5465880" cy="430956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95360" y="510120"/>
            <a:ext cx="11201040" cy="4238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16" name="PlaceHolder 2"/>
          <p:cNvSpPr>
            <a:spLocks noGrp="1"/>
          </p:cNvSpPr>
          <p:nvPr>
            <p:ph type="body"/>
          </p:nvPr>
        </p:nvSpPr>
        <p:spPr>
          <a:xfrm>
            <a:off x="495360" y="167040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17" name="PlaceHolder 3"/>
          <p:cNvSpPr>
            <a:spLocks noGrp="1"/>
          </p:cNvSpPr>
          <p:nvPr>
            <p:ph type="body"/>
          </p:nvPr>
        </p:nvSpPr>
        <p:spPr>
          <a:xfrm>
            <a:off x="6234840" y="1670400"/>
            <a:ext cx="5465880" cy="430956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18" name="PlaceHolder 4"/>
          <p:cNvSpPr>
            <a:spLocks noGrp="1"/>
          </p:cNvSpPr>
          <p:nvPr>
            <p:ph type="body"/>
          </p:nvPr>
        </p:nvSpPr>
        <p:spPr>
          <a:xfrm>
            <a:off x="495360" y="392184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20" name="PlaceHolder 2"/>
          <p:cNvSpPr>
            <a:spLocks noGrp="1"/>
          </p:cNvSpPr>
          <p:nvPr>
            <p:ph type="body"/>
          </p:nvPr>
        </p:nvSpPr>
        <p:spPr>
          <a:xfrm>
            <a:off x="495360" y="1670400"/>
            <a:ext cx="5465880" cy="430956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21" name="PlaceHolder 3"/>
          <p:cNvSpPr>
            <a:spLocks noGrp="1"/>
          </p:cNvSpPr>
          <p:nvPr>
            <p:ph type="body"/>
          </p:nvPr>
        </p:nvSpPr>
        <p:spPr>
          <a:xfrm>
            <a:off x="6234840" y="167040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22" name="PlaceHolder 4"/>
          <p:cNvSpPr>
            <a:spLocks noGrp="1"/>
          </p:cNvSpPr>
          <p:nvPr>
            <p:ph type="body"/>
          </p:nvPr>
        </p:nvSpPr>
        <p:spPr>
          <a:xfrm>
            <a:off x="6234840" y="392184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360" y="510120"/>
            <a:ext cx="11201040" cy="914040"/>
          </a:xfrm>
          <a:prstGeom prst="rect">
            <a:avLst/>
          </a:prstGeom>
        </p:spPr>
        <p:txBody>
          <a:bodyPr lIns="0" tIns="0" rIns="0" bIns="0" anchor="ctr"/>
          <a:lstStyle/>
          <a:p>
            <a:endParaRPr lang="en-US" sz="1800" b="0" strike="noStrike" spc="-1">
              <a:solidFill>
                <a:srgbClr val="63666A"/>
              </a:solidFill>
              <a:latin typeface="GE Inspira Sans"/>
            </a:endParaRPr>
          </a:p>
        </p:txBody>
      </p:sp>
      <p:sp>
        <p:nvSpPr>
          <p:cNvPr id="24" name="PlaceHolder 2"/>
          <p:cNvSpPr>
            <a:spLocks noGrp="1"/>
          </p:cNvSpPr>
          <p:nvPr>
            <p:ph type="body"/>
          </p:nvPr>
        </p:nvSpPr>
        <p:spPr>
          <a:xfrm>
            <a:off x="495360" y="167040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25" name="PlaceHolder 3"/>
          <p:cNvSpPr>
            <a:spLocks noGrp="1"/>
          </p:cNvSpPr>
          <p:nvPr>
            <p:ph type="body"/>
          </p:nvPr>
        </p:nvSpPr>
        <p:spPr>
          <a:xfrm>
            <a:off x="6234840" y="1670400"/>
            <a:ext cx="546588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
        <p:nvSpPr>
          <p:cNvPr id="26" name="PlaceHolder 4"/>
          <p:cNvSpPr>
            <a:spLocks noGrp="1"/>
          </p:cNvSpPr>
          <p:nvPr>
            <p:ph type="body"/>
          </p:nvPr>
        </p:nvSpPr>
        <p:spPr>
          <a:xfrm>
            <a:off x="495360" y="3921840"/>
            <a:ext cx="11201040" cy="2055600"/>
          </a:xfrm>
          <a:prstGeom prst="rect">
            <a:avLst/>
          </a:prstGeom>
        </p:spPr>
        <p:txBody>
          <a:bodyPr lIns="0" tIns="0" rIns="0" bIns="0">
            <a:normAutofit/>
          </a:bodyPr>
          <a:lstStyle/>
          <a:p>
            <a:endParaRPr lang="en-US" sz="2800" b="0" strike="noStrike" spc="-1">
              <a:solidFill>
                <a:srgbClr val="63666A"/>
              </a:solidFill>
              <a:latin typeface="GE Inspir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e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5">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6" name="CustomShape 1" hidden="1"/>
          <p:cNvSpPr/>
          <p:nvPr/>
        </p:nvSpPr>
        <p:spPr>
          <a:xfrm>
            <a:off x="515160" y="6312600"/>
            <a:ext cx="383760" cy="383760"/>
          </a:xfrm>
          <a:custGeom>
            <a:avLst/>
            <a:gdLst/>
            <a:ahLst/>
            <a:cxnLst/>
            <a:rect l="l" t="t"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575757"/>
          </a:solidFill>
          <a:ln>
            <a:noFill/>
          </a:ln>
        </p:spPr>
        <p:style>
          <a:lnRef idx="0">
            <a:scrgbClr r="0" g="0" b="0"/>
          </a:lnRef>
          <a:fillRef idx="0">
            <a:scrgbClr r="0" g="0" b="0"/>
          </a:fillRef>
          <a:effectRef idx="0">
            <a:scrgbClr r="0" g="0" b="0"/>
          </a:effectRef>
          <a:fontRef idx="minor"/>
        </p:style>
      </p:sp>
      <p:pic>
        <p:nvPicPr>
          <p:cNvPr id="7" name="Picture 7"/>
          <p:cNvPicPr/>
          <p:nvPr/>
        </p:nvPicPr>
        <p:blipFill>
          <a:blip r:embed="rId14"/>
          <a:stretch/>
        </p:blipFill>
        <p:spPr>
          <a:xfrm>
            <a:off x="-9000" y="-8640"/>
            <a:ext cx="12206880" cy="6874200"/>
          </a:xfrm>
          <a:prstGeom prst="rect">
            <a:avLst/>
          </a:prstGeom>
          <a:ln>
            <a:noFill/>
          </a:ln>
        </p:spPr>
      </p:pic>
      <p:sp>
        <p:nvSpPr>
          <p:cNvPr id="2" name="PlaceHolder 2"/>
          <p:cNvSpPr>
            <a:spLocks noGrp="1"/>
          </p:cNvSpPr>
          <p:nvPr>
            <p:ph type="title"/>
          </p:nvPr>
        </p:nvSpPr>
        <p:spPr>
          <a:xfrm>
            <a:off x="2558880" y="585360"/>
            <a:ext cx="9137520" cy="1554120"/>
          </a:xfrm>
          <a:prstGeom prst="rect">
            <a:avLst/>
          </a:prstGeom>
        </p:spPr>
        <p:txBody>
          <a:bodyPr lIns="0" tIns="0" rIns="0" bIns="0"/>
          <a:lstStyle/>
          <a:p>
            <a:pPr>
              <a:lnSpc>
                <a:spcPct val="90000"/>
              </a:lnSpc>
            </a:pPr>
            <a:r>
              <a:rPr lang="en-US" sz="4800" b="0" strike="noStrike" spc="-1">
                <a:solidFill>
                  <a:srgbClr val="63666A"/>
                </a:solidFill>
                <a:latin typeface="GE Inspira Sans"/>
              </a:rPr>
              <a:t>Title Slide Layout</a:t>
            </a:r>
          </a:p>
        </p:txBody>
      </p:sp>
      <p:sp>
        <p:nvSpPr>
          <p:cNvPr id="3" name="PlaceHolder 3"/>
          <p:cNvSpPr>
            <a:spLocks noGrp="1"/>
          </p:cNvSpPr>
          <p:nvPr>
            <p:ph type="dt"/>
          </p:nvPr>
        </p:nvSpPr>
        <p:spPr>
          <a:xfrm>
            <a:off x="2558880" y="2441880"/>
            <a:ext cx="4466880" cy="253800"/>
          </a:xfrm>
          <a:prstGeom prst="rect">
            <a:avLst/>
          </a:prstGeom>
        </p:spPr>
        <p:txBody>
          <a:bodyPr lIns="0" tIns="0" rIns="0" bIns="0"/>
          <a:lstStyle/>
          <a:p>
            <a:pPr>
              <a:lnSpc>
                <a:spcPct val="100000"/>
              </a:lnSpc>
            </a:pPr>
            <a:fld id="{6A6AB0BD-92F9-4A87-95B4-3D7AB7849E8F}" type="datetime3">
              <a:rPr lang="en-US" sz="1400" b="1" strike="noStrike" spc="-1">
                <a:solidFill>
                  <a:srgbClr val="63666A"/>
                </a:solidFill>
                <a:latin typeface="GE Inspira Sans"/>
              </a:rPr>
              <a:t>22 January 2022</a:t>
            </a:fld>
            <a:endParaRPr lang="en-US" sz="1400" b="0" strike="noStrike" spc="-1" dirty="0">
              <a:latin typeface="Times New Roman"/>
            </a:endParaRPr>
          </a:p>
        </p:txBody>
      </p:sp>
      <p:sp>
        <p:nvSpPr>
          <p:cNvPr id="4" name="CustomShape 4"/>
          <p:cNvSpPr/>
          <p:nvPr/>
        </p:nvSpPr>
        <p:spPr>
          <a:xfrm>
            <a:off x="754560" y="475560"/>
            <a:ext cx="914040" cy="914040"/>
          </a:xfrm>
          <a:custGeom>
            <a:avLst/>
            <a:gdLst/>
            <a:ahLst/>
            <a:cxnLst/>
            <a:rect l="l" t="t"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005CB9"/>
          </a:solidFill>
          <a:ln>
            <a:noFill/>
          </a:ln>
        </p:spPr>
        <p:style>
          <a:lnRef idx="0">
            <a:scrgbClr r="0" g="0" b="0"/>
          </a:lnRef>
          <a:fillRef idx="0">
            <a:scrgbClr r="0" g="0" b="0"/>
          </a:fillRef>
          <a:effectRef idx="0">
            <a:scrgbClr r="0" g="0" b="0"/>
          </a:effectRef>
          <a:fontRef idx="minor"/>
        </p:style>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63666A"/>
                </a:solidFill>
                <a:latin typeface="GE Inspira Sans"/>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63666A"/>
                </a:solidFill>
                <a:latin typeface="GE Inspira Sans"/>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63666A"/>
                </a:solidFill>
                <a:latin typeface="GE Inspira Sans"/>
              </a:rPr>
              <a:t>Third Outline Level</a:t>
            </a:r>
          </a:p>
          <a:p>
            <a:pPr marL="1728000" lvl="3" indent="-216000">
              <a:spcBef>
                <a:spcPts val="567"/>
              </a:spcBef>
              <a:buClr>
                <a:srgbClr val="000000"/>
              </a:buClr>
              <a:buSzPct val="75000"/>
              <a:buFont typeface="Symbol" charset="2"/>
              <a:buChar char=""/>
            </a:pPr>
            <a:r>
              <a:rPr lang="en-US" sz="1400" b="0" strike="noStrike" spc="-1">
                <a:solidFill>
                  <a:srgbClr val="63666A"/>
                </a:solidFill>
                <a:latin typeface="GE Inspira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63666A"/>
                </a:solidFill>
                <a:latin typeface="GE Inspira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63666A"/>
                </a:solidFill>
                <a:latin typeface="GE Inspira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63666A"/>
                </a:solidFill>
                <a:latin typeface="GE Inspira San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5">
          <a:fgClr>
            <a:schemeClr val="accent5">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42" name="CustomShape 1"/>
          <p:cNvSpPr/>
          <p:nvPr/>
        </p:nvSpPr>
        <p:spPr>
          <a:xfrm>
            <a:off x="515160" y="6312600"/>
            <a:ext cx="383760" cy="383760"/>
          </a:xfrm>
          <a:custGeom>
            <a:avLst/>
            <a:gdLst/>
            <a:ahLst/>
            <a:cxnLst/>
            <a:rect l="l" t="t"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575757"/>
          </a:solidFill>
          <a:ln>
            <a:noFill/>
          </a:ln>
        </p:spPr>
        <p:style>
          <a:lnRef idx="0">
            <a:scrgbClr r="0" g="0" b="0"/>
          </a:lnRef>
          <a:fillRef idx="0">
            <a:scrgbClr r="0" g="0" b="0"/>
          </a:fillRef>
          <a:effectRef idx="0">
            <a:scrgbClr r="0" g="0" b="0"/>
          </a:effectRef>
          <a:fontRef idx="minor"/>
        </p:style>
      </p:sp>
      <p:sp>
        <p:nvSpPr>
          <p:cNvPr id="43" name="PlaceHolder 2"/>
          <p:cNvSpPr>
            <a:spLocks noGrp="1"/>
          </p:cNvSpPr>
          <p:nvPr>
            <p:ph type="body"/>
          </p:nvPr>
        </p:nvSpPr>
        <p:spPr>
          <a:xfrm>
            <a:off x="495360" y="1670400"/>
            <a:ext cx="11201040" cy="4309560"/>
          </a:xfrm>
          <a:prstGeom prst="rect">
            <a:avLst/>
          </a:prstGeom>
        </p:spPr>
        <p:txBody>
          <a:bodyPr lIns="0" tIns="0" rIns="0" bIns="0"/>
          <a:lstStyle/>
          <a:p>
            <a:pPr>
              <a:lnSpc>
                <a:spcPct val="95000"/>
              </a:lnSpc>
              <a:spcBef>
                <a:spcPts val="1199"/>
              </a:spcBef>
            </a:pPr>
            <a:r>
              <a:rPr lang="en-US" sz="2200" b="0" strike="noStrike" spc="-1">
                <a:solidFill>
                  <a:srgbClr val="00B5E2"/>
                </a:solidFill>
                <a:latin typeface="GE Inspira Sans"/>
              </a:rPr>
              <a:t>Edit Master text styles</a:t>
            </a:r>
            <a:endParaRPr lang="en-US" sz="2200" b="0" strike="noStrike" spc="-1">
              <a:solidFill>
                <a:srgbClr val="63666A"/>
              </a:solidFill>
              <a:latin typeface="GE Inspira Sans"/>
            </a:endParaRPr>
          </a:p>
          <a:p>
            <a:pPr marL="219600" lvl="1" indent="-164160">
              <a:lnSpc>
                <a:spcPct val="95000"/>
              </a:lnSpc>
              <a:spcBef>
                <a:spcPts val="700"/>
              </a:spcBef>
              <a:buClr>
                <a:srgbClr val="63666A"/>
              </a:buClr>
              <a:buFont typeface="Arial"/>
              <a:buChar char="•"/>
            </a:pPr>
            <a:r>
              <a:rPr lang="en-US" sz="2000" b="0" strike="noStrike" spc="-1">
                <a:solidFill>
                  <a:srgbClr val="63666A"/>
                </a:solidFill>
                <a:latin typeface="GE Inspira Sans"/>
              </a:rPr>
              <a:t>Second level</a:t>
            </a:r>
          </a:p>
          <a:p>
            <a:pPr marL="399960" lvl="2" indent="-194760">
              <a:lnSpc>
                <a:spcPct val="95000"/>
              </a:lnSpc>
              <a:spcBef>
                <a:spcPts val="601"/>
              </a:spcBef>
              <a:buClr>
                <a:srgbClr val="63666A"/>
              </a:buClr>
              <a:buFont typeface="Symbol" charset="2"/>
              <a:buChar char=""/>
            </a:pPr>
            <a:r>
              <a:rPr lang="en-US" sz="1800" b="0" strike="noStrike" spc="-1">
                <a:solidFill>
                  <a:srgbClr val="63666A"/>
                </a:solidFill>
                <a:latin typeface="GE Inspira Sans"/>
              </a:rPr>
              <a:t>Third level</a:t>
            </a:r>
          </a:p>
        </p:txBody>
      </p:sp>
      <p:sp>
        <p:nvSpPr>
          <p:cNvPr id="44" name="PlaceHolder 3"/>
          <p:cNvSpPr>
            <a:spLocks noGrp="1"/>
          </p:cNvSpPr>
          <p:nvPr>
            <p:ph type="title"/>
          </p:nvPr>
        </p:nvSpPr>
        <p:spPr>
          <a:xfrm>
            <a:off x="495360" y="510120"/>
            <a:ext cx="11201040" cy="914040"/>
          </a:xfrm>
          <a:prstGeom prst="rect">
            <a:avLst/>
          </a:prstGeom>
        </p:spPr>
        <p:txBody>
          <a:bodyPr lIns="0" tIns="0" rIns="0" bIns="0"/>
          <a:lstStyle/>
          <a:p>
            <a:pPr>
              <a:lnSpc>
                <a:spcPct val="90000"/>
              </a:lnSpc>
            </a:pPr>
            <a:r>
              <a:rPr lang="en-US" sz="3200" b="0" strike="noStrike" spc="-1">
                <a:solidFill>
                  <a:srgbClr val="63666A"/>
                </a:solidFill>
                <a:latin typeface="GE Inspira Sans"/>
              </a:rPr>
              <a:t>Title and Content Text Heavy</a:t>
            </a:r>
          </a:p>
        </p:txBody>
      </p:sp>
      <p:sp>
        <p:nvSpPr>
          <p:cNvPr id="45" name="PlaceHolder 4"/>
          <p:cNvSpPr>
            <a:spLocks noGrp="1"/>
          </p:cNvSpPr>
          <p:nvPr>
            <p:ph type="sldNum"/>
          </p:nvPr>
        </p:nvSpPr>
        <p:spPr>
          <a:xfrm>
            <a:off x="11370960" y="6432480"/>
            <a:ext cx="329400" cy="182520"/>
          </a:xfrm>
          <a:prstGeom prst="rect">
            <a:avLst/>
          </a:prstGeom>
        </p:spPr>
        <p:txBody>
          <a:bodyPr lIns="0" tIns="0" rIns="0" bIns="0"/>
          <a:lstStyle/>
          <a:p>
            <a:pPr algn="r">
              <a:lnSpc>
                <a:spcPct val="100000"/>
              </a:lnSpc>
            </a:pPr>
            <a:fld id="{1A719B5E-85AE-4453-A571-482D6D508208}" type="slidenum">
              <a:rPr lang="en-US" sz="1000" b="0" strike="noStrike" spc="-1">
                <a:solidFill>
                  <a:srgbClr val="63666A"/>
                </a:solidFill>
                <a:latin typeface="GE Inspira Sans"/>
              </a:rPr>
              <a:t>‹#›</a:t>
            </a:fld>
            <a:endParaRPr lang="en-US" sz="1000" b="0" strike="noStrike" spc="-1" dirty="0">
              <a:latin typeface="Times New Roman"/>
            </a:endParaRPr>
          </a:p>
        </p:txBody>
      </p:sp>
      <p:sp>
        <p:nvSpPr>
          <p:cNvPr id="46" name="PlaceHolder 5"/>
          <p:cNvSpPr>
            <a:spLocks noGrp="1"/>
          </p:cNvSpPr>
          <p:nvPr>
            <p:ph type="dt"/>
          </p:nvPr>
        </p:nvSpPr>
        <p:spPr>
          <a:xfrm>
            <a:off x="4598640" y="6432480"/>
            <a:ext cx="1670760" cy="182520"/>
          </a:xfrm>
          <a:prstGeom prst="rect">
            <a:avLst/>
          </a:prstGeom>
        </p:spPr>
        <p:txBody>
          <a:bodyPr lIns="0" tIns="0" rIns="0" bIns="0"/>
          <a:lstStyle/>
          <a:p>
            <a:pPr>
              <a:lnSpc>
                <a:spcPct val="100000"/>
              </a:lnSpc>
            </a:pPr>
            <a:fld id="{01CF91D9-EC59-4375-BE01-01F1A7A8D708}" type="datetime3">
              <a:rPr lang="en-US" sz="1000" b="0" strike="noStrike" spc="-1">
                <a:solidFill>
                  <a:srgbClr val="63666A"/>
                </a:solidFill>
                <a:latin typeface="GE Inspira Sans"/>
              </a:rPr>
              <a:t>22 January 2022</a:t>
            </a:fld>
            <a:endParaRPr lang="en-US" sz="1000" b="0" strike="noStrike" spc="-1" dirty="0">
              <a:latin typeface="Times New Roman"/>
            </a:endParaRPr>
          </a:p>
        </p:txBody>
      </p:sp>
      <p:sp>
        <p:nvSpPr>
          <p:cNvPr id="47" name="PlaceHolder 6"/>
          <p:cNvSpPr>
            <a:spLocks noGrp="1"/>
          </p:cNvSpPr>
          <p:nvPr>
            <p:ph type="ftr"/>
          </p:nvPr>
        </p:nvSpPr>
        <p:spPr>
          <a:xfrm>
            <a:off x="1269360" y="6432480"/>
            <a:ext cx="3229200" cy="182520"/>
          </a:xfrm>
          <a:prstGeom prst="rect">
            <a:avLst/>
          </a:prstGeom>
        </p:spPr>
        <p:txBody>
          <a:bodyPr lIns="0" tIns="0" rIns="0" bIns="0"/>
          <a:lstStyle/>
          <a:p>
            <a:pPr algn="r">
              <a:lnSpc>
                <a:spcPct val="100000"/>
              </a:lnSpc>
            </a:pPr>
            <a:r>
              <a:rPr lang="en-US" sz="1000" b="0" strike="noStrike" spc="-1" dirty="0">
                <a:solidFill>
                  <a:srgbClr val="63666A"/>
                </a:solidFill>
                <a:latin typeface="GE Inspira Sans"/>
              </a:rPr>
              <a:t>Edit Presentation Title in [Insert Tab &gt; Header &amp; Footer]   |</a:t>
            </a:r>
            <a:endParaRPr lang="en-US" sz="1000" b="0" strike="noStrike" spc="-1" dirty="0">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750201" y="2028825"/>
            <a:ext cx="8377271" cy="1143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4000" b="1" spc="-1" dirty="0">
                <a:solidFill>
                  <a:srgbClr val="13294B"/>
                </a:solidFill>
                <a:latin typeface="GE Inspira Sans"/>
              </a:rPr>
              <a:t>A Smart Healthcare system for monitoring and predicting infection probability for COVID patients  </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199" y="1056454"/>
            <a:ext cx="10468378" cy="3698900"/>
          </a:xfrm>
          <a:prstGeom prst="rect">
            <a:avLst/>
          </a:prstGeom>
          <a:solidFill>
            <a:srgbClr val="FFFFFF"/>
          </a:solidFill>
          <a:ln w="10800">
            <a:solidFill>
              <a:srgbClr val="005EB8"/>
            </a:solidFill>
            <a:round/>
          </a:ln>
        </p:spPr>
        <p:txBody>
          <a:bodyPr lIns="0" tIns="0" rIns="0" bIns="0"/>
          <a:lstStyle/>
          <a:p>
            <a:pPr algn="just" eaLnBrk="1" hangingPunct="1">
              <a:lnSpc>
                <a:spcPct val="107000"/>
              </a:lnSpc>
              <a:spcAft>
                <a:spcPts val="800"/>
              </a:spcAft>
            </a:pPr>
            <a:endParaRPr lang="en-IN"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107000"/>
              </a:lnSpc>
              <a:spcAft>
                <a:spcPts val="800"/>
              </a:spcAft>
            </a:pPr>
            <a:r>
              <a:rPr lang="en-IN" altLang="en-US" dirty="0">
                <a:latin typeface="Times New Roman" panose="02020603050405020304" pitchFamily="18" charset="0"/>
                <a:ea typeface="Calibri" panose="020F0502020204030204" pitchFamily="34" charset="0"/>
                <a:cs typeface="Times New Roman" panose="02020603050405020304" pitchFamily="18" charset="0"/>
              </a:rPr>
              <a:t>An Approach  to a cost effective Solution for Health Monitoring system at a safe distance from patient and oxygen cylinder level monitoring using Internet Of Things and to develop a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Machine Learning model that predicts the percentage of Covid-19 based on patient’s body vitals. </a:t>
            </a:r>
            <a:r>
              <a:rPr lang="en-US" b="0" i="0" dirty="0">
                <a:effectLst/>
                <a:latin typeface="Times New Roman" panose="02020603050405020304" pitchFamily="18" charset="0"/>
                <a:cs typeface="Times New Roman" panose="02020603050405020304" pitchFamily="18" charset="0"/>
              </a:rPr>
              <a:t>The Android mobile application is responsible for providing notifications and alerts for the potentially infected patient family respondents. The integrated system has mobile application synchronized for predicting and alarming the situation. The design serves as an essential platform that defines the measured readings of COVID-19 symptoms for monitoring, management, and analysis. </a:t>
            </a:r>
            <a:endParaRPr lang="en-IN"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9" name="TextShape 2"/>
          <p:cNvSpPr txBox="1"/>
          <p:nvPr/>
        </p:nvSpPr>
        <p:spPr>
          <a:xfrm>
            <a:off x="457198" y="323869"/>
            <a:ext cx="10447319" cy="448166"/>
          </a:xfrm>
          <a:prstGeom prst="rect">
            <a:avLst/>
          </a:prstGeom>
          <a:noFill/>
          <a:ln>
            <a:noFill/>
          </a:ln>
        </p:spPr>
        <p:txBody>
          <a:bodyPr lIns="0" tIns="0" rIns="0" bIns="0"/>
          <a:lstStyle/>
          <a:p>
            <a:pPr>
              <a:lnSpc>
                <a:spcPct val="90000"/>
              </a:lnSpc>
            </a:pPr>
            <a:r>
              <a:rPr lang="en-US" sz="3200" b="1" strike="noStrike" spc="-1" dirty="0">
                <a:solidFill>
                  <a:srgbClr val="63666A"/>
                </a:solidFill>
                <a:latin typeface="GE Inspira Sans" panose="020B0503060000000003" pitchFamily="34" charset="0"/>
              </a:rPr>
              <a:t> Idea of the Project:</a:t>
            </a:r>
            <a:endParaRPr lang="en-US" sz="3200" b="0" strike="noStrike" spc="-1" dirty="0">
              <a:solidFill>
                <a:srgbClr val="63666A"/>
              </a:solidFill>
              <a:latin typeface="GE Inspira Sans" panose="020B0503060000000003" pitchFamily="34" charset="0"/>
            </a:endParaRPr>
          </a:p>
        </p:txBody>
      </p:sp>
      <p:sp>
        <p:nvSpPr>
          <p:cNvPr id="90" name="TextShape 3"/>
          <p:cNvSpPr txBox="1"/>
          <p:nvPr/>
        </p:nvSpPr>
        <p:spPr>
          <a:xfrm>
            <a:off x="11370960" y="6432480"/>
            <a:ext cx="329400" cy="182520"/>
          </a:xfrm>
          <a:prstGeom prst="rect">
            <a:avLst/>
          </a:prstGeom>
          <a:noFill/>
          <a:ln>
            <a:noFill/>
          </a:ln>
        </p:spPr>
        <p:txBody>
          <a:bodyPr lIns="0" tIns="0" rIns="0" bIns="0"/>
          <a:lstStyle/>
          <a:p>
            <a:pPr algn="r">
              <a:lnSpc>
                <a:spcPct val="100000"/>
              </a:lnSpc>
            </a:pPr>
            <a:fld id="{5EB7DB07-F122-4776-9FDC-659BDAA8ED09}" type="slidenum">
              <a:rPr lang="en-US" sz="1000" b="0" strike="noStrike" spc="-1">
                <a:solidFill>
                  <a:srgbClr val="63666A"/>
                </a:solidFill>
                <a:latin typeface="GE Inspira Sans"/>
              </a:rPr>
              <a:t>2</a:t>
            </a:fld>
            <a:endParaRPr lang="en-US" sz="1000" b="0" strike="noStrike" spc="-1" dirty="0">
              <a:latin typeface="Times New Roman"/>
            </a:endParaRPr>
          </a:p>
        </p:txBody>
      </p:sp>
      <p:sp>
        <p:nvSpPr>
          <p:cNvPr id="91" name="TextShape 4"/>
          <p:cNvSpPr txBox="1"/>
          <p:nvPr/>
        </p:nvSpPr>
        <p:spPr>
          <a:xfrm>
            <a:off x="4598640" y="6432480"/>
            <a:ext cx="1670760" cy="182520"/>
          </a:xfrm>
          <a:prstGeom prst="rect">
            <a:avLst/>
          </a:prstGeom>
          <a:noFill/>
          <a:ln>
            <a:noFill/>
          </a:ln>
        </p:spPr>
        <p:txBody>
          <a:bodyPr lIns="0" tIns="0" rIns="0" bIns="0"/>
          <a:lstStyle/>
          <a:p>
            <a:pPr>
              <a:lnSpc>
                <a:spcPct val="100000"/>
              </a:lnSpc>
            </a:pPr>
            <a:fld id="{A1334763-60F7-45E6-AFA4-4D4C3BD1CFC5}" type="datetime3">
              <a:rPr lang="en-US" sz="1000" b="0" strike="noStrike" spc="-1">
                <a:solidFill>
                  <a:srgbClr val="63666A"/>
                </a:solidFill>
                <a:latin typeface="GE Inspira Sans"/>
              </a:rPr>
              <a:t>22 January 2022</a:t>
            </a:fld>
            <a:endParaRPr lang="en-US" sz="1000" b="0" strike="noStrike" spc="-1" dirty="0">
              <a:latin typeface="Times New Roman"/>
            </a:endParaRPr>
          </a:p>
        </p:txBody>
      </p:sp>
      <p:sp>
        <p:nvSpPr>
          <p:cNvPr id="92" name="CustomShape 5"/>
          <p:cNvSpPr/>
          <p:nvPr/>
        </p:nvSpPr>
        <p:spPr>
          <a:xfrm>
            <a:off x="457199" y="5379511"/>
            <a:ext cx="10468378" cy="899050"/>
          </a:xfrm>
          <a:prstGeom prst="rect">
            <a:avLst/>
          </a:prstGeom>
          <a:ln>
            <a:round/>
          </a:ln>
        </p:spPr>
        <p:style>
          <a:lnRef idx="2">
            <a:schemeClr val="accent1"/>
          </a:lnRef>
          <a:fillRef idx="1">
            <a:schemeClr val="lt1"/>
          </a:fillRef>
          <a:effectRef idx="0">
            <a:schemeClr val="accent1"/>
          </a:effectRef>
          <a:fontRef idx="minor"/>
        </p:style>
        <p:txBody>
          <a:bodyPr lIns="0" tIns="0" rIns="0" bIns="0"/>
          <a:lstStyle/>
          <a:p>
            <a:pPr algn="just" eaLnBrk="1" hangingPunct="1"/>
            <a:r>
              <a:rPr lang="en-US" altLang="en-US" dirty="0">
                <a:latin typeface="Times New Roman" panose="02020603050405020304" pitchFamily="18" charset="0"/>
                <a:ea typeface="Calibri" panose="020F0502020204030204" pitchFamily="34" charset="0"/>
                <a:cs typeface="Times New Roman" panose="02020603050405020304" pitchFamily="18" charset="0"/>
              </a:rPr>
              <a:t>A new approach is to build a ML model by transferring patient’s raw data, which is  monitored and it gives high prediction accuracy. </a:t>
            </a:r>
            <a:r>
              <a:rPr lang="en-IN" altLang="en-US" dirty="0">
                <a:latin typeface="Times New Roman" panose="02020603050405020304" pitchFamily="18" charset="0"/>
                <a:ea typeface="Calibri" panose="020F0502020204030204" pitchFamily="34" charset="0"/>
                <a:cs typeface="Times New Roman" panose="02020603050405020304" pitchFamily="18" charset="0"/>
              </a:rPr>
              <a:t>This is a cost effective way for taking care of covid patients even after their post covid observation at home. </a:t>
            </a:r>
          </a:p>
        </p:txBody>
      </p:sp>
      <p:sp>
        <p:nvSpPr>
          <p:cNvPr id="93" name="CustomShape 6"/>
          <p:cNvSpPr/>
          <p:nvPr/>
        </p:nvSpPr>
        <p:spPr>
          <a:xfrm>
            <a:off x="446670" y="5045126"/>
            <a:ext cx="10468377" cy="33438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2100" b="1" spc="-1" dirty="0">
                <a:solidFill>
                  <a:srgbClr val="63666A"/>
                </a:solidFill>
                <a:latin typeface="Calibri" panose="020F0502020204030204" pitchFamily="34" charset="0"/>
                <a:cs typeface="Calibri" panose="020F0502020204030204" pitchFamily="34" charset="0"/>
              </a:rPr>
              <a:t>I</a:t>
            </a:r>
            <a:r>
              <a:rPr lang="en-US" sz="2100" b="1" strike="noStrike" spc="-1" dirty="0">
                <a:solidFill>
                  <a:srgbClr val="63666A"/>
                </a:solidFill>
                <a:latin typeface="Calibri" panose="020F0502020204030204" pitchFamily="34" charset="0"/>
                <a:cs typeface="Calibri" panose="020F0502020204030204" pitchFamily="34" charset="0"/>
              </a:rPr>
              <a:t>nnovative method:</a:t>
            </a:r>
            <a:endParaRPr lang="en-US" sz="2100" b="1" strike="noStrike" spc="-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95360" y="1260558"/>
            <a:ext cx="10875600" cy="3397302"/>
          </a:xfrm>
          <a:prstGeom prst="rect">
            <a:avLst/>
          </a:prstGeom>
          <a:solidFill>
            <a:srgbClr val="FFFFFF"/>
          </a:solidFill>
          <a:ln w="10800">
            <a:solidFill>
              <a:srgbClr val="005EB8"/>
            </a:solidFill>
            <a:round/>
          </a:ln>
        </p:spPr>
        <p:txBody>
          <a:bodyPr lIns="0" tIns="0" rIns="0" bIns="0"/>
          <a:lstStyle/>
          <a:p>
            <a:pPr>
              <a:lnSpc>
                <a:spcPct val="100000"/>
              </a:lnSpc>
              <a:spcBef>
                <a:spcPts val="2401"/>
              </a:spcBef>
            </a:pPr>
            <a:endParaRPr lang="en-US" sz="2000" spc="-1" dirty="0">
              <a:latin typeface="Times New Roman" panose="02020603050405020304" pitchFamily="18" charset="0"/>
              <a:cs typeface="Times New Roman" panose="02020603050405020304" pitchFamily="18" charset="0"/>
            </a:endParaRPr>
          </a:p>
          <a:p>
            <a:pPr>
              <a:lnSpc>
                <a:spcPct val="100000"/>
              </a:lnSpc>
              <a:spcBef>
                <a:spcPts val="2401"/>
              </a:spcBef>
            </a:pPr>
            <a:r>
              <a:rPr lang="en-US" sz="2000" spc="-1" dirty="0">
                <a:latin typeface="Times New Roman" panose="02020603050405020304" pitchFamily="18" charset="0"/>
                <a:cs typeface="Times New Roman" panose="02020603050405020304" pitchFamily="18" charset="0"/>
              </a:rPr>
              <a:t>During peak periods of COVID the availability of beds for the COVID patient in hospitals became rare, so there occurs a situation where the affected person should be taken care at home from a safer distance and their guardian or doctor are in need to monitor the patient’s body vitals and oxygen level in the oxygen cylinder. This situation becomes more crucial when there is sudden increase in the patients body vitals. During this situation the person who is taking care of the patient may get affected, so they are in need to monitor the patient from a safer distance. This is the main problem we are attempting to solve so that the single person medical assistance could be effective</a:t>
            </a:r>
            <a:r>
              <a:rPr lang="en-US" sz="1600" spc="-1" dirty="0">
                <a:latin typeface="Times New Roman" panose="02020603050405020304" pitchFamily="18" charset="0"/>
                <a:cs typeface="Times New Roman" panose="02020603050405020304" pitchFamily="18" charset="0"/>
              </a:rPr>
              <a:t>.</a:t>
            </a:r>
            <a:endParaRPr lang="en-US" sz="1600" b="0" strike="noStrike" spc="-1" dirty="0">
              <a:latin typeface="Times New Roman" panose="02020603050405020304" pitchFamily="18" charset="0"/>
              <a:cs typeface="Times New Roman" panose="02020603050405020304" pitchFamily="18" charset="0"/>
            </a:endParaRPr>
          </a:p>
        </p:txBody>
      </p:sp>
      <p:sp>
        <p:nvSpPr>
          <p:cNvPr id="95" name="TextShape 2"/>
          <p:cNvSpPr txBox="1"/>
          <p:nvPr/>
        </p:nvSpPr>
        <p:spPr>
          <a:xfrm>
            <a:off x="495360" y="269280"/>
            <a:ext cx="11201040" cy="573840"/>
          </a:xfrm>
          <a:prstGeom prst="rect">
            <a:avLst/>
          </a:prstGeom>
          <a:noFill/>
          <a:ln>
            <a:noFill/>
          </a:ln>
        </p:spPr>
        <p:txBody>
          <a:bodyPr lIns="0" tIns="0" rIns="0" bIns="0"/>
          <a:lstStyle/>
          <a:p>
            <a:pPr>
              <a:lnSpc>
                <a:spcPct val="90000"/>
              </a:lnSpc>
            </a:pPr>
            <a:r>
              <a:rPr lang="en-US" sz="3200" b="1" strike="noStrike" spc="-1" dirty="0">
                <a:solidFill>
                  <a:srgbClr val="63666A"/>
                </a:solidFill>
                <a:latin typeface="Calibri" panose="020F0502020204030204" pitchFamily="34" charset="0"/>
                <a:cs typeface="Calibri" panose="020F0502020204030204" pitchFamily="34" charset="0"/>
              </a:rPr>
              <a:t>Problem Statement</a:t>
            </a:r>
            <a:endParaRPr lang="en-US" sz="3200" b="0" strike="noStrike" spc="-1" dirty="0">
              <a:solidFill>
                <a:srgbClr val="63666A"/>
              </a:solidFill>
              <a:latin typeface="Calibri" panose="020F0502020204030204" pitchFamily="34" charset="0"/>
              <a:cs typeface="Calibri" panose="020F0502020204030204" pitchFamily="34" charset="0"/>
            </a:endParaRPr>
          </a:p>
        </p:txBody>
      </p:sp>
      <p:sp>
        <p:nvSpPr>
          <p:cNvPr id="96" name="TextShape 3"/>
          <p:cNvSpPr txBox="1"/>
          <p:nvPr/>
        </p:nvSpPr>
        <p:spPr>
          <a:xfrm>
            <a:off x="11370960" y="6432480"/>
            <a:ext cx="329400" cy="182520"/>
          </a:xfrm>
          <a:prstGeom prst="rect">
            <a:avLst/>
          </a:prstGeom>
          <a:noFill/>
          <a:ln>
            <a:noFill/>
          </a:ln>
        </p:spPr>
        <p:txBody>
          <a:bodyPr lIns="0" tIns="0" rIns="0" bIns="0"/>
          <a:lstStyle/>
          <a:p>
            <a:pPr algn="r">
              <a:lnSpc>
                <a:spcPct val="100000"/>
              </a:lnSpc>
            </a:pPr>
            <a:fld id="{42D94C85-2365-49DA-BCD4-70B3431B4E03}" type="slidenum">
              <a:rPr lang="en-US" sz="1000" b="0" strike="noStrike" spc="-1">
                <a:solidFill>
                  <a:srgbClr val="63666A"/>
                </a:solidFill>
                <a:latin typeface="GE Inspira Sans"/>
              </a:rPr>
              <a:t>3</a:t>
            </a:fld>
            <a:endParaRPr lang="en-US" sz="1000" b="0" strike="noStrike" spc="-1" dirty="0">
              <a:latin typeface="Times New Roman"/>
            </a:endParaRPr>
          </a:p>
        </p:txBody>
      </p:sp>
      <p:sp>
        <p:nvSpPr>
          <p:cNvPr id="97" name="TextShape 4"/>
          <p:cNvSpPr txBox="1"/>
          <p:nvPr/>
        </p:nvSpPr>
        <p:spPr>
          <a:xfrm>
            <a:off x="4598640" y="6432480"/>
            <a:ext cx="1670760" cy="182520"/>
          </a:xfrm>
          <a:prstGeom prst="rect">
            <a:avLst/>
          </a:prstGeom>
          <a:noFill/>
          <a:ln>
            <a:noFill/>
          </a:ln>
        </p:spPr>
        <p:txBody>
          <a:bodyPr lIns="0" tIns="0" rIns="0" bIns="0"/>
          <a:lstStyle/>
          <a:p>
            <a:pPr>
              <a:lnSpc>
                <a:spcPct val="100000"/>
              </a:lnSpc>
            </a:pPr>
            <a:fld id="{52E87FF5-7F64-4B48-8509-4F9009C639D9}" type="datetime3">
              <a:rPr lang="en-US" sz="1000" b="0" strike="noStrike" spc="-1">
                <a:solidFill>
                  <a:srgbClr val="63666A"/>
                </a:solidFill>
                <a:latin typeface="GE Inspira Sans"/>
              </a:rPr>
              <a:t>22 January 2022</a:t>
            </a:fld>
            <a:endParaRPr lang="en-US" sz="10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97808" y="1025616"/>
            <a:ext cx="10866913" cy="5005989"/>
          </a:xfrm>
          <a:prstGeom prst="rect">
            <a:avLst/>
          </a:prstGeom>
          <a:solidFill>
            <a:srgbClr val="FFFFFF"/>
          </a:solidFill>
          <a:ln w="10800">
            <a:solidFill>
              <a:srgbClr val="005EB8"/>
            </a:solidFill>
            <a:round/>
          </a:ln>
        </p:spPr>
        <p:txBody>
          <a:bodyPr lIns="0" tIns="0" rIns="0" bIns="0"/>
          <a:lstStyle/>
          <a:p>
            <a:pPr>
              <a:buFont typeface="Calibri" panose="020F0502020204030204" pitchFamily="34" charset="0"/>
              <a:buAutoNum type="arabicPeriod"/>
              <a:defRPr/>
            </a:pPr>
            <a:r>
              <a:rPr lang="en-US" altLang="en-US" dirty="0">
                <a:latin typeface="Times New Roman" panose="02020603050405020304" pitchFamily="18" charset="0"/>
                <a:cs typeface="Times New Roman" panose="02020603050405020304" pitchFamily="18" charset="0"/>
              </a:rPr>
              <a:t>The main objective of the proposed idea is to monitor the body vitals of covid patients ,by using sensors like Pulse Oximeter(MAX30102),Temperature probe(DS18B20),ECG sensor(AD8232).Also MEMS pressure sensor is used to monitor the oxygen cylinder level.</a:t>
            </a:r>
          </a:p>
          <a:p>
            <a:pPr>
              <a:buFont typeface="Calibri" panose="020F0502020204030204" pitchFamily="34" charset="0"/>
              <a:buAutoNum type="arabicPeriod"/>
              <a:defRPr/>
            </a:pPr>
            <a:endParaRPr lang="en-US" altLang="en-US" dirty="0">
              <a:latin typeface="Times New Roman" panose="02020603050405020304" pitchFamily="18" charset="0"/>
              <a:cs typeface="Times New Roman" panose="02020603050405020304" pitchFamily="18" charset="0"/>
            </a:endParaRPr>
          </a:p>
          <a:p>
            <a:pPr>
              <a:buFont typeface="Calibri" panose="020F0502020204030204" pitchFamily="34" charset="0"/>
              <a:buAutoNum type="arabicPeriod"/>
              <a:defRPr/>
            </a:pPr>
            <a:r>
              <a:rPr lang="en-US" altLang="en-US" dirty="0">
                <a:latin typeface="Times New Roman" panose="02020603050405020304" pitchFamily="18" charset="0"/>
                <a:cs typeface="Times New Roman" panose="02020603050405020304" pitchFamily="18" charset="0"/>
              </a:rPr>
              <a:t>We use ESP-32 module for interfacing the sensors. Using Internet Of Things(IOT) the body condition of the patient regularly updated in the health monitoring portal. This will also create alert notification during unstable condition. This portal can also be accessed through mobile application.</a:t>
            </a:r>
          </a:p>
          <a:p>
            <a:pPr>
              <a:buFont typeface="Calibri" panose="020F0502020204030204" pitchFamily="34" charset="0"/>
              <a:buAutoNum type="arabicPeriod"/>
              <a:defRPr/>
            </a:pPr>
            <a:endParaRPr lang="en-US" altLang="en-US" dirty="0">
              <a:latin typeface="Times New Roman" panose="02020603050405020304" pitchFamily="18" charset="0"/>
              <a:cs typeface="Times New Roman" panose="02020603050405020304" pitchFamily="18" charset="0"/>
            </a:endParaRPr>
          </a:p>
          <a:p>
            <a:pPr>
              <a:buFont typeface="Calibri" panose="020F0502020204030204" pitchFamily="34" charset="0"/>
              <a:buAutoNum type="arabicPeriod"/>
              <a:defRPr/>
            </a:pPr>
            <a:r>
              <a:rPr lang="en-US" altLang="en-US" dirty="0">
                <a:latin typeface="Times New Roman" panose="02020603050405020304" pitchFamily="18" charset="0"/>
                <a:cs typeface="Times New Roman" panose="02020603050405020304" pitchFamily="18" charset="0"/>
              </a:rPr>
              <a:t>We use a Machine learning technique that predicts the probability of infection rate of the patient. The algorithm used is Logistic regression. The result of this prediction will be updated in the web portal.  </a:t>
            </a:r>
          </a:p>
          <a:p>
            <a:pPr>
              <a:buFont typeface="Calibri" panose="020F0502020204030204" pitchFamily="34" charset="0"/>
              <a:buAutoNum type="arabicPeriod"/>
              <a:defRPr/>
            </a:pPr>
            <a:endParaRPr lang="en-US" altLang="en-US" dirty="0">
              <a:latin typeface="Times New Roman" panose="02020603050405020304" pitchFamily="18" charset="0"/>
              <a:cs typeface="Times New Roman" panose="02020603050405020304" pitchFamily="18" charset="0"/>
            </a:endParaRPr>
          </a:p>
          <a:p>
            <a:pPr>
              <a:buFont typeface="Calibri" panose="020F0502020204030204" pitchFamily="34" charset="0"/>
              <a:buAutoNum type="arabicPeriod"/>
              <a:defRPr/>
            </a:pPr>
            <a:r>
              <a:rPr lang="en-US" altLang="en-US" dirty="0">
                <a:latin typeface="Times New Roman" panose="02020603050405020304" pitchFamily="18" charset="0"/>
                <a:cs typeface="Times New Roman" panose="02020603050405020304" pitchFamily="18" charset="0"/>
              </a:rPr>
              <a:t> The complete set-up of health monitoring system makes sure that the patient is in normal condition. The system alerts the care taker in case of emergency.</a:t>
            </a:r>
          </a:p>
          <a:p>
            <a:pPr>
              <a:buFont typeface="Calibri" panose="020F0502020204030204" pitchFamily="34" charset="0"/>
              <a:buAutoNum type="arabicPeriod"/>
              <a:defRPr/>
            </a:pPr>
            <a:endParaRPr lang="en-US" altLang="en-US" dirty="0">
              <a:latin typeface="Times New Roman" panose="02020603050405020304" pitchFamily="18" charset="0"/>
              <a:cs typeface="Times New Roman" panose="02020603050405020304" pitchFamily="18" charset="0"/>
            </a:endParaRPr>
          </a:p>
          <a:p>
            <a:pPr>
              <a:buFont typeface="Calibri" panose="020F0502020204030204" pitchFamily="34" charset="0"/>
              <a:buAutoNum type="arabicPeriod"/>
              <a:defRPr/>
            </a:pPr>
            <a:r>
              <a:rPr lang="en-US" altLang="en-US" dirty="0">
                <a:latin typeface="Times New Roman" panose="02020603050405020304" pitchFamily="18" charset="0"/>
                <a:cs typeface="Times New Roman" panose="02020603050405020304" pitchFamily="18" charset="0"/>
              </a:rPr>
              <a:t> The whole idea mainly ensures that ,there is no contact between patient and others, this will be a effective solution for home quarantine of covid patients.</a:t>
            </a:r>
            <a:r>
              <a:rPr lang="en-US" altLang="en-US" sz="1800" dirty="0">
                <a:latin typeface="Times New Roman" panose="02020603050405020304" pitchFamily="18" charset="0"/>
                <a:cs typeface="Times New Roman" panose="02020603050405020304" pitchFamily="18" charset="0"/>
              </a:rPr>
              <a:t> Most of existing systems are used in hospital by the professional doctors, This system can be used by normal person for taking care of covid patients at home.</a:t>
            </a:r>
          </a:p>
          <a:p>
            <a:pPr>
              <a:buFont typeface="Calibri" panose="020F0502020204030204" pitchFamily="34" charset="0"/>
              <a:buAutoNum type="arabicPeriod"/>
              <a:defRPr/>
            </a:pPr>
            <a:endParaRPr lang="en-US" altLang="en-US" sz="1800" dirty="0">
              <a:latin typeface="Times New Roman" panose="02020603050405020304" pitchFamily="18" charset="0"/>
              <a:cs typeface="Times New Roman" panose="02020603050405020304" pitchFamily="18" charset="0"/>
            </a:endParaRPr>
          </a:p>
          <a:p>
            <a:pPr>
              <a:defRPr/>
            </a:pPr>
            <a:endParaRPr lang="en-US" altLang="en-US" dirty="0">
              <a:latin typeface="Times New Roman" panose="02020603050405020304" pitchFamily="18" charset="0"/>
              <a:cs typeface="Times New Roman" panose="02020603050405020304" pitchFamily="18" charset="0"/>
            </a:endParaRPr>
          </a:p>
          <a:p>
            <a:pPr marL="457200" indent="-457200" algn="just">
              <a:lnSpc>
                <a:spcPct val="100000"/>
              </a:lnSpc>
              <a:spcBef>
                <a:spcPts val="600"/>
              </a:spcBef>
              <a:buFont typeface="Arial" panose="020B0604020202020204" pitchFamily="34" charset="0"/>
              <a:buChar char="•"/>
            </a:pPr>
            <a:endParaRPr lang="en-US" sz="2000" b="0" i="1" strike="noStrike" spc="-1" dirty="0">
              <a:solidFill>
                <a:srgbClr val="63666A"/>
              </a:solidFill>
              <a:latin typeface="GE Inspira Sans"/>
            </a:endParaRPr>
          </a:p>
        </p:txBody>
      </p:sp>
      <p:sp>
        <p:nvSpPr>
          <p:cNvPr id="99" name="TextShape 2"/>
          <p:cNvSpPr txBox="1"/>
          <p:nvPr/>
        </p:nvSpPr>
        <p:spPr>
          <a:xfrm>
            <a:off x="495360" y="250426"/>
            <a:ext cx="11201040" cy="573840"/>
          </a:xfrm>
          <a:prstGeom prst="rect">
            <a:avLst/>
          </a:prstGeom>
          <a:noFill/>
          <a:ln>
            <a:noFill/>
          </a:ln>
        </p:spPr>
        <p:txBody>
          <a:bodyPr lIns="0" tIns="0" rIns="0" bIns="0"/>
          <a:lstStyle/>
          <a:p>
            <a:pPr>
              <a:lnSpc>
                <a:spcPct val="90000"/>
              </a:lnSpc>
            </a:pPr>
            <a:r>
              <a:rPr lang="en-US" sz="3200" b="1" strike="noStrike" spc="-1" dirty="0">
                <a:solidFill>
                  <a:srgbClr val="63666A"/>
                </a:solidFill>
                <a:latin typeface="Times New Roman" panose="02020603050405020304" pitchFamily="18" charset="0"/>
                <a:cs typeface="Times New Roman" panose="02020603050405020304" pitchFamily="18" charset="0"/>
              </a:rPr>
              <a:t>Concept of Solution</a:t>
            </a:r>
            <a:endParaRPr lang="en-US" sz="3200" b="0" strike="noStrike" spc="-1" dirty="0">
              <a:solidFill>
                <a:srgbClr val="63666A"/>
              </a:solidFill>
              <a:latin typeface="Times New Roman" panose="02020603050405020304" pitchFamily="18" charset="0"/>
              <a:cs typeface="Times New Roman" panose="02020603050405020304" pitchFamily="18" charset="0"/>
            </a:endParaRPr>
          </a:p>
        </p:txBody>
      </p:sp>
      <p:sp>
        <p:nvSpPr>
          <p:cNvPr id="100" name="TextShape 3"/>
          <p:cNvSpPr txBox="1"/>
          <p:nvPr/>
        </p:nvSpPr>
        <p:spPr>
          <a:xfrm>
            <a:off x="11370960" y="6432480"/>
            <a:ext cx="329400" cy="182520"/>
          </a:xfrm>
          <a:prstGeom prst="rect">
            <a:avLst/>
          </a:prstGeom>
          <a:noFill/>
          <a:ln>
            <a:noFill/>
          </a:ln>
        </p:spPr>
        <p:txBody>
          <a:bodyPr lIns="0" tIns="0" rIns="0" bIns="0"/>
          <a:lstStyle/>
          <a:p>
            <a:pPr algn="r">
              <a:lnSpc>
                <a:spcPct val="100000"/>
              </a:lnSpc>
            </a:pPr>
            <a:fld id="{4585DC05-A314-46F0-B650-3AAE9FF55CEC}" type="slidenum">
              <a:rPr lang="en-US" sz="1000" b="0" strike="noStrike" spc="-1">
                <a:solidFill>
                  <a:srgbClr val="63666A"/>
                </a:solidFill>
                <a:latin typeface="GE Inspira Sans"/>
              </a:rPr>
              <a:t>4</a:t>
            </a:fld>
            <a:endParaRPr lang="en-US" sz="1000" b="0" strike="noStrike" spc="-1" dirty="0">
              <a:latin typeface="Times New Roman"/>
            </a:endParaRPr>
          </a:p>
        </p:txBody>
      </p:sp>
      <p:sp>
        <p:nvSpPr>
          <p:cNvPr id="101" name="TextShape 4"/>
          <p:cNvSpPr txBox="1"/>
          <p:nvPr/>
        </p:nvSpPr>
        <p:spPr>
          <a:xfrm>
            <a:off x="4598640" y="6432480"/>
            <a:ext cx="1670760" cy="182520"/>
          </a:xfrm>
          <a:prstGeom prst="rect">
            <a:avLst/>
          </a:prstGeom>
          <a:noFill/>
          <a:ln>
            <a:noFill/>
          </a:ln>
        </p:spPr>
        <p:txBody>
          <a:bodyPr lIns="0" tIns="0" rIns="0" bIns="0"/>
          <a:lstStyle/>
          <a:p>
            <a:pPr>
              <a:lnSpc>
                <a:spcPct val="100000"/>
              </a:lnSpc>
            </a:pPr>
            <a:fld id="{BE3947DD-1D76-410A-847F-37A2DB0FDD8D}" type="datetime3">
              <a:rPr lang="en-US" sz="1000" b="0" strike="noStrike" spc="-1">
                <a:solidFill>
                  <a:srgbClr val="63666A"/>
                </a:solidFill>
                <a:latin typeface="GE Inspira Sans"/>
              </a:rPr>
              <a:t>22 January 2022</a:t>
            </a:fld>
            <a:endParaRPr lang="en-US" sz="10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2"/>
          <p:cNvSpPr txBox="1"/>
          <p:nvPr/>
        </p:nvSpPr>
        <p:spPr>
          <a:xfrm>
            <a:off x="1055340" y="243000"/>
            <a:ext cx="11201040" cy="573840"/>
          </a:xfrm>
          <a:prstGeom prst="rect">
            <a:avLst/>
          </a:prstGeom>
          <a:noFill/>
          <a:ln>
            <a:noFill/>
          </a:ln>
        </p:spPr>
        <p:txBody>
          <a:bodyPr lIns="0" tIns="0" rIns="0" bIns="0"/>
          <a:lstStyle/>
          <a:p>
            <a:pPr>
              <a:lnSpc>
                <a:spcPct val="90000"/>
              </a:lnSpc>
            </a:pPr>
            <a:r>
              <a:rPr lang="en-US" sz="2800" b="1" spc="-1" dirty="0">
                <a:solidFill>
                  <a:srgbClr val="63666A"/>
                </a:solidFill>
                <a:latin typeface="Times New Roman" panose="02020603050405020304" pitchFamily="18" charset="0"/>
                <a:cs typeface="Times New Roman" panose="02020603050405020304" pitchFamily="18" charset="0"/>
              </a:rPr>
              <a:t>Concept Block diagram</a:t>
            </a:r>
            <a:r>
              <a:rPr lang="en-US" sz="2800" b="1" strike="noStrike" spc="-1" dirty="0">
                <a:solidFill>
                  <a:srgbClr val="63666A"/>
                </a:solidFill>
                <a:latin typeface="Times New Roman" panose="02020603050405020304" pitchFamily="18" charset="0"/>
                <a:cs typeface="Times New Roman" panose="02020603050405020304" pitchFamily="18" charset="0"/>
              </a:rPr>
              <a:t> </a:t>
            </a:r>
            <a:endParaRPr lang="en-US" sz="2800" b="0" strike="noStrike" spc="-1" dirty="0">
              <a:solidFill>
                <a:srgbClr val="63666A"/>
              </a:solidFill>
              <a:latin typeface="Times New Roman" panose="02020603050405020304" pitchFamily="18" charset="0"/>
              <a:cs typeface="Times New Roman" panose="02020603050405020304" pitchFamily="18" charset="0"/>
            </a:endParaRPr>
          </a:p>
        </p:txBody>
      </p:sp>
      <p:sp>
        <p:nvSpPr>
          <p:cNvPr id="105" name="TextShape 4"/>
          <p:cNvSpPr txBox="1"/>
          <p:nvPr/>
        </p:nvSpPr>
        <p:spPr>
          <a:xfrm>
            <a:off x="4598640" y="6432480"/>
            <a:ext cx="1670760" cy="182520"/>
          </a:xfrm>
          <a:prstGeom prst="rect">
            <a:avLst/>
          </a:prstGeom>
          <a:noFill/>
          <a:ln>
            <a:noFill/>
          </a:ln>
        </p:spPr>
        <p:txBody>
          <a:bodyPr lIns="0" tIns="0" rIns="0" bIns="0"/>
          <a:lstStyle/>
          <a:p>
            <a:pPr>
              <a:lnSpc>
                <a:spcPct val="100000"/>
              </a:lnSpc>
            </a:pPr>
            <a:fld id="{87E41CB5-519F-4DB2-9CC9-E6B26775E2B1}" type="datetime3">
              <a:rPr lang="en-US" sz="900" b="0" strike="noStrike" spc="-1">
                <a:solidFill>
                  <a:srgbClr val="63666A"/>
                </a:solidFill>
                <a:latin typeface="GE Inspira Sans"/>
              </a:rPr>
              <a:t>22 January 2022</a:t>
            </a:fld>
            <a:endParaRPr lang="en-US" sz="900" b="0" strike="noStrike" spc="-1" dirty="0">
              <a:latin typeface="Times New Roman"/>
            </a:endParaRPr>
          </a:p>
        </p:txBody>
      </p:sp>
      <p:sp>
        <p:nvSpPr>
          <p:cNvPr id="7" name="TextShape 4">
            <a:extLst>
              <a:ext uri="{FF2B5EF4-FFF2-40B4-BE49-F238E27FC236}">
                <a16:creationId xmlns:a16="http://schemas.microsoft.com/office/drawing/2014/main" id="{7D315A83-C8AE-42BD-A631-6DEB0D5DC2CB}"/>
              </a:ext>
            </a:extLst>
          </p:cNvPr>
          <p:cNvSpPr txBox="1"/>
          <p:nvPr/>
        </p:nvSpPr>
        <p:spPr>
          <a:xfrm>
            <a:off x="4598640" y="6432480"/>
            <a:ext cx="1670760" cy="182520"/>
          </a:xfrm>
          <a:prstGeom prst="rect">
            <a:avLst/>
          </a:prstGeom>
          <a:noFill/>
          <a:ln>
            <a:noFill/>
          </a:ln>
        </p:spPr>
        <p:txBody>
          <a:bodyPr lIns="0" tIns="0" rIns="0" bIns="0"/>
          <a:lstStyle/>
          <a:p>
            <a:pPr>
              <a:lnSpc>
                <a:spcPct val="100000"/>
              </a:lnSpc>
            </a:pPr>
            <a:fld id="{87E41CB5-519F-4DB2-9CC9-E6B26775E2B1}" type="datetime3">
              <a:rPr lang="en-US" sz="900" b="0" strike="noStrike" spc="-1">
                <a:solidFill>
                  <a:srgbClr val="63666A"/>
                </a:solidFill>
                <a:latin typeface="GE Inspira Sans"/>
              </a:rPr>
              <a:t>22 January 2022</a:t>
            </a:fld>
            <a:endParaRPr lang="en-US" sz="900" b="0" strike="noStrike" spc="-1" dirty="0">
              <a:latin typeface="Times New Roman"/>
            </a:endParaRPr>
          </a:p>
        </p:txBody>
      </p:sp>
      <p:sp>
        <p:nvSpPr>
          <p:cNvPr id="31" name="TextShape 3">
            <a:extLst>
              <a:ext uri="{FF2B5EF4-FFF2-40B4-BE49-F238E27FC236}">
                <a16:creationId xmlns:a16="http://schemas.microsoft.com/office/drawing/2014/main" id="{345C4CAC-2FE8-41B0-A9AB-E8C00E5F5D6F}"/>
              </a:ext>
            </a:extLst>
          </p:cNvPr>
          <p:cNvSpPr txBox="1"/>
          <p:nvPr/>
        </p:nvSpPr>
        <p:spPr>
          <a:xfrm>
            <a:off x="11370960" y="6432480"/>
            <a:ext cx="329400" cy="182520"/>
          </a:xfrm>
          <a:prstGeom prst="rect">
            <a:avLst/>
          </a:prstGeom>
          <a:noFill/>
          <a:ln>
            <a:noFill/>
          </a:ln>
        </p:spPr>
        <p:txBody>
          <a:bodyPr lIns="0" tIns="0" rIns="0" bIns="0"/>
          <a:lstStyle/>
          <a:p>
            <a:pPr algn="r">
              <a:lnSpc>
                <a:spcPct val="100000"/>
              </a:lnSpc>
            </a:pPr>
            <a:fld id="{4585DC05-A314-46F0-B650-3AAE9FF55CEC}" type="slidenum">
              <a:rPr lang="en-US" sz="1000" b="0" strike="noStrike" spc="-1">
                <a:solidFill>
                  <a:srgbClr val="63666A"/>
                </a:solidFill>
                <a:latin typeface="GE Inspira Sans"/>
              </a:rPr>
              <a:t>5</a:t>
            </a:fld>
            <a:endParaRPr lang="en-US" sz="1000" b="0" strike="noStrike" spc="-1" dirty="0">
              <a:latin typeface="Times New Roman"/>
            </a:endParaRPr>
          </a:p>
        </p:txBody>
      </p:sp>
      <p:pic>
        <p:nvPicPr>
          <p:cNvPr id="2" name="Picture 1">
            <a:extLst>
              <a:ext uri="{FF2B5EF4-FFF2-40B4-BE49-F238E27FC236}">
                <a16:creationId xmlns:a16="http://schemas.microsoft.com/office/drawing/2014/main" id="{2A191BC8-12CD-4A33-930E-6D2E8FA8F7C7}"/>
              </a:ext>
            </a:extLst>
          </p:cNvPr>
          <p:cNvPicPr>
            <a:picLocks noChangeAspect="1"/>
          </p:cNvPicPr>
          <p:nvPr/>
        </p:nvPicPr>
        <p:blipFill>
          <a:blip r:embed="rId2"/>
          <a:stretch>
            <a:fillRect/>
          </a:stretch>
        </p:blipFill>
        <p:spPr>
          <a:xfrm>
            <a:off x="828676" y="867711"/>
            <a:ext cx="10172700" cy="5513897"/>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B1B3B3"/>
      </a:dk2>
      <a:lt2>
        <a:srgbClr val="F0F0F0"/>
      </a:lt2>
      <a:accent1>
        <a:srgbClr val="005EB8"/>
      </a:accent1>
      <a:accent2>
        <a:srgbClr val="63666A"/>
      </a:accent2>
      <a:accent3>
        <a:srgbClr val="00B5E2"/>
      </a:accent3>
      <a:accent4>
        <a:srgbClr val="13294B"/>
      </a:accent4>
      <a:accent5>
        <a:srgbClr val="B1B3B3"/>
      </a:accent5>
      <a:accent6>
        <a:srgbClr val="00BF6F"/>
      </a:accent6>
      <a:hlink>
        <a:srgbClr val="005CB9"/>
      </a:hlink>
      <a:folHlink>
        <a:srgbClr val="00B5E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B1B3B3"/>
      </a:dk2>
      <a:lt2>
        <a:srgbClr val="F0F0F0"/>
      </a:lt2>
      <a:accent1>
        <a:srgbClr val="005EB8"/>
      </a:accent1>
      <a:accent2>
        <a:srgbClr val="63666A"/>
      </a:accent2>
      <a:accent3>
        <a:srgbClr val="00B5E2"/>
      </a:accent3>
      <a:accent4>
        <a:srgbClr val="13294B"/>
      </a:accent4>
      <a:accent5>
        <a:srgbClr val="B1B3B3"/>
      </a:accent5>
      <a:accent6>
        <a:srgbClr val="00BF6F"/>
      </a:accent6>
      <a:hlink>
        <a:srgbClr val="005CB9"/>
      </a:hlink>
      <a:folHlink>
        <a:srgbClr val="00B5E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Report Format</Template>
  <TotalTime>2412</TotalTime>
  <Words>538</Words>
  <Application>Microsoft Office PowerPoint</Application>
  <PresentationFormat>Widescreen</PresentationFormat>
  <Paragraphs>31</Paragraphs>
  <Slides>5</Slides>
  <Notes>1</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Office Theme</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Layout Two Lines Maximum</dc:title>
  <dc:subject/>
  <dc:creator>Yaram, Vijay (GE Healthcare)</dc:creator>
  <dc:description>Version 1.08
Job 1437
August 25, 2016</dc:description>
  <cp:lastModifiedBy>Unknown User</cp:lastModifiedBy>
  <cp:revision>81</cp:revision>
  <dcterms:created xsi:type="dcterms:W3CDTF">2018-08-13T04:41:32Z</dcterms:created>
  <dcterms:modified xsi:type="dcterms:W3CDTF">2022-01-22T02:58:29Z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