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7" r:id="rId3"/>
    <p:sldId id="258" r:id="rId4"/>
    <p:sldId id="259" r:id="rId5"/>
    <p:sldId id="28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261"/>
    <a:srgbClr val="E76F51"/>
    <a:srgbClr val="F0CF65"/>
    <a:srgbClr val="FFC49B"/>
    <a:srgbClr val="2A9D8F"/>
    <a:srgbClr val="44546A"/>
    <a:srgbClr val="767171"/>
    <a:srgbClr val="666666"/>
    <a:srgbClr val="6D597A"/>
    <a:srgbClr val="1B43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9" autoAdjust="0"/>
    <p:restoredTop sz="94660"/>
  </p:normalViewPr>
  <p:slideViewPr>
    <p:cSldViewPr snapToGrid="0" showGuides="1">
      <p:cViewPr varScale="1">
        <p:scale>
          <a:sx n="80" d="100"/>
          <a:sy n="80" d="100"/>
        </p:scale>
        <p:origin x="576" y="58"/>
      </p:cViewPr>
      <p:guideLst>
        <p:guide orient="horz" pos="2112"/>
        <p:guide pos="384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F6F97-53E4-4122-BE6F-09E157159A0E}"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00F56-8429-42E7-962A-3DD939E99C92}" type="slidenum">
              <a:rPr lang="en-US" smtClean="0"/>
              <a:t>‹#›</a:t>
            </a:fld>
            <a:endParaRPr lang="en-US"/>
          </a:p>
        </p:txBody>
      </p:sp>
    </p:spTree>
    <p:extLst>
      <p:ext uri="{BB962C8B-B14F-4D97-AF65-F5344CB8AC3E}">
        <p14:creationId xmlns:p14="http://schemas.microsoft.com/office/powerpoint/2010/main" val="322568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7AC4-C232-4489-A0F4-B1137DF85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8404EA-6E2D-41CB-A80B-1E7300F97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58BEA3-A5FF-43EF-B7C0-79A486890000}"/>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5" name="Footer Placeholder 4">
            <a:extLst>
              <a:ext uri="{FF2B5EF4-FFF2-40B4-BE49-F238E27FC236}">
                <a16:creationId xmlns:a16="http://schemas.microsoft.com/office/drawing/2014/main" id="{D9926DD4-943F-436C-9169-2D3FA1FB1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F804E-572F-481B-A206-5251CDB2D9E8}"/>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0922074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D74F-8B12-49AA-9F5E-03800FC6D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0F8767-8ED9-4F88-9331-363B990D1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4E16C-1587-4F75-B6AB-EAD3A907C633}"/>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5" name="Footer Placeholder 4">
            <a:extLst>
              <a:ext uri="{FF2B5EF4-FFF2-40B4-BE49-F238E27FC236}">
                <a16:creationId xmlns:a16="http://schemas.microsoft.com/office/drawing/2014/main" id="{ED041E6B-26B4-4076-B377-CF4D3E1C2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463B-9F5F-4BE4-8B1B-27BB66FE17F8}"/>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953390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BE0BEA-723C-4213-AA9F-631E6D7E72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63D9A-2C4E-4D70-8B9C-CB2C1ED47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494EB-4A6F-459C-B888-CBE3DBFC135C}"/>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5" name="Footer Placeholder 4">
            <a:extLst>
              <a:ext uri="{FF2B5EF4-FFF2-40B4-BE49-F238E27FC236}">
                <a16:creationId xmlns:a16="http://schemas.microsoft.com/office/drawing/2014/main" id="{07EF0C94-D5B3-4121-8F3E-7D87351C3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8338E-F02C-44B0-B553-A75F0F1FBA7C}"/>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1848182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69B3-2FF2-4C41-8DF0-9A16E7FB4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98CBC0-5D5C-4A00-90A4-ADFFFDDA7F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EAA85-BA63-4953-8454-E94F99CF9017}"/>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5" name="Footer Placeholder 4">
            <a:extLst>
              <a:ext uri="{FF2B5EF4-FFF2-40B4-BE49-F238E27FC236}">
                <a16:creationId xmlns:a16="http://schemas.microsoft.com/office/drawing/2014/main" id="{93BF1826-173F-493A-979C-6D9383C5A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DB2D8-0B73-49EF-8E06-0F319897F40D}"/>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9034138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5687-293D-405C-82B3-72EB206556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97B76C-F1AC-45A6-A532-27A34823E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E65FA5-94B8-4849-8D4A-6B7151ED51D1}"/>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5" name="Footer Placeholder 4">
            <a:extLst>
              <a:ext uri="{FF2B5EF4-FFF2-40B4-BE49-F238E27FC236}">
                <a16:creationId xmlns:a16="http://schemas.microsoft.com/office/drawing/2014/main" id="{C413F990-C421-48E0-81A9-806B5A85E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21FB0-1D62-4313-BA46-9FDF7D03FBBF}"/>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6970927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44EF-A565-41CF-83CC-60E48B075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1BE4A6-9BEB-49B2-8D7B-7F4DA2D137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5FBAB4-AEB5-4CB0-A93B-950387A6B1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5FB89C-AAF9-4C59-A1B8-DE3CE0209336}"/>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6" name="Footer Placeholder 5">
            <a:extLst>
              <a:ext uri="{FF2B5EF4-FFF2-40B4-BE49-F238E27FC236}">
                <a16:creationId xmlns:a16="http://schemas.microsoft.com/office/drawing/2014/main" id="{F98AE854-5869-4CF8-8E6C-AA85B318D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00758-1CFB-4407-98F2-7E8EE69E5F80}"/>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6378242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CD5A-7FD6-4B84-B496-3EF66BFD6B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99FA84-F4E1-4FB4-AA75-57B8EDF01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03FF8-EC3C-429F-B791-BCE50AC6F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BE996-9355-48B6-A79E-2DBD4A36B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EA615-488B-4C2C-8CED-E5BFAE11F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9AC25F-A831-4BCF-9B57-7776E058DC3F}"/>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8" name="Footer Placeholder 7">
            <a:extLst>
              <a:ext uri="{FF2B5EF4-FFF2-40B4-BE49-F238E27FC236}">
                <a16:creationId xmlns:a16="http://schemas.microsoft.com/office/drawing/2014/main" id="{F69A5FAC-5A4A-48CF-8B89-40CA27D80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E4FBF5-0831-4A3E-BE0D-31480F4AD57C}"/>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22338347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8927-2702-4F4A-9F62-4D007510A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3F8B28-91AC-4673-804E-1B4F367DF6BA}"/>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4" name="Footer Placeholder 3">
            <a:extLst>
              <a:ext uri="{FF2B5EF4-FFF2-40B4-BE49-F238E27FC236}">
                <a16:creationId xmlns:a16="http://schemas.microsoft.com/office/drawing/2014/main" id="{D871C3D0-B668-4363-AF4A-97F523E3F3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3DF482-1D78-4513-93E0-017F0E9017A3}"/>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902068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30E63-807E-42EE-B745-A38E703F93BA}"/>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3" name="Footer Placeholder 2">
            <a:extLst>
              <a:ext uri="{FF2B5EF4-FFF2-40B4-BE49-F238E27FC236}">
                <a16:creationId xmlns:a16="http://schemas.microsoft.com/office/drawing/2014/main" id="{177EC073-7E7B-4616-8EDB-4E12968378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11205-761F-461A-9144-AA419FDBB933}"/>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36165043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2989-43DF-4151-96FA-1DB52607E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AD531F-A853-40E0-B499-FE67945032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A06073-EDEC-4582-969A-BC9E0E3C0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3DB34-6C85-4EED-8839-6FFF3467DBAE}"/>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6" name="Footer Placeholder 5">
            <a:extLst>
              <a:ext uri="{FF2B5EF4-FFF2-40B4-BE49-F238E27FC236}">
                <a16:creationId xmlns:a16="http://schemas.microsoft.com/office/drawing/2014/main" id="{E6D3225D-275B-4C19-81AA-754188538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1EDB6-DF4E-4B77-8E66-207A6E314893}"/>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1112587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B7CF-C8E9-41A1-AA6A-9D863147B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FD11E-B2DF-485F-A452-AD2EDBAC8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663F50-A288-446B-AE5C-EB06C93EC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68B3F-ACB4-4838-9945-36C16E55A979}"/>
              </a:ext>
            </a:extLst>
          </p:cNvPr>
          <p:cNvSpPr>
            <a:spLocks noGrp="1"/>
          </p:cNvSpPr>
          <p:nvPr>
            <p:ph type="dt" sz="half" idx="10"/>
          </p:nvPr>
        </p:nvSpPr>
        <p:spPr/>
        <p:txBody>
          <a:bodyPr/>
          <a:lstStyle/>
          <a:p>
            <a:fld id="{02D7693F-0DCA-4D82-AF47-E07DE91A3A5A}" type="datetimeFigureOut">
              <a:rPr lang="en-US" smtClean="0"/>
              <a:t>12/20/2022</a:t>
            </a:fld>
            <a:endParaRPr lang="en-US"/>
          </a:p>
        </p:txBody>
      </p:sp>
      <p:sp>
        <p:nvSpPr>
          <p:cNvPr id="6" name="Footer Placeholder 5">
            <a:extLst>
              <a:ext uri="{FF2B5EF4-FFF2-40B4-BE49-F238E27FC236}">
                <a16:creationId xmlns:a16="http://schemas.microsoft.com/office/drawing/2014/main" id="{9BB173A3-A56B-490E-88C5-43F3ADDC2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C2BF68-851E-4C80-A122-F644635A45B3}"/>
              </a:ext>
            </a:extLst>
          </p:cNvPr>
          <p:cNvSpPr>
            <a:spLocks noGrp="1"/>
          </p:cNvSpPr>
          <p:nvPr>
            <p:ph type="sldNum" sz="quarter" idx="12"/>
          </p:nvPr>
        </p:nvSpPr>
        <p:spPr/>
        <p:txBody>
          <a:bodyPr/>
          <a:lstStyle/>
          <a:p>
            <a:fld id="{50F0DEFB-77A4-46C1-8660-AD624529C968}" type="slidenum">
              <a:rPr lang="en-US" smtClean="0"/>
              <a:t>‹#›</a:t>
            </a:fld>
            <a:endParaRPr lang="en-US"/>
          </a:p>
        </p:txBody>
      </p:sp>
    </p:spTree>
    <p:extLst>
      <p:ext uri="{BB962C8B-B14F-4D97-AF65-F5344CB8AC3E}">
        <p14:creationId xmlns:p14="http://schemas.microsoft.com/office/powerpoint/2010/main" val="13969705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ABD383-37D7-4742-A066-0B5061983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32C144-1499-4B81-9D0A-C70E79E54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91A2D-5BDC-420A-9FC6-42C0E3E71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7693F-0DCA-4D82-AF47-E07DE91A3A5A}" type="datetimeFigureOut">
              <a:rPr lang="en-US" smtClean="0"/>
              <a:t>12/20/2022</a:t>
            </a:fld>
            <a:endParaRPr lang="en-US"/>
          </a:p>
        </p:txBody>
      </p:sp>
      <p:sp>
        <p:nvSpPr>
          <p:cNvPr id="5" name="Footer Placeholder 4">
            <a:extLst>
              <a:ext uri="{FF2B5EF4-FFF2-40B4-BE49-F238E27FC236}">
                <a16:creationId xmlns:a16="http://schemas.microsoft.com/office/drawing/2014/main" id="{BB26A506-9A90-4E82-BB51-8B91A9C18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EE7240-7E7A-4820-B1DF-1EE1671D0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0DEFB-77A4-46C1-8660-AD624529C968}" type="slidenum">
              <a:rPr lang="en-US" smtClean="0"/>
              <a:t>‹#›</a:t>
            </a:fld>
            <a:endParaRPr lang="en-US"/>
          </a:p>
        </p:txBody>
      </p:sp>
    </p:spTree>
    <p:extLst>
      <p:ext uri="{BB962C8B-B14F-4D97-AF65-F5344CB8AC3E}">
        <p14:creationId xmlns:p14="http://schemas.microsoft.com/office/powerpoint/2010/main" val="116786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18" Type="http://schemas.openxmlformats.org/officeDocument/2006/relationships/image" Target="../media/image9.png"/><Relationship Id="rId3" Type="http://schemas.openxmlformats.org/officeDocument/2006/relationships/slide" Target="slide3.xml"/><Relationship Id="rId21" Type="http://schemas.openxmlformats.org/officeDocument/2006/relationships/image" Target="../media/image11.png"/><Relationship Id="rId7" Type="http://schemas.openxmlformats.org/officeDocument/2006/relationships/slide" Target="slide4.xml"/><Relationship Id="rId12" Type="http://schemas.openxmlformats.org/officeDocument/2006/relationships/image" Target="../media/image6.png"/><Relationship Id="rId17" Type="http://schemas.openxmlformats.org/officeDocument/2006/relationships/slide" Target="slide9.xml"/><Relationship Id="rId2" Type="http://schemas.openxmlformats.org/officeDocument/2006/relationships/image" Target="../media/image1.jp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6.xml"/><Relationship Id="rId5" Type="http://schemas.openxmlformats.org/officeDocument/2006/relationships/slide" Target="slide2.xml"/><Relationship Id="rId15" Type="http://schemas.openxmlformats.org/officeDocument/2006/relationships/slide" Target="slide8.xml"/><Relationship Id="rId10" Type="http://schemas.openxmlformats.org/officeDocument/2006/relationships/image" Target="../media/image5.png"/><Relationship Id="rId19" Type="http://schemas.openxmlformats.org/officeDocument/2006/relationships/slide" Target="slide1.xml"/><Relationship Id="rId4" Type="http://schemas.openxmlformats.org/officeDocument/2006/relationships/image" Target="../media/image2.png"/><Relationship Id="rId9" Type="http://schemas.openxmlformats.org/officeDocument/2006/relationships/slide" Target="slide5.xml"/><Relationship Id="rId14" Type="http://schemas.openxmlformats.org/officeDocument/2006/relationships/image" Target="../media/image7.png"/><Relationship Id="rId22"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26" Type="http://schemas.openxmlformats.org/officeDocument/2006/relationships/image" Target="../media/image19.png"/><Relationship Id="rId3" Type="http://schemas.openxmlformats.org/officeDocument/2006/relationships/image" Target="../media/image2.png"/><Relationship Id="rId21" Type="http://schemas.openxmlformats.org/officeDocument/2006/relationships/image" Target="../media/image14.sv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5" Type="http://schemas.openxmlformats.org/officeDocument/2006/relationships/image" Target="../media/image18.svg"/><Relationship Id="rId2" Type="http://schemas.openxmlformats.org/officeDocument/2006/relationships/slide" Target="slide3.xml"/><Relationship Id="rId16" Type="http://schemas.openxmlformats.org/officeDocument/2006/relationships/slide" Target="slide9.xml"/><Relationship Id="rId20"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image" Target="../media/image6.png"/><Relationship Id="rId24" Type="http://schemas.openxmlformats.org/officeDocument/2006/relationships/image" Target="../media/image17.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6.sv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 Id="rId22" Type="http://schemas.openxmlformats.org/officeDocument/2006/relationships/image" Target="../media/image15.png"/><Relationship Id="rId27" Type="http://schemas.openxmlformats.org/officeDocument/2006/relationships/image" Target="../media/image20.svg"/></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26" Type="http://schemas.openxmlformats.org/officeDocument/2006/relationships/image" Target="../media/image19.png"/><Relationship Id="rId3" Type="http://schemas.openxmlformats.org/officeDocument/2006/relationships/image" Target="../media/image2.png"/><Relationship Id="rId21" Type="http://schemas.openxmlformats.org/officeDocument/2006/relationships/image" Target="../media/image14.sv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5" Type="http://schemas.openxmlformats.org/officeDocument/2006/relationships/image" Target="../media/image16.svg"/><Relationship Id="rId2" Type="http://schemas.openxmlformats.org/officeDocument/2006/relationships/slide" Target="slide3.xml"/><Relationship Id="rId16" Type="http://schemas.openxmlformats.org/officeDocument/2006/relationships/slide" Target="slide9.xml"/><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6.png"/><Relationship Id="rId24"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8.sv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 Id="rId22" Type="http://schemas.openxmlformats.org/officeDocument/2006/relationships/image" Target="../media/image17.png"/><Relationship Id="rId27" Type="http://schemas.openxmlformats.org/officeDocument/2006/relationships/image" Target="../media/image20.svg"/></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26" Type="http://schemas.openxmlformats.org/officeDocument/2006/relationships/image" Target="../media/image27.png"/><Relationship Id="rId3" Type="http://schemas.openxmlformats.org/officeDocument/2006/relationships/image" Target="../media/image2.png"/><Relationship Id="rId21" Type="http://schemas.openxmlformats.org/officeDocument/2006/relationships/image" Target="../media/image22.sv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5" Type="http://schemas.openxmlformats.org/officeDocument/2006/relationships/image" Target="../media/image26.svg"/><Relationship Id="rId2" Type="http://schemas.openxmlformats.org/officeDocument/2006/relationships/slide" Target="slide3.xml"/><Relationship Id="rId16" Type="http://schemas.openxmlformats.org/officeDocument/2006/relationships/slide" Target="slide9.xml"/><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6.png"/><Relationship Id="rId24" Type="http://schemas.openxmlformats.org/officeDocument/2006/relationships/image" Target="../media/image25.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slide" Target="slide6.xml"/><Relationship Id="rId19" Type="http://schemas.openxmlformats.org/officeDocument/2006/relationships/image" Target="../media/image10.png"/><Relationship Id="rId31" Type="http://schemas.openxmlformats.org/officeDocument/2006/relationships/image" Target="../media/image32.sv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18" Type="http://schemas.openxmlformats.org/officeDocument/2006/relationships/image" Target="../media/image9.png"/><Relationship Id="rId26" Type="http://schemas.openxmlformats.org/officeDocument/2006/relationships/image" Target="../media/image38.svg"/><Relationship Id="rId3" Type="http://schemas.openxmlformats.org/officeDocument/2006/relationships/slide" Target="slide3.xml"/><Relationship Id="rId21" Type="http://schemas.openxmlformats.org/officeDocument/2006/relationships/image" Target="../media/image33.png"/><Relationship Id="rId7" Type="http://schemas.openxmlformats.org/officeDocument/2006/relationships/slide" Target="slide4.xml"/><Relationship Id="rId12" Type="http://schemas.openxmlformats.org/officeDocument/2006/relationships/image" Target="../media/image6.png"/><Relationship Id="rId17" Type="http://schemas.openxmlformats.org/officeDocument/2006/relationships/slide" Target="slide9.xml"/><Relationship Id="rId25" Type="http://schemas.openxmlformats.org/officeDocument/2006/relationships/image" Target="../media/image37.png"/><Relationship Id="rId2" Type="http://schemas.openxmlformats.org/officeDocument/2006/relationships/image" Target="../media/image1.jp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6.xml"/><Relationship Id="rId24" Type="http://schemas.openxmlformats.org/officeDocument/2006/relationships/image" Target="../media/image36.svg"/><Relationship Id="rId5" Type="http://schemas.openxmlformats.org/officeDocument/2006/relationships/slide" Target="slide2.xml"/><Relationship Id="rId15" Type="http://schemas.openxmlformats.org/officeDocument/2006/relationships/slide" Target="slide8.xml"/><Relationship Id="rId23" Type="http://schemas.openxmlformats.org/officeDocument/2006/relationships/image" Target="../media/image35.png"/><Relationship Id="rId10" Type="http://schemas.openxmlformats.org/officeDocument/2006/relationships/image" Target="../media/image5.png"/><Relationship Id="rId19" Type="http://schemas.openxmlformats.org/officeDocument/2006/relationships/slide" Target="slide1.xml"/><Relationship Id="rId4" Type="http://schemas.openxmlformats.org/officeDocument/2006/relationships/image" Target="../media/image2.png"/><Relationship Id="rId9" Type="http://schemas.openxmlformats.org/officeDocument/2006/relationships/slide" Target="slide5.xml"/><Relationship Id="rId14" Type="http://schemas.openxmlformats.org/officeDocument/2006/relationships/image" Target="../media/image7.png"/><Relationship Id="rId22" Type="http://schemas.openxmlformats.org/officeDocument/2006/relationships/image" Target="../media/image34.svg"/></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3" Type="http://schemas.openxmlformats.org/officeDocument/2006/relationships/image" Target="../media/image2.png"/><Relationship Id="rId21" Type="http://schemas.openxmlformats.org/officeDocument/2006/relationships/image" Target="../media/image40.sv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 Type="http://schemas.openxmlformats.org/officeDocument/2006/relationships/slide" Target="slide3.xml"/><Relationship Id="rId16" Type="http://schemas.openxmlformats.org/officeDocument/2006/relationships/slide" Target="slide9.xml"/><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s>
</file>

<file path=ppt/slides/_rels/slide7.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3" Type="http://schemas.openxmlformats.org/officeDocument/2006/relationships/image" Target="../media/image2.png"/><Relationship Id="rId21" Type="http://schemas.openxmlformats.org/officeDocument/2006/relationships/image" Target="../media/image42.sv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 Type="http://schemas.openxmlformats.org/officeDocument/2006/relationships/slide" Target="slide3.xml"/><Relationship Id="rId16" Type="http://schemas.openxmlformats.org/officeDocument/2006/relationships/slide" Target="slide9.xml"/><Relationship Id="rId20" Type="http://schemas.openxmlformats.org/officeDocument/2006/relationships/image" Target="../media/image41.png"/><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s>
</file>

<file path=ppt/slides/_rels/slide8.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3" Type="http://schemas.openxmlformats.org/officeDocument/2006/relationships/image" Target="../media/image2.png"/><Relationship Id="rId21" Type="http://schemas.openxmlformats.org/officeDocument/2006/relationships/image" Target="../media/image44.sv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 Type="http://schemas.openxmlformats.org/officeDocument/2006/relationships/slide" Target="slide3.xml"/><Relationship Id="rId16" Type="http://schemas.openxmlformats.org/officeDocument/2006/relationships/slide" Target="slide9.xml"/><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46.sv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 Id="rId22" Type="http://schemas.openxmlformats.org/officeDocument/2006/relationships/image" Target="../media/image45.png"/></Relationships>
</file>

<file path=ppt/slides/_rels/slide9.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7.png"/><Relationship Id="rId18" Type="http://schemas.openxmlformats.org/officeDocument/2006/relationships/slide" Target="slide1.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slide" Target="slide7.xml"/><Relationship Id="rId17" Type="http://schemas.openxmlformats.org/officeDocument/2006/relationships/image" Target="../media/image9.png"/><Relationship Id="rId2" Type="http://schemas.openxmlformats.org/officeDocument/2006/relationships/slide" Target="slide3.xml"/><Relationship Id="rId16"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6.xm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B2E"/>
        </a:solidFill>
        <a:effectLst/>
      </p:bgPr>
    </p:bg>
    <p:spTree>
      <p:nvGrpSpPr>
        <p:cNvPr id="1" name=""/>
        <p:cNvGrpSpPr/>
        <p:nvPr/>
      </p:nvGrpSpPr>
      <p:grpSpPr>
        <a:xfrm>
          <a:off x="0" y="0"/>
          <a:ext cx="0" cy="0"/>
          <a:chOff x="0" y="0"/>
          <a:chExt cx="0" cy="0"/>
        </a:xfrm>
      </p:grpSpPr>
      <p:pic>
        <p:nvPicPr>
          <p:cNvPr id="44" name="GE" hidden="1">
            <a:extLst>
              <a:ext uri="{FF2B5EF4-FFF2-40B4-BE49-F238E27FC236}">
                <a16:creationId xmlns:a16="http://schemas.microsoft.com/office/drawing/2014/main" id="{1ED32C37-5924-4D77-807D-21E0200B4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195" y="6232979"/>
            <a:ext cx="467471" cy="467471"/>
          </a:xfrm>
          <a:prstGeom prst="rect">
            <a:avLst/>
          </a:prstGeom>
        </p:spPr>
      </p:pic>
      <p:sp>
        <p:nvSpPr>
          <p:cNvPr id="5" name="Rectangle: Rounded Corners 4">
            <a:extLst>
              <a:ext uri="{FF2B5EF4-FFF2-40B4-BE49-F238E27FC236}">
                <a16:creationId xmlns:a16="http://schemas.microsoft.com/office/drawing/2014/main" id="{5CF9E174-109E-414E-84FA-2E8C714A76D8}"/>
              </a:ext>
            </a:extLst>
          </p:cNvPr>
          <p:cNvSpPr/>
          <p:nvPr/>
        </p:nvSpPr>
        <p:spPr>
          <a:xfrm>
            <a:off x="1010718" y="177319"/>
            <a:ext cx="10413312" cy="1261728"/>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23F44DF-B0B4-46F8-89A4-4B889CDBC22F}"/>
              </a:ext>
            </a:extLst>
          </p:cNvPr>
          <p:cNvSpPr/>
          <p:nvPr/>
        </p:nvSpPr>
        <p:spPr>
          <a:xfrm>
            <a:off x="-14829057"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C9507FA4-C608-4DD4-82EC-0294305E3EBC}"/>
              </a:ext>
            </a:extLst>
          </p:cNvPr>
          <p:cNvSpPr txBox="1"/>
          <p:nvPr/>
        </p:nvSpPr>
        <p:spPr>
          <a:xfrm>
            <a:off x="1003688" y="177319"/>
            <a:ext cx="10413312" cy="1323439"/>
          </a:xfrm>
          <a:prstGeom prst="rect">
            <a:avLst/>
          </a:prstGeom>
          <a:noFill/>
        </p:spPr>
        <p:txBody>
          <a:bodyPr wrap="square" rtlCol="0">
            <a:spAutoFit/>
          </a:bodyPr>
          <a:lstStyle/>
          <a:p>
            <a:pPr algn="ctr"/>
            <a:r>
              <a:rPr lang="en-US" sz="8000" b="1" dirty="0">
                <a:latin typeface="Century Gothic" panose="020B0502020202020204" pitchFamily="34" charset="0"/>
              </a:rPr>
              <a:t>VOCAB A-Z</a:t>
            </a:r>
          </a:p>
        </p:txBody>
      </p:sp>
      <p:sp>
        <p:nvSpPr>
          <p:cNvPr id="7" name="Oval 6">
            <a:extLst>
              <a:ext uri="{FF2B5EF4-FFF2-40B4-BE49-F238E27FC236}">
                <a16:creationId xmlns:a16="http://schemas.microsoft.com/office/drawing/2014/main" id="{116B6F7F-C2D4-41FE-BCB4-4C671C7BF001}"/>
              </a:ext>
            </a:extLst>
          </p:cNvPr>
          <p:cNvSpPr/>
          <p:nvPr/>
        </p:nvSpPr>
        <p:spPr>
          <a:xfrm>
            <a:off x="1630041"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89A2966-5BDC-4237-B1F8-1C3FBF02DE4F}"/>
              </a:ext>
            </a:extLst>
          </p:cNvPr>
          <p:cNvSpPr/>
          <p:nvPr/>
        </p:nvSpPr>
        <p:spPr>
          <a:xfrm>
            <a:off x="2995301"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4760AC-1AC5-4469-B514-C5F85F2A2D75}"/>
              </a:ext>
            </a:extLst>
          </p:cNvPr>
          <p:cNvSpPr/>
          <p:nvPr/>
        </p:nvSpPr>
        <p:spPr>
          <a:xfrm>
            <a:off x="4362459"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21E003F-FFFB-4B87-B409-37568ED78D10}"/>
              </a:ext>
            </a:extLst>
          </p:cNvPr>
          <p:cNvSpPr/>
          <p:nvPr/>
        </p:nvSpPr>
        <p:spPr>
          <a:xfrm>
            <a:off x="5727638"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E6922E7-CC8B-48DA-A080-9DE8DB70A080}"/>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F18417D-B503-4539-86AD-C25AA5BEEC18}"/>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2067B41-205B-42A6-B191-E55728E1C4BA}"/>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6DF3EC7-6596-43F5-88FA-AED25D7D5B91}"/>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rId3" action="ppaction://hlinksldjump"/>
            <a:extLst>
              <a:ext uri="{FF2B5EF4-FFF2-40B4-BE49-F238E27FC236}">
                <a16:creationId xmlns:a16="http://schemas.microsoft.com/office/drawing/2014/main" id="{95452C6C-7929-49BB-906B-00CD7026D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158" y="6015462"/>
            <a:ext cx="563268" cy="563268"/>
          </a:xfrm>
          <a:prstGeom prst="rect">
            <a:avLst/>
          </a:prstGeom>
          <a:effectLst>
            <a:outerShdw blurRad="50800" dist="38100" dir="2700000" algn="tl" rotWithShape="0">
              <a:prstClr val="black">
                <a:alpha val="40000"/>
              </a:prstClr>
            </a:outerShdw>
          </a:effectLst>
        </p:spPr>
      </p:pic>
      <p:pic>
        <p:nvPicPr>
          <p:cNvPr id="33" name="Picture 32">
            <a:hlinkClick r:id="rId5" action="ppaction://hlinksldjump"/>
            <a:extLst>
              <a:ext uri="{FF2B5EF4-FFF2-40B4-BE49-F238E27FC236}">
                <a16:creationId xmlns:a16="http://schemas.microsoft.com/office/drawing/2014/main" id="{45795A85-F138-410A-9CF1-E1F2651D97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4287" y="6055769"/>
            <a:ext cx="541116" cy="473752"/>
          </a:xfrm>
          <a:prstGeom prst="rect">
            <a:avLst/>
          </a:prstGeom>
          <a:effectLst>
            <a:outerShdw blurRad="50800" dist="38100" dir="2700000" algn="tl" rotWithShape="0">
              <a:prstClr val="black">
                <a:alpha val="40000"/>
              </a:prstClr>
            </a:outerShdw>
          </a:effectLst>
        </p:spPr>
      </p:pic>
      <p:pic>
        <p:nvPicPr>
          <p:cNvPr id="35" name="Picture 34">
            <a:hlinkClick r:id="rId7" action="ppaction://hlinksldjump"/>
            <a:extLst>
              <a:ext uri="{FF2B5EF4-FFF2-40B4-BE49-F238E27FC236}">
                <a16:creationId xmlns:a16="http://schemas.microsoft.com/office/drawing/2014/main" id="{9AD21585-4D18-4E10-BC94-455AB96AB7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4386" y="6037841"/>
            <a:ext cx="518510" cy="518510"/>
          </a:xfrm>
          <a:prstGeom prst="rect">
            <a:avLst/>
          </a:prstGeom>
          <a:effectLst>
            <a:outerShdw blurRad="50800" dist="38100" dir="2700000" algn="tl" rotWithShape="0">
              <a:prstClr val="black">
                <a:alpha val="40000"/>
              </a:prstClr>
            </a:outerShdw>
          </a:effectLst>
        </p:spPr>
      </p:pic>
      <p:pic>
        <p:nvPicPr>
          <p:cNvPr id="37" name="Picture 36">
            <a:hlinkClick r:id="rId9" action="ppaction://hlinksldjump"/>
            <a:extLst>
              <a:ext uri="{FF2B5EF4-FFF2-40B4-BE49-F238E27FC236}">
                <a16:creationId xmlns:a16="http://schemas.microsoft.com/office/drawing/2014/main" id="{262365AC-B218-42E5-8FD2-2F181361BE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1926" y="6015462"/>
            <a:ext cx="410283" cy="534678"/>
          </a:xfrm>
          <a:prstGeom prst="rect">
            <a:avLst/>
          </a:prstGeom>
          <a:effectLst>
            <a:outerShdw blurRad="50800" dist="38100" dir="2700000" algn="tl" rotWithShape="0">
              <a:prstClr val="black">
                <a:alpha val="40000"/>
              </a:prstClr>
            </a:outerShdw>
          </a:effectLst>
        </p:spPr>
      </p:pic>
      <p:pic>
        <p:nvPicPr>
          <p:cNvPr id="39" name="Picture 38">
            <a:hlinkClick r:id="rId11" action="ppaction://hlinksldjump"/>
            <a:extLst>
              <a:ext uri="{FF2B5EF4-FFF2-40B4-BE49-F238E27FC236}">
                <a16:creationId xmlns:a16="http://schemas.microsoft.com/office/drawing/2014/main" id="{39559741-BEAF-4B38-B458-BBB3557582E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41" name="Picture 40">
            <a:hlinkClick r:id="rId13" action="ppaction://hlinksldjump"/>
            <a:extLst>
              <a:ext uri="{FF2B5EF4-FFF2-40B4-BE49-F238E27FC236}">
                <a16:creationId xmlns:a16="http://schemas.microsoft.com/office/drawing/2014/main" id="{67F26151-6096-42AF-BFB3-BDAD1E47A0B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43" name="Picture 42">
            <a:hlinkClick r:id="rId15" action="ppaction://hlinksldjump"/>
            <a:extLst>
              <a:ext uri="{FF2B5EF4-FFF2-40B4-BE49-F238E27FC236}">
                <a16:creationId xmlns:a16="http://schemas.microsoft.com/office/drawing/2014/main" id="{D8DB14C8-9617-4F21-A71B-11EF391D9BF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45" name="Picture 44">
            <a:hlinkClick r:id="rId17" action="ppaction://hlinksldjump"/>
            <a:extLst>
              <a:ext uri="{FF2B5EF4-FFF2-40B4-BE49-F238E27FC236}">
                <a16:creationId xmlns:a16="http://schemas.microsoft.com/office/drawing/2014/main" id="{91F13C52-0A74-4645-9330-AE3B7923DB2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36" name="Oval 35">
            <a:extLst>
              <a:ext uri="{FF2B5EF4-FFF2-40B4-BE49-F238E27FC236}">
                <a16:creationId xmlns:a16="http://schemas.microsoft.com/office/drawing/2014/main" id="{B8CA7B3A-5EA7-4541-83AC-6837DCE493D7}"/>
              </a:ext>
            </a:extLst>
          </p:cNvPr>
          <p:cNvSpPr/>
          <p:nvPr/>
        </p:nvSpPr>
        <p:spPr>
          <a:xfrm>
            <a:off x="262883" y="525358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hlinkClick r:id="rId19" action="ppaction://hlinksldjump"/>
            <a:extLst>
              <a:ext uri="{FF2B5EF4-FFF2-40B4-BE49-F238E27FC236}">
                <a16:creationId xmlns:a16="http://schemas.microsoft.com/office/drawing/2014/main" id="{30CD38C1-6DAB-4383-8B65-B936D002498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92669" y="5340563"/>
            <a:ext cx="500190" cy="495601"/>
          </a:xfrm>
          <a:prstGeom prst="rect">
            <a:avLst/>
          </a:prstGeom>
        </p:spPr>
      </p:pic>
      <p:sp>
        <p:nvSpPr>
          <p:cNvPr id="6" name="Oval 5">
            <a:extLst>
              <a:ext uri="{FF2B5EF4-FFF2-40B4-BE49-F238E27FC236}">
                <a16:creationId xmlns:a16="http://schemas.microsoft.com/office/drawing/2014/main" id="{F2847101-0DA3-45D0-9102-F38B9614FF32}"/>
              </a:ext>
            </a:extLst>
          </p:cNvPr>
          <p:cNvSpPr/>
          <p:nvPr/>
        </p:nvSpPr>
        <p:spPr>
          <a:xfrm>
            <a:off x="9635516" y="0"/>
            <a:ext cx="411480" cy="411480"/>
          </a:xfrm>
          <a:prstGeom prst="ellipse">
            <a:avLst/>
          </a:prstGeom>
          <a:solidFill>
            <a:srgbClr val="E7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95D8895C-3291-4028-8977-437336CB8125}"/>
              </a:ext>
            </a:extLst>
          </p:cNvPr>
          <p:cNvSpPr/>
          <p:nvPr/>
        </p:nvSpPr>
        <p:spPr>
          <a:xfrm>
            <a:off x="10278161" y="-15239"/>
            <a:ext cx="411480" cy="4114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662AA51-1721-478E-96EA-346F37028E15}"/>
              </a:ext>
            </a:extLst>
          </p:cNvPr>
          <p:cNvSpPr/>
          <p:nvPr/>
        </p:nvSpPr>
        <p:spPr>
          <a:xfrm>
            <a:off x="10922408" y="0"/>
            <a:ext cx="411480" cy="41148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croll: Vertical 14">
            <a:extLst>
              <a:ext uri="{FF2B5EF4-FFF2-40B4-BE49-F238E27FC236}">
                <a16:creationId xmlns:a16="http://schemas.microsoft.com/office/drawing/2014/main" id="{599D8F51-3E35-288C-3B84-8D2F0B33D087}"/>
              </a:ext>
            </a:extLst>
          </p:cNvPr>
          <p:cNvSpPr/>
          <p:nvPr/>
        </p:nvSpPr>
        <p:spPr>
          <a:xfrm>
            <a:off x="2308823" y="2238533"/>
            <a:ext cx="7636487" cy="303215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609BFB0-162D-EA98-C5FD-AA2FD0234A2A}"/>
              </a:ext>
            </a:extLst>
          </p:cNvPr>
          <p:cNvSpPr txBox="1"/>
          <p:nvPr/>
        </p:nvSpPr>
        <p:spPr>
          <a:xfrm>
            <a:off x="3523575" y="2754631"/>
            <a:ext cx="5811996"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Century Gothic" panose="020B0502020202020204" pitchFamily="34" charset="0"/>
              </a:rPr>
              <a:t>SAHIL KUMAR – E22CSEU1375</a:t>
            </a:r>
          </a:p>
          <a:p>
            <a:pPr marL="342900" indent="-342900">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Century Gothic" panose="020B0502020202020204" pitchFamily="34" charset="0"/>
              </a:rPr>
              <a:t>AYUSH GUPTA – E22CSEU0894</a:t>
            </a:r>
          </a:p>
          <a:p>
            <a:pPr marL="342900" indent="-342900">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Century Gothic" panose="020B0502020202020204" pitchFamily="34" charset="0"/>
              </a:rPr>
              <a:t>PRASHANT SOLANKI – E22CSEU1386</a:t>
            </a:r>
          </a:p>
          <a:p>
            <a:pPr marL="342900" indent="-342900">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Century Gothic" panose="020B0502020202020204" pitchFamily="34" charset="0"/>
              </a:rPr>
              <a:t>ABHI GHUDAIYA – E22CSEU1381</a:t>
            </a:r>
          </a:p>
          <a:p>
            <a:pPr marL="342900" indent="-342900">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Century Gothic" panose="020B0502020202020204" pitchFamily="34" charset="0"/>
              </a:rPr>
              <a:t>VIKRANT SHARMA – E22CSEU0907</a:t>
            </a:r>
          </a:p>
          <a:p>
            <a:pPr marL="342900" indent="-342900">
              <a:buFont typeface="Arial" panose="020B0604020202020204" pitchFamily="34" charset="0"/>
              <a:buChar char="•"/>
            </a:pPr>
            <a:r>
              <a:rPr lang="en-US" sz="2400" b="1" dirty="0">
                <a:solidFill>
                  <a:schemeClr val="bg1"/>
                </a:solidFill>
                <a:effectLst>
                  <a:outerShdw blurRad="38100" dist="38100" dir="2700000" algn="tl">
                    <a:srgbClr val="000000">
                      <a:alpha val="43137"/>
                    </a:srgbClr>
                  </a:outerShdw>
                </a:effectLst>
                <a:latin typeface="Century Gothic" panose="020B0502020202020204" pitchFamily="34" charset="0"/>
              </a:rPr>
              <a:t>HARSH DAGUR – E22CSEU0911</a:t>
            </a:r>
          </a:p>
        </p:txBody>
      </p:sp>
      <p:sp>
        <p:nvSpPr>
          <p:cNvPr id="19" name="Rectangle 18">
            <a:extLst>
              <a:ext uri="{FF2B5EF4-FFF2-40B4-BE49-F238E27FC236}">
                <a16:creationId xmlns:a16="http://schemas.microsoft.com/office/drawing/2014/main" id="{89DDB0BB-061E-C79B-3E9F-71296DAFC2B6}"/>
              </a:ext>
            </a:extLst>
          </p:cNvPr>
          <p:cNvSpPr/>
          <p:nvPr/>
        </p:nvSpPr>
        <p:spPr>
          <a:xfrm>
            <a:off x="3808683" y="1767196"/>
            <a:ext cx="4570767" cy="8983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AD01EA-3EA5-18FE-5C98-3D351C7B716C}"/>
              </a:ext>
            </a:extLst>
          </p:cNvPr>
          <p:cNvSpPr txBox="1"/>
          <p:nvPr/>
        </p:nvSpPr>
        <p:spPr>
          <a:xfrm>
            <a:off x="4181410" y="1673532"/>
            <a:ext cx="4443211" cy="1107996"/>
          </a:xfrm>
          <a:prstGeom prst="rect">
            <a:avLst/>
          </a:prstGeom>
          <a:noFill/>
        </p:spPr>
        <p:txBody>
          <a:bodyPr wrap="square" rtlCol="0">
            <a:spAutoFit/>
          </a:bodyPr>
          <a:lstStyle/>
          <a:p>
            <a:r>
              <a:rPr lang="en-US" sz="6600" b="1" dirty="0">
                <a:latin typeface="Century Gothic" panose="020B0502020202020204" pitchFamily="34" charset="0"/>
              </a:rPr>
              <a:t>MEMBERS</a:t>
            </a:r>
          </a:p>
        </p:txBody>
      </p:sp>
      <p:sp>
        <p:nvSpPr>
          <p:cNvPr id="20" name="Arrow: Right 19">
            <a:extLst>
              <a:ext uri="{FF2B5EF4-FFF2-40B4-BE49-F238E27FC236}">
                <a16:creationId xmlns:a16="http://schemas.microsoft.com/office/drawing/2014/main" id="{A1DD4802-64B9-B542-870E-CD1AA37E4A58}"/>
              </a:ext>
            </a:extLst>
          </p:cNvPr>
          <p:cNvSpPr/>
          <p:nvPr/>
        </p:nvSpPr>
        <p:spPr>
          <a:xfrm>
            <a:off x="8379450" y="1970911"/>
            <a:ext cx="4679727" cy="48522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1D5C9E7-7946-667A-C34E-6C98462286AC}"/>
              </a:ext>
            </a:extLst>
          </p:cNvPr>
          <p:cNvSpPr/>
          <p:nvPr/>
        </p:nvSpPr>
        <p:spPr>
          <a:xfrm rot="10800000">
            <a:off x="-871044" y="1982057"/>
            <a:ext cx="4679727" cy="48522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23" name="Graphic 22" descr="Meeting with solid fill">
            <a:extLst>
              <a:ext uri="{FF2B5EF4-FFF2-40B4-BE49-F238E27FC236}">
                <a16:creationId xmlns:a16="http://schemas.microsoft.com/office/drawing/2014/main" id="{46043F15-1AFA-ED2F-BC92-683918760D4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rot="20578129">
            <a:off x="1356720" y="-180247"/>
            <a:ext cx="1900478" cy="1900478"/>
          </a:xfrm>
          <a:prstGeom prst="rect">
            <a:avLst/>
          </a:prstGeom>
        </p:spPr>
      </p:pic>
    </p:spTree>
    <p:extLst>
      <p:ext uri="{BB962C8B-B14F-4D97-AF65-F5344CB8AC3E}">
        <p14:creationId xmlns:p14="http://schemas.microsoft.com/office/powerpoint/2010/main" val="2470216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4C60"/>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06195A28-ECF6-476E-9551-EE2D9FE1194A}"/>
              </a:ext>
            </a:extLst>
          </p:cNvPr>
          <p:cNvSpPr/>
          <p:nvPr/>
        </p:nvSpPr>
        <p:spPr>
          <a:xfrm>
            <a:off x="-13479229"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Oval 35">
            <a:extLst>
              <a:ext uri="{FF2B5EF4-FFF2-40B4-BE49-F238E27FC236}">
                <a16:creationId xmlns:a16="http://schemas.microsoft.com/office/drawing/2014/main" id="{8585124C-B170-42C2-9777-5EDE2ED337D8}"/>
              </a:ext>
            </a:extLst>
          </p:cNvPr>
          <p:cNvSpPr/>
          <p:nvPr/>
        </p:nvSpPr>
        <p:spPr>
          <a:xfrm>
            <a:off x="1630041" y="5254237"/>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97A16-138E-44E6-8844-20209B8A6D4E}"/>
              </a:ext>
            </a:extLst>
          </p:cNvPr>
          <p:cNvSpPr/>
          <p:nvPr/>
        </p:nvSpPr>
        <p:spPr>
          <a:xfrm>
            <a:off x="2995301"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5C91720-5C7E-439D-86DD-55D25341FF49}"/>
              </a:ext>
            </a:extLst>
          </p:cNvPr>
          <p:cNvSpPr/>
          <p:nvPr/>
        </p:nvSpPr>
        <p:spPr>
          <a:xfrm>
            <a:off x="4362459"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E25514A-FD78-49C8-806A-8635697D4A97}"/>
              </a:ext>
            </a:extLst>
          </p:cNvPr>
          <p:cNvSpPr/>
          <p:nvPr/>
        </p:nvSpPr>
        <p:spPr>
          <a:xfrm>
            <a:off x="5727638"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C1A6B42-B1A6-4ADD-A186-76EC6D075C44}"/>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E7AF745-38EA-4F06-BE68-0E1B3DDA4DA8}"/>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5FCCE5B-CCA8-42C0-922D-D5D931581486}"/>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6BDCE80-49B1-4F36-9035-AE1012E0D873}"/>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hlinkClick r:id="rId2" action="ppaction://hlinksldjump"/>
            <a:extLst>
              <a:ext uri="{FF2B5EF4-FFF2-40B4-BE49-F238E27FC236}">
                <a16:creationId xmlns:a16="http://schemas.microsoft.com/office/drawing/2014/main" id="{827F36C9-2CB5-4F62-9005-B301914F7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6015462"/>
            <a:ext cx="563268" cy="563268"/>
          </a:xfrm>
          <a:prstGeom prst="rect">
            <a:avLst/>
          </a:prstGeom>
          <a:effectLst>
            <a:outerShdw blurRad="50800" dist="38100" dir="2700000" algn="tl" rotWithShape="0">
              <a:prstClr val="black">
                <a:alpha val="40000"/>
              </a:prstClr>
            </a:outerShdw>
          </a:effectLst>
        </p:spPr>
      </p:pic>
      <p:pic>
        <p:nvPicPr>
          <p:cNvPr id="45" name="Picture 44">
            <a:hlinkClick r:id="rId4" action="ppaction://hlinksldjump"/>
            <a:extLst>
              <a:ext uri="{FF2B5EF4-FFF2-40B4-BE49-F238E27FC236}">
                <a16:creationId xmlns:a16="http://schemas.microsoft.com/office/drawing/2014/main" id="{0C6C2951-18C8-419F-B51B-2D9D1A25B4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5387763"/>
            <a:ext cx="541116" cy="473752"/>
          </a:xfrm>
          <a:prstGeom prst="rect">
            <a:avLst/>
          </a:prstGeom>
          <a:effectLst>
            <a:outerShdw blurRad="50800" dist="38100" dir="2700000" algn="tl" rotWithShape="0">
              <a:prstClr val="black">
                <a:alpha val="40000"/>
              </a:prstClr>
            </a:outerShdw>
          </a:effectLst>
        </p:spPr>
      </p:pic>
      <p:pic>
        <p:nvPicPr>
          <p:cNvPr id="46" name="Picture 45">
            <a:hlinkClick r:id="rId6" action="ppaction://hlinksldjump"/>
            <a:extLst>
              <a:ext uri="{FF2B5EF4-FFF2-40B4-BE49-F238E27FC236}">
                <a16:creationId xmlns:a16="http://schemas.microsoft.com/office/drawing/2014/main" id="{D9DD48B7-B0BA-478B-8788-21E432DF79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6037841"/>
            <a:ext cx="518510" cy="518510"/>
          </a:xfrm>
          <a:prstGeom prst="rect">
            <a:avLst/>
          </a:prstGeom>
          <a:effectLst>
            <a:outerShdw blurRad="50800" dist="38100" dir="2700000" algn="tl" rotWithShape="0">
              <a:prstClr val="black">
                <a:alpha val="40000"/>
              </a:prstClr>
            </a:outerShdw>
          </a:effectLst>
        </p:spPr>
      </p:pic>
      <p:pic>
        <p:nvPicPr>
          <p:cNvPr id="47" name="Picture 46">
            <a:hlinkClick r:id="rId8" action="ppaction://hlinksldjump"/>
            <a:extLst>
              <a:ext uri="{FF2B5EF4-FFF2-40B4-BE49-F238E27FC236}">
                <a16:creationId xmlns:a16="http://schemas.microsoft.com/office/drawing/2014/main" id="{223EBFFC-E200-48BE-91FE-707C8B314B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15462"/>
            <a:ext cx="410283" cy="534678"/>
          </a:xfrm>
          <a:prstGeom prst="rect">
            <a:avLst/>
          </a:prstGeom>
          <a:effectLst>
            <a:outerShdw blurRad="50800" dist="38100" dir="2700000" algn="tl" rotWithShape="0">
              <a:prstClr val="black">
                <a:alpha val="40000"/>
              </a:prstClr>
            </a:outerShdw>
          </a:effectLst>
        </p:spPr>
      </p:pic>
      <p:pic>
        <p:nvPicPr>
          <p:cNvPr id="48" name="Picture 47">
            <a:hlinkClick r:id="rId10" action="ppaction://hlinksldjump"/>
            <a:extLst>
              <a:ext uri="{FF2B5EF4-FFF2-40B4-BE49-F238E27FC236}">
                <a16:creationId xmlns:a16="http://schemas.microsoft.com/office/drawing/2014/main" id="{109378A5-9DC8-4467-8569-A457005486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49" name="Picture 48">
            <a:hlinkClick r:id="rId12" action="ppaction://hlinksldjump"/>
            <a:extLst>
              <a:ext uri="{FF2B5EF4-FFF2-40B4-BE49-F238E27FC236}">
                <a16:creationId xmlns:a16="http://schemas.microsoft.com/office/drawing/2014/main" id="{24374FD3-C0A1-4654-A8C7-B4DBE37BEE8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50" name="Picture 49">
            <a:hlinkClick r:id="rId14" action="ppaction://hlinksldjump"/>
            <a:extLst>
              <a:ext uri="{FF2B5EF4-FFF2-40B4-BE49-F238E27FC236}">
                <a16:creationId xmlns:a16="http://schemas.microsoft.com/office/drawing/2014/main" id="{F09B9E74-DC5B-4554-8F33-073CCEED73E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51" name="Picture 50">
            <a:hlinkClick r:id="rId16" action="ppaction://hlinksldjump"/>
            <a:extLst>
              <a:ext uri="{FF2B5EF4-FFF2-40B4-BE49-F238E27FC236}">
                <a16:creationId xmlns:a16="http://schemas.microsoft.com/office/drawing/2014/main" id="{C246E80C-3135-418E-B1DA-9DE08CCF0FB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52" name="Oval 51">
            <a:extLst>
              <a:ext uri="{FF2B5EF4-FFF2-40B4-BE49-F238E27FC236}">
                <a16:creationId xmlns:a16="http://schemas.microsoft.com/office/drawing/2014/main" id="{039D6B2A-000B-4971-A3EE-4F84E790FC5F}"/>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rId18" action="ppaction://hlinksldjump"/>
            <a:extLst>
              <a:ext uri="{FF2B5EF4-FFF2-40B4-BE49-F238E27FC236}">
                <a16:creationId xmlns:a16="http://schemas.microsoft.com/office/drawing/2014/main" id="{50139061-4125-4DEE-9D1B-7AEB1327FFF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pic>
        <p:nvPicPr>
          <p:cNvPr id="7" name="Graphic 6" descr="Programmer female with solid fill">
            <a:extLst>
              <a:ext uri="{FF2B5EF4-FFF2-40B4-BE49-F238E27FC236}">
                <a16:creationId xmlns:a16="http://schemas.microsoft.com/office/drawing/2014/main" id="{2BDCF618-AF2D-58B5-CD6C-DB4EEBB3926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20784010">
            <a:off x="985045" y="986704"/>
            <a:ext cx="1603323" cy="1603323"/>
          </a:xfrm>
          <a:prstGeom prst="rect">
            <a:avLst/>
          </a:prstGeom>
        </p:spPr>
      </p:pic>
      <p:pic>
        <p:nvPicPr>
          <p:cNvPr id="8" name="Graphic 7" descr="Keyboard with solid fill">
            <a:extLst>
              <a:ext uri="{FF2B5EF4-FFF2-40B4-BE49-F238E27FC236}">
                <a16:creationId xmlns:a16="http://schemas.microsoft.com/office/drawing/2014/main" id="{DA555698-F36B-69E4-DA6B-EBE3D3E7151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1254474">
            <a:off x="9257380" y="596998"/>
            <a:ext cx="2247692" cy="2247692"/>
          </a:xfrm>
          <a:prstGeom prst="rect">
            <a:avLst/>
          </a:prstGeom>
        </p:spPr>
      </p:pic>
      <p:pic>
        <p:nvPicPr>
          <p:cNvPr id="9" name="Graphic 8" descr="Vlog with solid fill">
            <a:extLst>
              <a:ext uri="{FF2B5EF4-FFF2-40B4-BE49-F238E27FC236}">
                <a16:creationId xmlns:a16="http://schemas.microsoft.com/office/drawing/2014/main" id="{7911F595-64F4-F4AA-965F-19FC06D913C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139401">
            <a:off x="1492517" y="3530367"/>
            <a:ext cx="1495552" cy="1495552"/>
          </a:xfrm>
          <a:prstGeom prst="rect">
            <a:avLst/>
          </a:prstGeom>
        </p:spPr>
      </p:pic>
      <p:sp>
        <p:nvSpPr>
          <p:cNvPr id="11" name="TextBox 10">
            <a:extLst>
              <a:ext uri="{FF2B5EF4-FFF2-40B4-BE49-F238E27FC236}">
                <a16:creationId xmlns:a16="http://schemas.microsoft.com/office/drawing/2014/main" id="{5134B999-6037-2EA9-46CC-19EC9E22FB69}"/>
              </a:ext>
            </a:extLst>
          </p:cNvPr>
          <p:cNvSpPr txBox="1"/>
          <p:nvPr/>
        </p:nvSpPr>
        <p:spPr>
          <a:xfrm>
            <a:off x="1897636" y="12807"/>
            <a:ext cx="8303617" cy="1107996"/>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cs typeface="Aharoni" panose="02010803020104030203" pitchFamily="2" charset="-79"/>
              </a:rPr>
              <a:t>INTRODUCTION</a:t>
            </a:r>
          </a:p>
        </p:txBody>
      </p:sp>
      <p:sp>
        <p:nvSpPr>
          <p:cNvPr id="12" name="TextBox 11">
            <a:extLst>
              <a:ext uri="{FF2B5EF4-FFF2-40B4-BE49-F238E27FC236}">
                <a16:creationId xmlns:a16="http://schemas.microsoft.com/office/drawing/2014/main" id="{86F79BA6-6459-1DD0-B815-9DE386BCE14B}"/>
              </a:ext>
            </a:extLst>
          </p:cNvPr>
          <p:cNvSpPr txBox="1"/>
          <p:nvPr/>
        </p:nvSpPr>
        <p:spPr>
          <a:xfrm>
            <a:off x="3530121" y="1032864"/>
            <a:ext cx="4976546" cy="4401205"/>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Traditional dictionary applications simply let us look up the definitions, synonyms, and antonyms of a given word, but Vocab A-Z is more than just a standard dictionary; it also prompts you with a new English word at regular intervals, which improves your vocabulary.</a:t>
            </a:r>
          </a:p>
          <a:p>
            <a:endParaRPr lang="en-US" sz="2800" dirty="0">
              <a:latin typeface="Century Gothic" panose="020B0502020202020204" pitchFamily="34" charset="0"/>
            </a:endParaRPr>
          </a:p>
        </p:txBody>
      </p:sp>
      <p:pic>
        <p:nvPicPr>
          <p:cNvPr id="13" name="Graphic 12" descr="Cmd Terminal with solid fill">
            <a:extLst>
              <a:ext uri="{FF2B5EF4-FFF2-40B4-BE49-F238E27FC236}">
                <a16:creationId xmlns:a16="http://schemas.microsoft.com/office/drawing/2014/main" id="{5AE9E9A6-62A4-AD50-2E0A-08578B2DC42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rot="20880868">
            <a:off x="9031299" y="3032470"/>
            <a:ext cx="2117453" cy="2117453"/>
          </a:xfrm>
          <a:prstGeom prst="rect">
            <a:avLst/>
          </a:prstGeom>
        </p:spPr>
      </p:pic>
    </p:spTree>
    <p:extLst>
      <p:ext uri="{BB962C8B-B14F-4D97-AF65-F5344CB8AC3E}">
        <p14:creationId xmlns:p14="http://schemas.microsoft.com/office/powerpoint/2010/main" val="38455515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433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126D4204-9130-4FE7-86DD-8739E7DC7D06}"/>
              </a:ext>
            </a:extLst>
          </p:cNvPr>
          <p:cNvSpPr/>
          <p:nvPr/>
        </p:nvSpPr>
        <p:spPr>
          <a:xfrm>
            <a:off x="-12112071"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Oval 75">
            <a:extLst>
              <a:ext uri="{FF2B5EF4-FFF2-40B4-BE49-F238E27FC236}">
                <a16:creationId xmlns:a16="http://schemas.microsoft.com/office/drawing/2014/main" id="{4D73B328-1ED1-43AF-93B9-F41ADF4A0BF2}"/>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FBFEE21-88D7-40D4-B1E5-BC736B402028}"/>
              </a:ext>
            </a:extLst>
          </p:cNvPr>
          <p:cNvSpPr/>
          <p:nvPr/>
        </p:nvSpPr>
        <p:spPr>
          <a:xfrm>
            <a:off x="2995301" y="525055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41053C6-6272-48C4-8D75-E281422CAA42}"/>
              </a:ext>
            </a:extLst>
          </p:cNvPr>
          <p:cNvSpPr/>
          <p:nvPr/>
        </p:nvSpPr>
        <p:spPr>
          <a:xfrm>
            <a:off x="4362459"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D45687B-8453-4B16-9473-D1D1E67A09AD}"/>
              </a:ext>
            </a:extLst>
          </p:cNvPr>
          <p:cNvSpPr/>
          <p:nvPr/>
        </p:nvSpPr>
        <p:spPr>
          <a:xfrm>
            <a:off x="5727638"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6E48107-4AFD-41CE-B722-E15670D6ABAB}"/>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41B3EAC-9EA8-4EA9-ADB4-D88B53F73B4F}"/>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384BB34-7388-4DA9-B0DD-B725F2726B6F}"/>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D52D609-87F3-44D8-A238-F3E36D5E8235}"/>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hlinkClick r:id="rId2" action="ppaction://hlinksldjump"/>
            <a:extLst>
              <a:ext uri="{FF2B5EF4-FFF2-40B4-BE49-F238E27FC236}">
                <a16:creationId xmlns:a16="http://schemas.microsoft.com/office/drawing/2014/main" id="{D812A602-9F82-4EFB-962A-E1CF2EB5D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5339326"/>
            <a:ext cx="563268" cy="563268"/>
          </a:xfrm>
          <a:prstGeom prst="rect">
            <a:avLst/>
          </a:prstGeom>
          <a:effectLst>
            <a:outerShdw blurRad="50800" dist="38100" dir="2700000" algn="tl" rotWithShape="0">
              <a:prstClr val="black">
                <a:alpha val="40000"/>
              </a:prstClr>
            </a:outerShdw>
          </a:effectLst>
        </p:spPr>
      </p:pic>
      <p:pic>
        <p:nvPicPr>
          <p:cNvPr id="89" name="Picture 88">
            <a:hlinkClick r:id="rId4" action="ppaction://hlinksldjump"/>
            <a:extLst>
              <a:ext uri="{FF2B5EF4-FFF2-40B4-BE49-F238E27FC236}">
                <a16:creationId xmlns:a16="http://schemas.microsoft.com/office/drawing/2014/main" id="{BD0F56CA-5314-416E-B4A0-85D78C7900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90" name="Picture 89">
            <a:hlinkClick r:id="rId6" action="ppaction://hlinksldjump"/>
            <a:extLst>
              <a:ext uri="{FF2B5EF4-FFF2-40B4-BE49-F238E27FC236}">
                <a16:creationId xmlns:a16="http://schemas.microsoft.com/office/drawing/2014/main" id="{F1F9E962-0BB2-454D-8098-3B27BE043F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6037841"/>
            <a:ext cx="518510" cy="518510"/>
          </a:xfrm>
          <a:prstGeom prst="rect">
            <a:avLst/>
          </a:prstGeom>
          <a:effectLst>
            <a:outerShdw blurRad="50800" dist="38100" dir="2700000" algn="tl" rotWithShape="0">
              <a:prstClr val="black">
                <a:alpha val="40000"/>
              </a:prstClr>
            </a:outerShdw>
          </a:effectLst>
        </p:spPr>
      </p:pic>
      <p:pic>
        <p:nvPicPr>
          <p:cNvPr id="91" name="Picture 90">
            <a:hlinkClick r:id="rId8" action="ppaction://hlinksldjump"/>
            <a:extLst>
              <a:ext uri="{FF2B5EF4-FFF2-40B4-BE49-F238E27FC236}">
                <a16:creationId xmlns:a16="http://schemas.microsoft.com/office/drawing/2014/main" id="{62F488AF-40AB-49BB-ACA7-785A3B9047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15462"/>
            <a:ext cx="410283" cy="534678"/>
          </a:xfrm>
          <a:prstGeom prst="rect">
            <a:avLst/>
          </a:prstGeom>
          <a:effectLst>
            <a:outerShdw blurRad="50800" dist="38100" dir="2700000" algn="tl" rotWithShape="0">
              <a:prstClr val="black">
                <a:alpha val="40000"/>
              </a:prstClr>
            </a:outerShdw>
          </a:effectLst>
        </p:spPr>
      </p:pic>
      <p:pic>
        <p:nvPicPr>
          <p:cNvPr id="92" name="Picture 91">
            <a:hlinkClick r:id="rId10" action="ppaction://hlinksldjump"/>
            <a:extLst>
              <a:ext uri="{FF2B5EF4-FFF2-40B4-BE49-F238E27FC236}">
                <a16:creationId xmlns:a16="http://schemas.microsoft.com/office/drawing/2014/main" id="{86E6A6B9-4920-44D9-B957-254BCC42DFD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93" name="Picture 92">
            <a:hlinkClick r:id="rId12" action="ppaction://hlinksldjump"/>
            <a:extLst>
              <a:ext uri="{FF2B5EF4-FFF2-40B4-BE49-F238E27FC236}">
                <a16:creationId xmlns:a16="http://schemas.microsoft.com/office/drawing/2014/main" id="{490339D6-0579-443A-8393-C17E001C80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94" name="Picture 93">
            <a:hlinkClick r:id="rId14" action="ppaction://hlinksldjump"/>
            <a:extLst>
              <a:ext uri="{FF2B5EF4-FFF2-40B4-BE49-F238E27FC236}">
                <a16:creationId xmlns:a16="http://schemas.microsoft.com/office/drawing/2014/main" id="{4C542227-40C2-4E04-8F80-7E4A76E0717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95" name="Picture 94">
            <a:hlinkClick r:id="rId16" action="ppaction://hlinksldjump"/>
            <a:extLst>
              <a:ext uri="{FF2B5EF4-FFF2-40B4-BE49-F238E27FC236}">
                <a16:creationId xmlns:a16="http://schemas.microsoft.com/office/drawing/2014/main" id="{D69D3483-E178-41A3-811C-1619D2B5949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96" name="Oval 95">
            <a:extLst>
              <a:ext uri="{FF2B5EF4-FFF2-40B4-BE49-F238E27FC236}">
                <a16:creationId xmlns:a16="http://schemas.microsoft.com/office/drawing/2014/main" id="{F72DDCB7-D439-40C3-BB7F-79A5F38FFEA8}"/>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a:hlinkClick r:id="rId18" action="ppaction://hlinksldjump"/>
            <a:extLst>
              <a:ext uri="{FF2B5EF4-FFF2-40B4-BE49-F238E27FC236}">
                <a16:creationId xmlns:a16="http://schemas.microsoft.com/office/drawing/2014/main" id="{2E37372E-16A9-4F93-B743-402DE9A4E77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
        <p:nvSpPr>
          <p:cNvPr id="11" name="Oval 10">
            <a:extLst>
              <a:ext uri="{FF2B5EF4-FFF2-40B4-BE49-F238E27FC236}">
                <a16:creationId xmlns:a16="http://schemas.microsoft.com/office/drawing/2014/main" id="{C0ABD094-7F43-003C-03B3-BC18EFF10149}"/>
              </a:ext>
            </a:extLst>
          </p:cNvPr>
          <p:cNvSpPr/>
          <p:nvPr/>
        </p:nvSpPr>
        <p:spPr>
          <a:xfrm>
            <a:off x="10128540" y="3256056"/>
            <a:ext cx="1470632" cy="1470632"/>
          </a:xfrm>
          <a:prstGeom prst="ellipse">
            <a:avLst/>
          </a:prstGeom>
          <a:solidFill>
            <a:srgbClr val="FFC4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5FEAD12-372B-B2F2-9C50-1D69B76E3DCD}"/>
              </a:ext>
            </a:extLst>
          </p:cNvPr>
          <p:cNvSpPr/>
          <p:nvPr/>
        </p:nvSpPr>
        <p:spPr>
          <a:xfrm>
            <a:off x="10122239" y="1619023"/>
            <a:ext cx="1470632" cy="1470632"/>
          </a:xfrm>
          <a:prstGeom prst="ellipse">
            <a:avLst/>
          </a:prstGeom>
          <a:solidFill>
            <a:srgbClr val="F0CF6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C70F090-ADA6-945F-11BD-A49CA3B1116B}"/>
              </a:ext>
            </a:extLst>
          </p:cNvPr>
          <p:cNvSpPr/>
          <p:nvPr/>
        </p:nvSpPr>
        <p:spPr>
          <a:xfrm>
            <a:off x="577144" y="3258733"/>
            <a:ext cx="1470632" cy="1470632"/>
          </a:xfrm>
          <a:prstGeom prst="ellipse">
            <a:avLst/>
          </a:prstGeom>
          <a:solidFill>
            <a:srgbClr val="E76F5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AD31D1-F28B-67F7-1A3F-A90CD66BC734}"/>
              </a:ext>
            </a:extLst>
          </p:cNvPr>
          <p:cNvSpPr/>
          <p:nvPr/>
        </p:nvSpPr>
        <p:spPr>
          <a:xfrm>
            <a:off x="577144" y="1619923"/>
            <a:ext cx="1470632" cy="1470632"/>
          </a:xfrm>
          <a:prstGeom prst="ellipse">
            <a:avLst/>
          </a:prstGeom>
          <a:solidFill>
            <a:srgbClr val="F4A26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48BD278-F3BD-AC9C-0E08-5014AE9B5D14}"/>
              </a:ext>
            </a:extLst>
          </p:cNvPr>
          <p:cNvSpPr txBox="1"/>
          <p:nvPr/>
        </p:nvSpPr>
        <p:spPr>
          <a:xfrm>
            <a:off x="2078097" y="1712263"/>
            <a:ext cx="3617980" cy="1169551"/>
          </a:xfrm>
          <a:prstGeom prst="rect">
            <a:avLst/>
          </a:prstGeom>
          <a:noFill/>
        </p:spPr>
        <p:txBody>
          <a:bodyPr wrap="square" rtlCol="0">
            <a:spAutoFit/>
          </a:bodyPr>
          <a:lstStyle/>
          <a:p>
            <a:r>
              <a:rPr lang="en-US" sz="1400" dirty="0">
                <a:latin typeface="Century Gothic" panose="020B0502020202020204" pitchFamily="34" charset="0"/>
              </a:rPr>
              <a:t>-Improve the word-pool (Vocabulary). Individuals will be able to communicate more effectively and comprehend spoken and written language better as a result</a:t>
            </a:r>
            <a:r>
              <a:rPr lang="en-US" sz="1400" dirty="0">
                <a:latin typeface="Century Gothic" panose="020B0502020202020204" pitchFamily="34" charset="0"/>
                <a:cs typeface="Arial" panose="020B0604020202020204" pitchFamily="34" charset="0"/>
              </a:rPr>
              <a:t>.</a:t>
            </a:r>
            <a:endParaRPr lang="en-US" sz="1400" dirty="0">
              <a:latin typeface="Century Gothic" panose="020B0502020202020204" pitchFamily="34" charset="0"/>
            </a:endParaRPr>
          </a:p>
        </p:txBody>
      </p:sp>
      <p:sp>
        <p:nvSpPr>
          <p:cNvPr id="16" name="TextBox 15">
            <a:extLst>
              <a:ext uri="{FF2B5EF4-FFF2-40B4-BE49-F238E27FC236}">
                <a16:creationId xmlns:a16="http://schemas.microsoft.com/office/drawing/2014/main" id="{126C686C-D0D3-CD81-9356-8C84E9C81F66}"/>
              </a:ext>
            </a:extLst>
          </p:cNvPr>
          <p:cNvSpPr txBox="1"/>
          <p:nvPr/>
        </p:nvSpPr>
        <p:spPr>
          <a:xfrm>
            <a:off x="2061613" y="3372016"/>
            <a:ext cx="3617980" cy="523220"/>
          </a:xfrm>
          <a:prstGeom prst="rect">
            <a:avLst/>
          </a:prstGeom>
          <a:noFill/>
        </p:spPr>
        <p:txBody>
          <a:bodyPr wrap="square" rtlCol="0">
            <a:spAutoFit/>
          </a:bodyPr>
          <a:lstStyle/>
          <a:p>
            <a:r>
              <a:rPr lang="en-US" sz="1400" dirty="0">
                <a:latin typeface="Century Gothic" panose="020B0502020202020204" pitchFamily="34" charset="0"/>
              </a:rPr>
              <a:t>-Improve the communication skill and confidence while speaking.</a:t>
            </a:r>
          </a:p>
        </p:txBody>
      </p:sp>
      <p:sp>
        <p:nvSpPr>
          <p:cNvPr id="17" name="TextBox 16">
            <a:extLst>
              <a:ext uri="{FF2B5EF4-FFF2-40B4-BE49-F238E27FC236}">
                <a16:creationId xmlns:a16="http://schemas.microsoft.com/office/drawing/2014/main" id="{E6CADBEC-4115-4C4D-0BF2-C441A0E1912A}"/>
              </a:ext>
            </a:extLst>
          </p:cNvPr>
          <p:cNvSpPr txBox="1"/>
          <p:nvPr/>
        </p:nvSpPr>
        <p:spPr>
          <a:xfrm>
            <a:off x="6443316" y="1712262"/>
            <a:ext cx="3617980" cy="523220"/>
          </a:xfrm>
          <a:prstGeom prst="rect">
            <a:avLst/>
          </a:prstGeom>
          <a:noFill/>
        </p:spPr>
        <p:txBody>
          <a:bodyPr wrap="square" rtlCol="0">
            <a:spAutoFit/>
          </a:bodyPr>
          <a:lstStyle/>
          <a:p>
            <a:r>
              <a:rPr lang="en-US" sz="1400" dirty="0">
                <a:latin typeface="Century Gothic" panose="020B0502020202020204" pitchFamily="34" charset="0"/>
              </a:rPr>
              <a:t>-To enhance user’s comprehension skills. </a:t>
            </a:r>
          </a:p>
        </p:txBody>
      </p:sp>
      <p:sp>
        <p:nvSpPr>
          <p:cNvPr id="18" name="TextBox 17">
            <a:extLst>
              <a:ext uri="{FF2B5EF4-FFF2-40B4-BE49-F238E27FC236}">
                <a16:creationId xmlns:a16="http://schemas.microsoft.com/office/drawing/2014/main" id="{BA95250F-5903-9F74-3A1D-98E2E3E756DC}"/>
              </a:ext>
            </a:extLst>
          </p:cNvPr>
          <p:cNvSpPr txBox="1"/>
          <p:nvPr/>
        </p:nvSpPr>
        <p:spPr>
          <a:xfrm>
            <a:off x="6443316" y="3372016"/>
            <a:ext cx="3617980" cy="307777"/>
          </a:xfrm>
          <a:prstGeom prst="rect">
            <a:avLst/>
          </a:prstGeom>
          <a:noFill/>
        </p:spPr>
        <p:txBody>
          <a:bodyPr wrap="square" rtlCol="0">
            <a:spAutoFit/>
          </a:bodyPr>
          <a:lstStyle/>
          <a:p>
            <a:r>
              <a:rPr lang="en-US" sz="1400" dirty="0">
                <a:latin typeface="Century Gothic" panose="020B0502020202020204" pitchFamily="34" charset="0"/>
              </a:rPr>
              <a:t>-Improve the grammar of the user. </a:t>
            </a:r>
          </a:p>
        </p:txBody>
      </p:sp>
      <p:sp>
        <p:nvSpPr>
          <p:cNvPr id="19" name="TextBox 18">
            <a:extLst>
              <a:ext uri="{FF2B5EF4-FFF2-40B4-BE49-F238E27FC236}">
                <a16:creationId xmlns:a16="http://schemas.microsoft.com/office/drawing/2014/main" id="{514B58F5-73EE-D1D5-1F98-300019723F19}"/>
              </a:ext>
            </a:extLst>
          </p:cNvPr>
          <p:cNvSpPr txBox="1"/>
          <p:nvPr/>
        </p:nvSpPr>
        <p:spPr>
          <a:xfrm>
            <a:off x="1945282" y="190501"/>
            <a:ext cx="8303617" cy="1107996"/>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cs typeface="Aharoni" panose="02010803020104030203" pitchFamily="2" charset="-79"/>
              </a:rPr>
              <a:t>WHAT IT CAN DO?</a:t>
            </a:r>
          </a:p>
        </p:txBody>
      </p:sp>
      <p:pic>
        <p:nvPicPr>
          <p:cNvPr id="20" name="Graphic 19" descr="Programmer female with solid fill">
            <a:extLst>
              <a:ext uri="{FF2B5EF4-FFF2-40B4-BE49-F238E27FC236}">
                <a16:creationId xmlns:a16="http://schemas.microsoft.com/office/drawing/2014/main" id="{E4B778F1-F2F4-810D-EE4E-FDF3F359EA9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20784010">
            <a:off x="481513" y="1344253"/>
            <a:ext cx="1603323" cy="1603323"/>
          </a:xfrm>
          <a:prstGeom prst="rect">
            <a:avLst/>
          </a:prstGeom>
        </p:spPr>
      </p:pic>
      <p:pic>
        <p:nvPicPr>
          <p:cNvPr id="21" name="Graphic 20" descr="Vlog with solid fill">
            <a:extLst>
              <a:ext uri="{FF2B5EF4-FFF2-40B4-BE49-F238E27FC236}">
                <a16:creationId xmlns:a16="http://schemas.microsoft.com/office/drawing/2014/main" id="{9953C536-D74B-0AA5-D7DB-15B6C5F8B43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1139401">
            <a:off x="552678" y="3325698"/>
            <a:ext cx="1495552" cy="1495552"/>
          </a:xfrm>
          <a:prstGeom prst="rect">
            <a:avLst/>
          </a:prstGeom>
        </p:spPr>
      </p:pic>
      <p:pic>
        <p:nvPicPr>
          <p:cNvPr id="22" name="Graphic 21" descr="Keyboard with solid fill">
            <a:extLst>
              <a:ext uri="{FF2B5EF4-FFF2-40B4-BE49-F238E27FC236}">
                <a16:creationId xmlns:a16="http://schemas.microsoft.com/office/drawing/2014/main" id="{F944DF0F-D20B-951D-72F3-7FF7C617B90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254474">
            <a:off x="10071641" y="1566536"/>
            <a:ext cx="1575604" cy="1575604"/>
          </a:xfrm>
          <a:prstGeom prst="rect">
            <a:avLst/>
          </a:prstGeom>
        </p:spPr>
      </p:pic>
      <p:pic>
        <p:nvPicPr>
          <p:cNvPr id="23" name="Graphic 22" descr="Cmd Terminal with solid fill">
            <a:extLst>
              <a:ext uri="{FF2B5EF4-FFF2-40B4-BE49-F238E27FC236}">
                <a16:creationId xmlns:a16="http://schemas.microsoft.com/office/drawing/2014/main" id="{2FD11730-3B9F-FCD8-1003-43E072DB16D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rot="20880868">
            <a:off x="10118939" y="3268139"/>
            <a:ext cx="1477232" cy="1477232"/>
          </a:xfrm>
          <a:prstGeom prst="rect">
            <a:avLst/>
          </a:prstGeom>
        </p:spPr>
      </p:pic>
    </p:spTree>
    <p:extLst>
      <p:ext uri="{BB962C8B-B14F-4D97-AF65-F5344CB8AC3E}">
        <p14:creationId xmlns:p14="http://schemas.microsoft.com/office/powerpoint/2010/main" val="5760980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p:tgtEl>
                                          <p:spTgt spid="16"/>
                                        </p:tgtEl>
                                        <p:attrNameLst>
                                          <p:attrName>ppt_y</p:attrName>
                                        </p:attrNameLst>
                                      </p:cBhvr>
                                      <p:tavLst>
                                        <p:tav tm="0">
                                          <p:val>
                                            <p:strVal val="#ppt_y+#ppt_h*1.125000"/>
                                          </p:val>
                                        </p:tav>
                                        <p:tav tm="100000">
                                          <p:val>
                                            <p:strVal val="#ppt_y"/>
                                          </p:val>
                                        </p:tav>
                                      </p:tavLst>
                                    </p:anim>
                                    <p:animEffect transition="in" filter="wipe(up)">
                                      <p:cBhvr>
                                        <p:cTn id="13" dur="500"/>
                                        <p:tgtEl>
                                          <p:spTgt spid="16"/>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ppt_y</p:attrName>
                                        </p:attrNameLst>
                                      </p:cBhvr>
                                      <p:tavLst>
                                        <p:tav tm="0">
                                          <p:val>
                                            <p:strVal val="#ppt_y+#ppt_h*1.125000"/>
                                          </p:val>
                                        </p:tav>
                                        <p:tav tm="100000">
                                          <p:val>
                                            <p:strVal val="#ppt_y"/>
                                          </p:val>
                                        </p:tav>
                                      </p:tavLst>
                                    </p:anim>
                                    <p:animEffect transition="in" filter="wipe(up)">
                                      <p:cBhvr>
                                        <p:cTn id="18" dur="500"/>
                                        <p:tgtEl>
                                          <p:spTgt spid="17"/>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p:tgtEl>
                                          <p:spTgt spid="18"/>
                                        </p:tgtEl>
                                        <p:attrNameLst>
                                          <p:attrName>ppt_y</p:attrName>
                                        </p:attrNameLst>
                                      </p:cBhvr>
                                      <p:tavLst>
                                        <p:tav tm="0">
                                          <p:val>
                                            <p:strVal val="#ppt_y+#ppt_h*1.125000"/>
                                          </p:val>
                                        </p:tav>
                                        <p:tav tm="100000">
                                          <p:val>
                                            <p:strVal val="#ppt_y"/>
                                          </p:val>
                                        </p:tav>
                                      </p:tavLst>
                                    </p:anim>
                                    <p:animEffect transition="in" filter="wipe(up)">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D597A"/>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C193328D-A72A-4BA3-89BB-67986BDD87AF}"/>
              </a:ext>
            </a:extLst>
          </p:cNvPr>
          <p:cNvSpPr/>
          <p:nvPr/>
        </p:nvSpPr>
        <p:spPr>
          <a:xfrm>
            <a:off x="-10746811" y="5589906"/>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Oval 32">
            <a:extLst>
              <a:ext uri="{FF2B5EF4-FFF2-40B4-BE49-F238E27FC236}">
                <a16:creationId xmlns:a16="http://schemas.microsoft.com/office/drawing/2014/main" id="{0F717FD6-2D65-4201-96C5-91781586F83D}"/>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0F58965-0523-4D8E-94B1-A9AE6F27951D}"/>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581E0CC-3F0F-4D94-B7A5-F0CBBEB385B9}"/>
              </a:ext>
            </a:extLst>
          </p:cNvPr>
          <p:cNvSpPr/>
          <p:nvPr/>
        </p:nvSpPr>
        <p:spPr>
          <a:xfrm>
            <a:off x="4362459" y="524205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BC1D1C2-95E3-4B89-9E2B-87B39D5E006E}"/>
              </a:ext>
            </a:extLst>
          </p:cNvPr>
          <p:cNvSpPr/>
          <p:nvPr/>
        </p:nvSpPr>
        <p:spPr>
          <a:xfrm>
            <a:off x="5727638"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3541B7E-7265-4C9E-95A9-130CBAA7D967}"/>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F6276EB-659D-41F8-82DA-98C9D89FE0CD}"/>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70CCE05-F568-4CD4-9320-F3300B68B7CB}"/>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3C2B8DB-8E67-4D58-8C60-38CAD909E490}"/>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hlinkClick r:id="rId2" action="ppaction://hlinksldjump"/>
            <a:extLst>
              <a:ext uri="{FF2B5EF4-FFF2-40B4-BE49-F238E27FC236}">
                <a16:creationId xmlns:a16="http://schemas.microsoft.com/office/drawing/2014/main" id="{0F37CE81-FD84-43B9-B0A2-29C161BC7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42" name="Picture 41">
            <a:hlinkClick r:id="rId4" action="ppaction://hlinksldjump"/>
            <a:extLst>
              <a:ext uri="{FF2B5EF4-FFF2-40B4-BE49-F238E27FC236}">
                <a16:creationId xmlns:a16="http://schemas.microsoft.com/office/drawing/2014/main" id="{014E95E2-E9F9-42A5-8DEF-05DC3271B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43" name="Picture 42">
            <a:hlinkClick r:id="rId6" action="ppaction://hlinksldjump"/>
            <a:extLst>
              <a:ext uri="{FF2B5EF4-FFF2-40B4-BE49-F238E27FC236}">
                <a16:creationId xmlns:a16="http://schemas.microsoft.com/office/drawing/2014/main" id="{D89DA9A6-4991-40AA-A681-152718D89D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5353198"/>
            <a:ext cx="518510" cy="518510"/>
          </a:xfrm>
          <a:prstGeom prst="rect">
            <a:avLst/>
          </a:prstGeom>
          <a:effectLst>
            <a:outerShdw blurRad="50800" dist="38100" dir="2700000" algn="tl" rotWithShape="0">
              <a:prstClr val="black">
                <a:alpha val="40000"/>
              </a:prstClr>
            </a:outerShdw>
          </a:effectLst>
        </p:spPr>
      </p:pic>
      <p:pic>
        <p:nvPicPr>
          <p:cNvPr id="44" name="Picture 43">
            <a:hlinkClick r:id="rId8" action="ppaction://hlinksldjump"/>
            <a:extLst>
              <a:ext uri="{FF2B5EF4-FFF2-40B4-BE49-F238E27FC236}">
                <a16:creationId xmlns:a16="http://schemas.microsoft.com/office/drawing/2014/main" id="{043D9920-2FE9-46E7-9B13-F4AFD1A74D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15462"/>
            <a:ext cx="410283" cy="534678"/>
          </a:xfrm>
          <a:prstGeom prst="rect">
            <a:avLst/>
          </a:prstGeom>
          <a:effectLst>
            <a:outerShdw blurRad="50800" dist="38100" dir="2700000" algn="tl" rotWithShape="0">
              <a:prstClr val="black">
                <a:alpha val="40000"/>
              </a:prstClr>
            </a:outerShdw>
          </a:effectLst>
        </p:spPr>
      </p:pic>
      <p:pic>
        <p:nvPicPr>
          <p:cNvPr id="45" name="Picture 44">
            <a:hlinkClick r:id="rId10" action="ppaction://hlinksldjump"/>
            <a:extLst>
              <a:ext uri="{FF2B5EF4-FFF2-40B4-BE49-F238E27FC236}">
                <a16:creationId xmlns:a16="http://schemas.microsoft.com/office/drawing/2014/main" id="{D180C9E9-8E9A-49A8-9742-FA2587AD6A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46" name="Picture 45">
            <a:hlinkClick r:id="rId12" action="ppaction://hlinksldjump"/>
            <a:extLst>
              <a:ext uri="{FF2B5EF4-FFF2-40B4-BE49-F238E27FC236}">
                <a16:creationId xmlns:a16="http://schemas.microsoft.com/office/drawing/2014/main" id="{4FB51FEE-D22B-4B0F-B049-2CC7AC5A1E6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47" name="Picture 46">
            <a:hlinkClick r:id="rId14" action="ppaction://hlinksldjump"/>
            <a:extLst>
              <a:ext uri="{FF2B5EF4-FFF2-40B4-BE49-F238E27FC236}">
                <a16:creationId xmlns:a16="http://schemas.microsoft.com/office/drawing/2014/main" id="{7FF5DBA2-2328-4D2C-ACA5-3D2C4C53D21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48" name="Picture 47">
            <a:hlinkClick r:id="rId16" action="ppaction://hlinksldjump"/>
            <a:extLst>
              <a:ext uri="{FF2B5EF4-FFF2-40B4-BE49-F238E27FC236}">
                <a16:creationId xmlns:a16="http://schemas.microsoft.com/office/drawing/2014/main" id="{B576B9C5-D26B-468B-BD28-196BD88F2AC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49" name="Oval 48">
            <a:extLst>
              <a:ext uri="{FF2B5EF4-FFF2-40B4-BE49-F238E27FC236}">
                <a16:creationId xmlns:a16="http://schemas.microsoft.com/office/drawing/2014/main" id="{73ED08D2-ADD4-4742-B10F-986AAB8F1CA9}"/>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hlinkClick r:id="rId18" action="ppaction://hlinksldjump"/>
            <a:extLst>
              <a:ext uri="{FF2B5EF4-FFF2-40B4-BE49-F238E27FC236}">
                <a16:creationId xmlns:a16="http://schemas.microsoft.com/office/drawing/2014/main" id="{64F1649A-A519-4388-9C23-C0629646E22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
        <p:nvSpPr>
          <p:cNvPr id="8" name="Arrow: Pentagon 7">
            <a:extLst>
              <a:ext uri="{FF2B5EF4-FFF2-40B4-BE49-F238E27FC236}">
                <a16:creationId xmlns:a16="http://schemas.microsoft.com/office/drawing/2014/main" id="{6EA5555E-783F-DB9B-26A2-AF4D479ED366}"/>
              </a:ext>
            </a:extLst>
          </p:cNvPr>
          <p:cNvSpPr/>
          <p:nvPr/>
        </p:nvSpPr>
        <p:spPr>
          <a:xfrm>
            <a:off x="524854" y="986292"/>
            <a:ext cx="4578410" cy="2052053"/>
          </a:xfrm>
          <a:prstGeom prst="homePlate">
            <a:avLst/>
          </a:prstGeom>
          <a:solidFill>
            <a:srgbClr val="F0CF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Alarm clock with solid fill">
            <a:extLst>
              <a:ext uri="{FF2B5EF4-FFF2-40B4-BE49-F238E27FC236}">
                <a16:creationId xmlns:a16="http://schemas.microsoft.com/office/drawing/2014/main" id="{BDD65ADB-E502-1CF8-6D61-EBD532AE05F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109688">
            <a:off x="2925384" y="1201595"/>
            <a:ext cx="1621443" cy="1621443"/>
          </a:xfrm>
          <a:prstGeom prst="rect">
            <a:avLst/>
          </a:prstGeom>
        </p:spPr>
      </p:pic>
      <p:sp>
        <p:nvSpPr>
          <p:cNvPr id="10" name="Arrow: Pentagon 9">
            <a:extLst>
              <a:ext uri="{FF2B5EF4-FFF2-40B4-BE49-F238E27FC236}">
                <a16:creationId xmlns:a16="http://schemas.microsoft.com/office/drawing/2014/main" id="{FA420660-27C0-BDD3-C33C-43468FF0E1EA}"/>
              </a:ext>
            </a:extLst>
          </p:cNvPr>
          <p:cNvSpPr/>
          <p:nvPr/>
        </p:nvSpPr>
        <p:spPr>
          <a:xfrm>
            <a:off x="7192716" y="986290"/>
            <a:ext cx="4578410" cy="2052053"/>
          </a:xfrm>
          <a:prstGeom prst="homePlate">
            <a:avLst/>
          </a:prstGeom>
          <a:solidFill>
            <a:srgbClr val="E76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Pentagon 10">
            <a:extLst>
              <a:ext uri="{FF2B5EF4-FFF2-40B4-BE49-F238E27FC236}">
                <a16:creationId xmlns:a16="http://schemas.microsoft.com/office/drawing/2014/main" id="{B25269F3-735E-C624-B577-960EC867B315}"/>
              </a:ext>
            </a:extLst>
          </p:cNvPr>
          <p:cNvSpPr/>
          <p:nvPr/>
        </p:nvSpPr>
        <p:spPr>
          <a:xfrm rot="10800000">
            <a:off x="524854" y="3111334"/>
            <a:ext cx="4578410" cy="2052053"/>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Pentagon 11">
            <a:extLst>
              <a:ext uri="{FF2B5EF4-FFF2-40B4-BE49-F238E27FC236}">
                <a16:creationId xmlns:a16="http://schemas.microsoft.com/office/drawing/2014/main" id="{1F029061-855E-D7BF-A89A-38089795E619}"/>
              </a:ext>
            </a:extLst>
          </p:cNvPr>
          <p:cNvSpPr/>
          <p:nvPr/>
        </p:nvSpPr>
        <p:spPr>
          <a:xfrm rot="10800000">
            <a:off x="7088738" y="3106280"/>
            <a:ext cx="4578410" cy="2052053"/>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descr="Blog with solid fill">
            <a:extLst>
              <a:ext uri="{FF2B5EF4-FFF2-40B4-BE49-F238E27FC236}">
                <a16:creationId xmlns:a16="http://schemas.microsoft.com/office/drawing/2014/main" id="{85166CAA-91DB-56FE-86C8-1E6774DC149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844403">
            <a:off x="9927012" y="1218583"/>
            <a:ext cx="1475582" cy="1475582"/>
          </a:xfrm>
          <a:prstGeom prst="rect">
            <a:avLst/>
          </a:prstGeom>
        </p:spPr>
      </p:pic>
      <p:pic>
        <p:nvPicPr>
          <p:cNvPr id="14" name="Graphic 13" descr="Binary with solid fill">
            <a:extLst>
              <a:ext uri="{FF2B5EF4-FFF2-40B4-BE49-F238E27FC236}">
                <a16:creationId xmlns:a16="http://schemas.microsoft.com/office/drawing/2014/main" id="{E3261D2A-1A45-FEE9-FB52-3677398F725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20410454">
            <a:off x="1036541" y="3362848"/>
            <a:ext cx="1187003" cy="1187003"/>
          </a:xfrm>
          <a:prstGeom prst="rect">
            <a:avLst/>
          </a:prstGeom>
        </p:spPr>
      </p:pic>
      <p:sp>
        <p:nvSpPr>
          <p:cNvPr id="16" name="TextBox 15">
            <a:extLst>
              <a:ext uri="{FF2B5EF4-FFF2-40B4-BE49-F238E27FC236}">
                <a16:creationId xmlns:a16="http://schemas.microsoft.com/office/drawing/2014/main" id="{B5B70E86-A60F-77BD-8DBA-9DBD53FDAD1F}"/>
              </a:ext>
            </a:extLst>
          </p:cNvPr>
          <p:cNvSpPr txBox="1"/>
          <p:nvPr/>
        </p:nvSpPr>
        <p:spPr>
          <a:xfrm>
            <a:off x="7558045" y="1670878"/>
            <a:ext cx="2333963"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GUI is based on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module.</a:t>
            </a:r>
          </a:p>
        </p:txBody>
      </p:sp>
      <p:sp>
        <p:nvSpPr>
          <p:cNvPr id="17" name="TextBox 16">
            <a:extLst>
              <a:ext uri="{FF2B5EF4-FFF2-40B4-BE49-F238E27FC236}">
                <a16:creationId xmlns:a16="http://schemas.microsoft.com/office/drawing/2014/main" id="{65E634A3-41A8-8EDF-43C5-AC041832C3D5}"/>
              </a:ext>
            </a:extLst>
          </p:cNvPr>
          <p:cNvSpPr txBox="1"/>
          <p:nvPr/>
        </p:nvSpPr>
        <p:spPr>
          <a:xfrm>
            <a:off x="736124" y="1182813"/>
            <a:ext cx="2052053" cy="1754326"/>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Time.sleep</a:t>
            </a:r>
            <a:r>
              <a:rPr lang="en-US" dirty="0">
                <a:latin typeface="Times New Roman" panose="02020603050405020304" pitchFamily="18" charset="0"/>
                <a:cs typeface="Times New Roman" panose="02020603050405020304" pitchFamily="18" charset="0"/>
              </a:rPr>
              <a:t>() is used to create delays for the word reminder. So, the word is notified at regular intervals</a:t>
            </a:r>
          </a:p>
        </p:txBody>
      </p:sp>
      <p:sp>
        <p:nvSpPr>
          <p:cNvPr id="18" name="TextBox 17">
            <a:extLst>
              <a:ext uri="{FF2B5EF4-FFF2-40B4-BE49-F238E27FC236}">
                <a16:creationId xmlns:a16="http://schemas.microsoft.com/office/drawing/2014/main" id="{EE57F6EB-F9CC-BC76-A7C9-5ABA1180FA42}"/>
              </a:ext>
            </a:extLst>
          </p:cNvPr>
          <p:cNvSpPr txBox="1"/>
          <p:nvPr/>
        </p:nvSpPr>
        <p:spPr>
          <a:xfrm>
            <a:off x="2370847" y="3257311"/>
            <a:ext cx="2481040" cy="1754326"/>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To generate a random word the random_word module is used and then notified to the user using the win10toast_click module.</a:t>
            </a:r>
          </a:p>
        </p:txBody>
      </p:sp>
      <p:sp>
        <p:nvSpPr>
          <p:cNvPr id="19" name="TextBox 18">
            <a:extLst>
              <a:ext uri="{FF2B5EF4-FFF2-40B4-BE49-F238E27FC236}">
                <a16:creationId xmlns:a16="http://schemas.microsoft.com/office/drawing/2014/main" id="{9A111358-AC07-0B43-C964-A1D9A3E4861C}"/>
              </a:ext>
            </a:extLst>
          </p:cNvPr>
          <p:cNvSpPr txBox="1"/>
          <p:nvPr/>
        </p:nvSpPr>
        <p:spPr>
          <a:xfrm>
            <a:off x="9220008" y="3255144"/>
            <a:ext cx="2339846" cy="1754326"/>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PIL module is used for opening images. A label widget is created and the image is then set as the background</a:t>
            </a:r>
          </a:p>
        </p:txBody>
      </p:sp>
      <p:pic>
        <p:nvPicPr>
          <p:cNvPr id="21" name="Graphic 20" descr="Postit Notes 3 outline">
            <a:extLst>
              <a:ext uri="{FF2B5EF4-FFF2-40B4-BE49-F238E27FC236}">
                <a16:creationId xmlns:a16="http://schemas.microsoft.com/office/drawing/2014/main" id="{65CE9F42-2EA6-D367-D46A-A6B7E328A82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75259" y="4675506"/>
            <a:ext cx="914400" cy="914400"/>
          </a:xfrm>
          <a:prstGeom prst="rect">
            <a:avLst/>
          </a:prstGeom>
        </p:spPr>
      </p:pic>
      <p:pic>
        <p:nvPicPr>
          <p:cNvPr id="23" name="Graphic 22" descr="Image with solid fill">
            <a:extLst>
              <a:ext uri="{FF2B5EF4-FFF2-40B4-BE49-F238E27FC236}">
                <a16:creationId xmlns:a16="http://schemas.microsoft.com/office/drawing/2014/main" id="{6D251861-01CE-4984-1C53-B105E0DEAFE2}"/>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rot="20469631">
            <a:off x="7660617" y="3367349"/>
            <a:ext cx="1374310" cy="1374310"/>
          </a:xfrm>
          <a:prstGeom prst="rect">
            <a:avLst/>
          </a:prstGeom>
        </p:spPr>
      </p:pic>
      <p:sp>
        <p:nvSpPr>
          <p:cNvPr id="28" name="TextBox 27">
            <a:extLst>
              <a:ext uri="{FF2B5EF4-FFF2-40B4-BE49-F238E27FC236}">
                <a16:creationId xmlns:a16="http://schemas.microsoft.com/office/drawing/2014/main" id="{136D18E5-5223-712A-87B9-01BEF8866983}"/>
              </a:ext>
            </a:extLst>
          </p:cNvPr>
          <p:cNvSpPr txBox="1"/>
          <p:nvPr/>
        </p:nvSpPr>
        <p:spPr>
          <a:xfrm>
            <a:off x="983130" y="25682"/>
            <a:ext cx="10218284"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rPr>
              <a:t>SOLUTION APPROACH</a:t>
            </a:r>
          </a:p>
        </p:txBody>
      </p:sp>
      <p:pic>
        <p:nvPicPr>
          <p:cNvPr id="30" name="Graphic 29" descr="Qr Code outline">
            <a:extLst>
              <a:ext uri="{FF2B5EF4-FFF2-40B4-BE49-F238E27FC236}">
                <a16:creationId xmlns:a16="http://schemas.microsoft.com/office/drawing/2014/main" id="{017D9B42-92DC-8C5B-ABCF-1C2C235E8B8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5360643" y="2430302"/>
            <a:ext cx="1532862" cy="1532862"/>
          </a:xfrm>
          <a:prstGeom prst="rect">
            <a:avLst/>
          </a:prstGeom>
        </p:spPr>
      </p:pic>
    </p:spTree>
    <p:extLst>
      <p:ext uri="{BB962C8B-B14F-4D97-AF65-F5344CB8AC3E}">
        <p14:creationId xmlns:p14="http://schemas.microsoft.com/office/powerpoint/2010/main" val="1727693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38" name="GE" hidden="1">
            <a:extLst>
              <a:ext uri="{FF2B5EF4-FFF2-40B4-BE49-F238E27FC236}">
                <a16:creationId xmlns:a16="http://schemas.microsoft.com/office/drawing/2014/main" id="{7918BC68-AADD-4547-B02B-E9032C77E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770" y="6390529"/>
            <a:ext cx="467471" cy="467471"/>
          </a:xfrm>
          <a:prstGeom prst="rect">
            <a:avLst/>
          </a:prstGeom>
        </p:spPr>
      </p:pic>
      <p:sp>
        <p:nvSpPr>
          <p:cNvPr id="28" name="Freeform: Shape 27">
            <a:extLst>
              <a:ext uri="{FF2B5EF4-FFF2-40B4-BE49-F238E27FC236}">
                <a16:creationId xmlns:a16="http://schemas.microsoft.com/office/drawing/2014/main" id="{8C34C64E-A778-4E0C-A109-1A3EA99AC105}"/>
              </a:ext>
            </a:extLst>
          </p:cNvPr>
          <p:cNvSpPr/>
          <p:nvPr/>
        </p:nvSpPr>
        <p:spPr>
          <a:xfrm>
            <a:off x="-9379653"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Oval 28">
            <a:extLst>
              <a:ext uri="{FF2B5EF4-FFF2-40B4-BE49-F238E27FC236}">
                <a16:creationId xmlns:a16="http://schemas.microsoft.com/office/drawing/2014/main" id="{4665E257-91C2-45A9-A4AC-590F2C388143}"/>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6E8DAB4-D719-4159-BFA2-82F6D1CBAE31}"/>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6417990-2017-4F10-8C9C-F3FBE8A70D3C}"/>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2C13ECC-BE43-4877-828B-A8CCF446E72D}"/>
              </a:ext>
            </a:extLst>
          </p:cNvPr>
          <p:cNvSpPr/>
          <p:nvPr/>
        </p:nvSpPr>
        <p:spPr>
          <a:xfrm>
            <a:off x="5727638" y="5242686"/>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7053A4-5C8B-48C0-8F65-31815DF089B0}"/>
              </a:ext>
            </a:extLst>
          </p:cNvPr>
          <p:cNvSpPr/>
          <p:nvPr/>
        </p:nvSpPr>
        <p:spPr>
          <a:xfrm>
            <a:off x="709176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403F82A-B85B-401C-B386-0AAADE80E6C5}"/>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E80FBE7-ECF9-42C8-8E7D-92DDAA7FA953}"/>
              </a:ext>
            </a:extLst>
          </p:cNvPr>
          <p:cNvSpPr/>
          <p:nvPr/>
        </p:nvSpPr>
        <p:spPr>
          <a:xfrm>
            <a:off x="9820022" y="591716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BCB0991-16D1-41C5-B6B2-815EE82BF200}"/>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hlinkClick r:id="rId3" action="ppaction://hlinksldjump"/>
            <a:extLst>
              <a:ext uri="{FF2B5EF4-FFF2-40B4-BE49-F238E27FC236}">
                <a16:creationId xmlns:a16="http://schemas.microsoft.com/office/drawing/2014/main" id="{8A6C80B2-6020-4CC4-ABA1-84B781B9D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49" name="Picture 48">
            <a:hlinkClick r:id="rId5" action="ppaction://hlinksldjump"/>
            <a:extLst>
              <a:ext uri="{FF2B5EF4-FFF2-40B4-BE49-F238E27FC236}">
                <a16:creationId xmlns:a16="http://schemas.microsoft.com/office/drawing/2014/main" id="{FF9AC499-3944-42F9-B1B7-9FF0E6CAA3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55" name="Picture 54">
            <a:hlinkClick r:id="rId7" action="ppaction://hlinksldjump"/>
            <a:extLst>
              <a:ext uri="{FF2B5EF4-FFF2-40B4-BE49-F238E27FC236}">
                <a16:creationId xmlns:a16="http://schemas.microsoft.com/office/drawing/2014/main" id="{F7B07432-818C-42E0-AA97-E4DDD0D385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56" name="Picture 55">
            <a:hlinkClick r:id="rId9" action="ppaction://hlinksldjump"/>
            <a:extLst>
              <a:ext uri="{FF2B5EF4-FFF2-40B4-BE49-F238E27FC236}">
                <a16:creationId xmlns:a16="http://schemas.microsoft.com/office/drawing/2014/main" id="{7FF91C9D-C4A6-47F4-9177-98554013DB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1926" y="5331454"/>
            <a:ext cx="410283" cy="534678"/>
          </a:xfrm>
          <a:prstGeom prst="rect">
            <a:avLst/>
          </a:prstGeom>
          <a:effectLst>
            <a:outerShdw blurRad="50800" dist="38100" dir="2700000" algn="tl" rotWithShape="0">
              <a:prstClr val="black">
                <a:alpha val="40000"/>
              </a:prstClr>
            </a:outerShdw>
          </a:effectLst>
        </p:spPr>
      </p:pic>
      <p:pic>
        <p:nvPicPr>
          <p:cNvPr id="57" name="Picture 56">
            <a:hlinkClick r:id="rId11" action="ppaction://hlinksldjump"/>
            <a:extLst>
              <a:ext uri="{FF2B5EF4-FFF2-40B4-BE49-F238E27FC236}">
                <a16:creationId xmlns:a16="http://schemas.microsoft.com/office/drawing/2014/main" id="{D2CA2F13-B503-4755-B0E8-268DAB9B0E3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60243" y="6081189"/>
            <a:ext cx="423633" cy="408071"/>
          </a:xfrm>
          <a:prstGeom prst="rect">
            <a:avLst/>
          </a:prstGeom>
          <a:effectLst>
            <a:outerShdw blurRad="50800" dist="38100" dir="2700000" algn="tl" rotWithShape="0">
              <a:prstClr val="black">
                <a:alpha val="40000"/>
              </a:prstClr>
            </a:outerShdw>
          </a:effectLst>
        </p:spPr>
      </p:pic>
      <p:pic>
        <p:nvPicPr>
          <p:cNvPr id="58" name="Picture 57">
            <a:hlinkClick r:id="rId13" action="ppaction://hlinksldjump"/>
            <a:extLst>
              <a:ext uri="{FF2B5EF4-FFF2-40B4-BE49-F238E27FC236}">
                <a16:creationId xmlns:a16="http://schemas.microsoft.com/office/drawing/2014/main" id="{68081B97-5C08-47CB-8B2A-BA55D629C72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59" name="Picture 58">
            <a:hlinkClick r:id="rId15" action="ppaction://hlinksldjump"/>
            <a:extLst>
              <a:ext uri="{FF2B5EF4-FFF2-40B4-BE49-F238E27FC236}">
                <a16:creationId xmlns:a16="http://schemas.microsoft.com/office/drawing/2014/main" id="{3429612D-991A-45B5-8F68-E34E5671A7A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60" name="Picture 59">
            <a:hlinkClick r:id="rId17" action="ppaction://hlinksldjump"/>
            <a:extLst>
              <a:ext uri="{FF2B5EF4-FFF2-40B4-BE49-F238E27FC236}">
                <a16:creationId xmlns:a16="http://schemas.microsoft.com/office/drawing/2014/main" id="{77BFA5F6-1392-47F8-985E-D5A0A0A6BA2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61" name="Oval 60">
            <a:extLst>
              <a:ext uri="{FF2B5EF4-FFF2-40B4-BE49-F238E27FC236}">
                <a16:creationId xmlns:a16="http://schemas.microsoft.com/office/drawing/2014/main" id="{4DCE2552-19A8-4062-A89E-F8CD411B0EF6}"/>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hlinkClick r:id="rId19" action="ppaction://hlinksldjump"/>
            <a:extLst>
              <a:ext uri="{FF2B5EF4-FFF2-40B4-BE49-F238E27FC236}">
                <a16:creationId xmlns:a16="http://schemas.microsoft.com/office/drawing/2014/main" id="{955FC309-E5DB-4187-97BE-2DBE509F807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
        <p:nvSpPr>
          <p:cNvPr id="24" name="Flowchart: Document 23">
            <a:extLst>
              <a:ext uri="{FF2B5EF4-FFF2-40B4-BE49-F238E27FC236}">
                <a16:creationId xmlns:a16="http://schemas.microsoft.com/office/drawing/2014/main" id="{34D7D372-C350-023B-0A90-D368EAE7840B}"/>
              </a:ext>
            </a:extLst>
          </p:cNvPr>
          <p:cNvSpPr/>
          <p:nvPr/>
        </p:nvSpPr>
        <p:spPr>
          <a:xfrm>
            <a:off x="4220014" y="237522"/>
            <a:ext cx="7703637" cy="5005164"/>
          </a:xfrm>
          <a:prstGeom prst="flowChart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3" name="Graphic 42" descr="Ethernet outline">
            <a:extLst>
              <a:ext uri="{FF2B5EF4-FFF2-40B4-BE49-F238E27FC236}">
                <a16:creationId xmlns:a16="http://schemas.microsoft.com/office/drawing/2014/main" id="{4C65D7FA-D67D-155F-A540-5E42AACAEA2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87206" y="4243144"/>
            <a:ext cx="1323361" cy="1323361"/>
          </a:xfrm>
          <a:prstGeom prst="rect">
            <a:avLst/>
          </a:prstGeom>
        </p:spPr>
      </p:pic>
      <p:sp>
        <p:nvSpPr>
          <p:cNvPr id="44" name="Flowchart: Card 43">
            <a:extLst>
              <a:ext uri="{FF2B5EF4-FFF2-40B4-BE49-F238E27FC236}">
                <a16:creationId xmlns:a16="http://schemas.microsoft.com/office/drawing/2014/main" id="{E42FD1A6-941E-91FC-B3F3-5F4ACDF2E169}"/>
              </a:ext>
            </a:extLst>
          </p:cNvPr>
          <p:cNvSpPr/>
          <p:nvPr/>
        </p:nvSpPr>
        <p:spPr>
          <a:xfrm>
            <a:off x="188146" y="268954"/>
            <a:ext cx="3791252" cy="3950622"/>
          </a:xfrm>
          <a:prstGeom prst="flowChartPunchedCard">
            <a:avLst/>
          </a:prstGeom>
          <a:solidFill>
            <a:srgbClr val="F0CF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Mouse outline">
            <a:extLst>
              <a:ext uri="{FF2B5EF4-FFF2-40B4-BE49-F238E27FC236}">
                <a16:creationId xmlns:a16="http://schemas.microsoft.com/office/drawing/2014/main" id="{DE470865-23FD-6A6F-8149-FD436595235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rot="1912272">
            <a:off x="3185896" y="31796"/>
            <a:ext cx="1130195" cy="1130195"/>
          </a:xfrm>
          <a:prstGeom prst="rect">
            <a:avLst/>
          </a:prstGeom>
        </p:spPr>
      </p:pic>
      <p:sp>
        <p:nvSpPr>
          <p:cNvPr id="45" name="TextBox 44">
            <a:extLst>
              <a:ext uri="{FF2B5EF4-FFF2-40B4-BE49-F238E27FC236}">
                <a16:creationId xmlns:a16="http://schemas.microsoft.com/office/drawing/2014/main" id="{4DB88097-6C61-DE14-B624-68475443CD94}"/>
              </a:ext>
            </a:extLst>
          </p:cNvPr>
          <p:cNvSpPr txBox="1"/>
          <p:nvPr/>
        </p:nvSpPr>
        <p:spPr>
          <a:xfrm>
            <a:off x="411243" y="1026840"/>
            <a:ext cx="3395730" cy="2585323"/>
          </a:xfrm>
          <a:prstGeom prst="rect">
            <a:avLst/>
          </a:prstGeom>
          <a:noFill/>
        </p:spPr>
        <p:txBody>
          <a:bodyPr wrap="square" rtlCol="0">
            <a:spAutoFit/>
          </a:bodyPr>
          <a:lstStyle/>
          <a:p>
            <a:pPr algn="ctr"/>
            <a:r>
              <a:rPr lang="en-US" dirty="0">
                <a:solidFill>
                  <a:schemeClr val="tx1"/>
                </a:solidFill>
                <a:latin typeface="Times New Roman" panose="02020603050405020304" pitchFamily="18" charset="0"/>
                <a:cs typeface="Times New Roman" panose="02020603050405020304" pitchFamily="18" charset="0"/>
              </a:rPr>
              <a:t>The meanings, synonyms and antonyms are collected from the </a:t>
            </a:r>
            <a:r>
              <a:rPr lang="en-US" b="1" dirty="0" err="1">
                <a:solidFill>
                  <a:schemeClr val="tx1"/>
                </a:solidFill>
                <a:latin typeface="Times New Roman" panose="02020603050405020304" pitchFamily="18" charset="0"/>
                <a:cs typeface="Times New Roman" panose="02020603050405020304" pitchFamily="18" charset="0"/>
              </a:rPr>
              <a:t>pyDictionary</a:t>
            </a:r>
            <a:r>
              <a:rPr lang="en-US" dirty="0">
                <a:solidFill>
                  <a:schemeClr val="tx1"/>
                </a:solidFill>
                <a:latin typeface="Times New Roman" panose="02020603050405020304" pitchFamily="18" charset="0"/>
                <a:cs typeface="Times New Roman" panose="02020603050405020304" pitchFamily="18" charset="0"/>
              </a:rPr>
              <a:t> module and then displayed to the user. Various conditional statements are used the following parameters: </a:t>
            </a:r>
          </a:p>
          <a:p>
            <a:r>
              <a:rPr lang="en-US" dirty="0">
                <a:solidFill>
                  <a:schemeClr val="tx1"/>
                </a:solidFill>
                <a:latin typeface="Times New Roman" panose="02020603050405020304" pitchFamily="18" charset="0"/>
                <a:cs typeface="Times New Roman" panose="02020603050405020304" pitchFamily="18" charset="0"/>
              </a:rPr>
              <a:t>1.If the word exists or not, </a:t>
            </a:r>
          </a:p>
          <a:p>
            <a:r>
              <a:rPr lang="en-US" dirty="0">
                <a:solidFill>
                  <a:schemeClr val="tx1"/>
                </a:solidFill>
                <a:latin typeface="Times New Roman" panose="02020603050405020304" pitchFamily="18" charset="0"/>
                <a:cs typeface="Times New Roman" panose="02020603050405020304" pitchFamily="18" charset="0"/>
              </a:rPr>
              <a:t>2.Word exists but either antonym or synonym or both doesn’t exist.</a:t>
            </a:r>
          </a:p>
        </p:txBody>
      </p:sp>
      <p:pic>
        <p:nvPicPr>
          <p:cNvPr id="47" name="Graphic 46" descr="Alterations &amp; Tailoring with solid fill">
            <a:extLst>
              <a:ext uri="{FF2B5EF4-FFF2-40B4-BE49-F238E27FC236}">
                <a16:creationId xmlns:a16="http://schemas.microsoft.com/office/drawing/2014/main" id="{3782B19B-9F0D-E35E-CEB7-7040FC91551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182846" y="3341189"/>
            <a:ext cx="1080958" cy="1080958"/>
          </a:xfrm>
          <a:prstGeom prst="rect">
            <a:avLst/>
          </a:prstGeom>
        </p:spPr>
      </p:pic>
      <p:sp>
        <p:nvSpPr>
          <p:cNvPr id="2" name="TextBox 1">
            <a:extLst>
              <a:ext uri="{FF2B5EF4-FFF2-40B4-BE49-F238E27FC236}">
                <a16:creationId xmlns:a16="http://schemas.microsoft.com/office/drawing/2014/main" id="{32CEC48C-7451-FE14-EA84-93D4C6D554FC}"/>
              </a:ext>
            </a:extLst>
          </p:cNvPr>
          <p:cNvSpPr txBox="1"/>
          <p:nvPr/>
        </p:nvSpPr>
        <p:spPr>
          <a:xfrm>
            <a:off x="4529274" y="695326"/>
            <a:ext cx="7251483" cy="1754326"/>
          </a:xfrm>
          <a:prstGeom prst="rect">
            <a:avLst/>
          </a:prstGeom>
          <a:noFill/>
        </p:spPr>
        <p:txBody>
          <a:bodyPr wrap="square" rtlCol="0">
            <a:spAutoFit/>
          </a:bodyPr>
          <a:lstStyle/>
          <a:p>
            <a:pPr algn="ct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Since an infinite while loop is used to generate random words and display it to the user at regular intervals. So, the control will never come out of the while loop. Therefore, threading module is used to have a separate flow of execution for the dictionary, Therefore, dictionary and word reminder can be run independently. </a:t>
            </a:r>
            <a:r>
              <a:rPr lang="en-US" dirty="0">
                <a:effectLst/>
                <a:latin typeface="urw-din"/>
                <a:ea typeface="Calibri" panose="020F0502020204030204" pitchFamily="34" charset="0"/>
                <a:cs typeface="Times New Roman" panose="02020603050405020304" pitchFamily="18" charset="0"/>
              </a:rPr>
              <a:t>A</a:t>
            </a:r>
            <a:r>
              <a:rPr lang="en-US" b="0" i="0" dirty="0">
                <a:effectLst/>
                <a:latin typeface="urw-din"/>
              </a:rPr>
              <a:t> </a:t>
            </a:r>
            <a:r>
              <a:rPr lang="en-US" b="1" i="0" dirty="0">
                <a:effectLst/>
                <a:latin typeface="urw-din"/>
              </a:rPr>
              <a:t>thread</a:t>
            </a:r>
            <a:r>
              <a:rPr lang="en-US" b="0" i="0" dirty="0">
                <a:effectLst/>
                <a:latin typeface="urw-din"/>
              </a:rPr>
              <a:t> is a sequence of such instructions within a program that can be executed </a:t>
            </a:r>
            <a:r>
              <a:rPr lang="en-US" dirty="0">
                <a:latin typeface="urw-din"/>
              </a:rPr>
              <a:t>concurrently</a:t>
            </a:r>
            <a:r>
              <a:rPr lang="en-US" b="0" i="0" dirty="0">
                <a:effectLst/>
                <a:latin typeface="urw-din"/>
              </a:rPr>
              <a:t>.</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BE1EC1E-5A4E-F748-9B94-F348C73C0646}"/>
              </a:ext>
            </a:extLst>
          </p:cNvPr>
          <p:cNvSpPr txBox="1"/>
          <p:nvPr/>
        </p:nvSpPr>
        <p:spPr>
          <a:xfrm>
            <a:off x="4837621" y="2739301"/>
            <a:ext cx="1702665"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latin typeface="Cascadia Mono SemiBold" panose="020B0609020000020004" pitchFamily="49" charset="0"/>
                <a:ea typeface="Cascadia Mono SemiBold" panose="020B0609020000020004" pitchFamily="49" charset="0"/>
                <a:cs typeface="Cascadia Mono SemiBold" panose="020B0609020000020004" pitchFamily="49" charset="0"/>
              </a:rPr>
              <a:t>MAIN THREAD</a:t>
            </a:r>
          </a:p>
        </p:txBody>
      </p:sp>
      <p:sp>
        <p:nvSpPr>
          <p:cNvPr id="4" name="TextBox 3">
            <a:extLst>
              <a:ext uri="{FF2B5EF4-FFF2-40B4-BE49-F238E27FC236}">
                <a16:creationId xmlns:a16="http://schemas.microsoft.com/office/drawing/2014/main" id="{2131B952-74B3-4A80-9DFA-BDB2EED2C7F6}"/>
              </a:ext>
            </a:extLst>
          </p:cNvPr>
          <p:cNvSpPr txBox="1"/>
          <p:nvPr/>
        </p:nvSpPr>
        <p:spPr>
          <a:xfrm>
            <a:off x="8315237" y="2739301"/>
            <a:ext cx="1771735" cy="37457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latin typeface="Cascadia Mono SemiBold" panose="020B0609020000020004" pitchFamily="49" charset="0"/>
                <a:ea typeface="Cascadia Mono SemiBold" panose="020B0609020000020004" pitchFamily="49" charset="0"/>
                <a:cs typeface="Cascadia Mono SemiBold" panose="020B0609020000020004" pitchFamily="49" charset="0"/>
              </a:rPr>
              <a:t>THREAD-1</a:t>
            </a:r>
          </a:p>
        </p:txBody>
      </p:sp>
      <p:cxnSp>
        <p:nvCxnSpPr>
          <p:cNvPr id="6" name="Straight Arrow Connector 5">
            <a:extLst>
              <a:ext uri="{FF2B5EF4-FFF2-40B4-BE49-F238E27FC236}">
                <a16:creationId xmlns:a16="http://schemas.microsoft.com/office/drawing/2014/main" id="{CB782C8B-4C8B-1A22-330A-BB80B6DF5903}"/>
              </a:ext>
            </a:extLst>
          </p:cNvPr>
          <p:cNvCxnSpPr>
            <a:cxnSpLocks/>
            <a:endCxn id="4" idx="1"/>
          </p:cNvCxnSpPr>
          <p:nvPr/>
        </p:nvCxnSpPr>
        <p:spPr>
          <a:xfrm>
            <a:off x="6540286" y="2923967"/>
            <a:ext cx="1774951" cy="2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3BCAFEAB-8A49-E80D-6A38-257D82E16583}"/>
              </a:ext>
            </a:extLst>
          </p:cNvPr>
          <p:cNvSpPr txBox="1"/>
          <p:nvPr/>
        </p:nvSpPr>
        <p:spPr>
          <a:xfrm>
            <a:off x="6701288" y="2663965"/>
            <a:ext cx="1702665" cy="276999"/>
          </a:xfrm>
          <a:prstGeom prst="rect">
            <a:avLst/>
          </a:prstGeom>
          <a:noFill/>
        </p:spPr>
        <p:txBody>
          <a:bodyPr wrap="square" rtlCol="0">
            <a:spAutoFit/>
          </a:bodyPr>
          <a:lstStyle/>
          <a:p>
            <a:r>
              <a:rPr lang="en-IN" sz="1200" b="1" i="1" dirty="0"/>
              <a:t>RUNS INDEPENDTLY</a:t>
            </a:r>
          </a:p>
        </p:txBody>
      </p:sp>
      <p:cxnSp>
        <p:nvCxnSpPr>
          <p:cNvPr id="17" name="Straight Connector 16">
            <a:extLst>
              <a:ext uri="{FF2B5EF4-FFF2-40B4-BE49-F238E27FC236}">
                <a16:creationId xmlns:a16="http://schemas.microsoft.com/office/drawing/2014/main" id="{595A485E-C796-3664-5EF5-D18B27461F42}"/>
              </a:ext>
            </a:extLst>
          </p:cNvPr>
          <p:cNvCxnSpPr/>
          <p:nvPr/>
        </p:nvCxnSpPr>
        <p:spPr>
          <a:xfrm>
            <a:off x="9410700" y="3132201"/>
            <a:ext cx="0" cy="166554"/>
          </a:xfrm>
          <a:prstGeom prst="line">
            <a:avLst/>
          </a:prstGeom>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A5A733A3-3316-45FF-6A9C-F5E1A0A8E5AE}"/>
              </a:ext>
            </a:extLst>
          </p:cNvPr>
          <p:cNvSpPr txBox="1"/>
          <p:nvPr/>
        </p:nvSpPr>
        <p:spPr>
          <a:xfrm>
            <a:off x="8230821" y="3313275"/>
            <a:ext cx="2571836" cy="95410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1400" dirty="0">
                <a:latin typeface="Cascadia Mono SemiBold" panose="020B0609020000020004" pitchFamily="49" charset="0"/>
                <a:ea typeface="Cascadia Mono SemiBold" panose="020B0609020000020004" pitchFamily="49" charset="0"/>
                <a:cs typeface="Cascadia Mono SemiBold" panose="020B0609020000020004" pitchFamily="49" charset="0"/>
              </a:rPr>
              <a:t>ONLY THE BLOCK OF CODE THAT IS USED TO NOTIFY THE USER WITH RANDOM ENGLISH WORDS</a:t>
            </a:r>
            <a:r>
              <a:rPr lang="en-IN" sz="1200" dirty="0">
                <a:latin typeface="Cascadia Mono SemiBold" panose="020B0609020000020004" pitchFamily="49" charset="0"/>
                <a:ea typeface="Cascadia Mono SemiBold" panose="020B0609020000020004" pitchFamily="49" charset="0"/>
                <a:cs typeface="Cascadia Mono SemiBold" panose="020B0609020000020004" pitchFamily="49" charset="0"/>
              </a:rPr>
              <a:t>.</a:t>
            </a:r>
          </a:p>
        </p:txBody>
      </p:sp>
    </p:spTree>
    <p:extLst>
      <p:ext uri="{BB962C8B-B14F-4D97-AF65-F5344CB8AC3E}">
        <p14:creationId xmlns:p14="http://schemas.microsoft.com/office/powerpoint/2010/main" val="3862226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CF65"/>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571D6944-3E1C-4AA1-95DB-4E623CEEB94F}"/>
              </a:ext>
            </a:extLst>
          </p:cNvPr>
          <p:cNvSpPr/>
          <p:nvPr/>
        </p:nvSpPr>
        <p:spPr>
          <a:xfrm>
            <a:off x="-8014474"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Oval 20">
            <a:extLst>
              <a:ext uri="{FF2B5EF4-FFF2-40B4-BE49-F238E27FC236}">
                <a16:creationId xmlns:a16="http://schemas.microsoft.com/office/drawing/2014/main" id="{76062117-F078-4951-A0DC-04C5E357F6E4}"/>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758C93C-9011-428A-A135-E35867CC1A45}"/>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26EE5B2-B727-4C42-8ED9-B16C6150EE32}"/>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D71F489-27C9-4DEB-B472-CA3E0869DE1C}"/>
              </a:ext>
            </a:extLst>
          </p:cNvPr>
          <p:cNvSpPr/>
          <p:nvPr/>
        </p:nvSpPr>
        <p:spPr>
          <a:xfrm>
            <a:off x="5727638"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ECC520C-0C38-46EE-9587-86425AE7B385}"/>
              </a:ext>
            </a:extLst>
          </p:cNvPr>
          <p:cNvSpPr/>
          <p:nvPr/>
        </p:nvSpPr>
        <p:spPr>
          <a:xfrm>
            <a:off x="7091766" y="522181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68B270-E3D5-4D45-B0B2-772CA98CD746}"/>
              </a:ext>
            </a:extLst>
          </p:cNvPr>
          <p:cNvSpPr/>
          <p:nvPr/>
        </p:nvSpPr>
        <p:spPr>
          <a:xfrm>
            <a:off x="8455894" y="592224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853DFA5-9FB2-46EC-9A14-B28CD67F51C4}"/>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9ACFD7A-614A-4208-BE0A-9B976302D4E3}"/>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hlinkClick r:id="rId2" action="ppaction://hlinksldjump"/>
            <a:extLst>
              <a:ext uri="{FF2B5EF4-FFF2-40B4-BE49-F238E27FC236}">
                <a16:creationId xmlns:a16="http://schemas.microsoft.com/office/drawing/2014/main" id="{DFFD1E45-6E0C-4BAA-BD3D-7D74E2235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47" name="Picture 46">
            <a:hlinkClick r:id="rId4" action="ppaction://hlinksldjump"/>
            <a:extLst>
              <a:ext uri="{FF2B5EF4-FFF2-40B4-BE49-F238E27FC236}">
                <a16:creationId xmlns:a16="http://schemas.microsoft.com/office/drawing/2014/main" id="{BEF6999C-C1F1-4481-A4B8-AAABB32007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48" name="Picture 47">
            <a:hlinkClick r:id="rId6" action="ppaction://hlinksldjump"/>
            <a:extLst>
              <a:ext uri="{FF2B5EF4-FFF2-40B4-BE49-F238E27FC236}">
                <a16:creationId xmlns:a16="http://schemas.microsoft.com/office/drawing/2014/main" id="{4B19773B-4DEB-4924-8D1C-EB917282C3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49" name="Picture 48">
            <a:hlinkClick r:id="rId8" action="ppaction://hlinksldjump"/>
            <a:extLst>
              <a:ext uri="{FF2B5EF4-FFF2-40B4-BE49-F238E27FC236}">
                <a16:creationId xmlns:a16="http://schemas.microsoft.com/office/drawing/2014/main" id="{5DB46741-C370-4445-9E33-869E2636F2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20749"/>
            <a:ext cx="410283" cy="534678"/>
          </a:xfrm>
          <a:prstGeom prst="rect">
            <a:avLst/>
          </a:prstGeom>
          <a:effectLst>
            <a:outerShdw blurRad="50800" dist="38100" dir="2700000" algn="tl" rotWithShape="0">
              <a:prstClr val="black">
                <a:alpha val="40000"/>
              </a:prstClr>
            </a:outerShdw>
          </a:effectLst>
        </p:spPr>
      </p:pic>
      <p:pic>
        <p:nvPicPr>
          <p:cNvPr id="50" name="Picture 49">
            <a:hlinkClick r:id="rId10" action="ppaction://hlinksldjump"/>
            <a:extLst>
              <a:ext uri="{FF2B5EF4-FFF2-40B4-BE49-F238E27FC236}">
                <a16:creationId xmlns:a16="http://schemas.microsoft.com/office/drawing/2014/main" id="{4308125E-313D-4ED6-A915-774CE600D1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5376308"/>
            <a:ext cx="423633" cy="408071"/>
          </a:xfrm>
          <a:prstGeom prst="rect">
            <a:avLst/>
          </a:prstGeom>
          <a:effectLst>
            <a:outerShdw blurRad="50800" dist="38100" dir="2700000" algn="tl" rotWithShape="0">
              <a:prstClr val="black">
                <a:alpha val="40000"/>
              </a:prstClr>
            </a:outerShdw>
          </a:effectLst>
        </p:spPr>
      </p:pic>
      <p:pic>
        <p:nvPicPr>
          <p:cNvPr id="51" name="Picture 50">
            <a:hlinkClick r:id="rId12" action="ppaction://hlinksldjump"/>
            <a:extLst>
              <a:ext uri="{FF2B5EF4-FFF2-40B4-BE49-F238E27FC236}">
                <a16:creationId xmlns:a16="http://schemas.microsoft.com/office/drawing/2014/main" id="{91CA318E-B14B-4D97-A1D3-0F7BD95166D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48606"/>
            <a:ext cx="486988" cy="457172"/>
          </a:xfrm>
          <a:prstGeom prst="rect">
            <a:avLst/>
          </a:prstGeom>
          <a:effectLst>
            <a:outerShdw blurRad="50800" dist="38100" dir="2700000" algn="tl" rotWithShape="0">
              <a:prstClr val="black">
                <a:alpha val="40000"/>
              </a:prstClr>
            </a:outerShdw>
          </a:effectLst>
        </p:spPr>
      </p:pic>
      <p:pic>
        <p:nvPicPr>
          <p:cNvPr id="52" name="Picture 51">
            <a:hlinkClick r:id="rId14" action="ppaction://hlinksldjump"/>
            <a:extLst>
              <a:ext uri="{FF2B5EF4-FFF2-40B4-BE49-F238E27FC236}">
                <a16:creationId xmlns:a16="http://schemas.microsoft.com/office/drawing/2014/main" id="{1BA7C492-3405-49A3-91D8-24CD7D1D67E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53" name="Picture 52">
            <a:hlinkClick r:id="rId16" action="ppaction://hlinksldjump"/>
            <a:extLst>
              <a:ext uri="{FF2B5EF4-FFF2-40B4-BE49-F238E27FC236}">
                <a16:creationId xmlns:a16="http://schemas.microsoft.com/office/drawing/2014/main" id="{3C56C9C1-6AA3-42AA-A42B-5418E8DE2DC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54" name="Oval 53">
            <a:extLst>
              <a:ext uri="{FF2B5EF4-FFF2-40B4-BE49-F238E27FC236}">
                <a16:creationId xmlns:a16="http://schemas.microsoft.com/office/drawing/2014/main" id="{26213B39-52E9-43E8-81AF-2FA81BD44C31}"/>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hlinkClick r:id="rId18" action="ppaction://hlinksldjump"/>
            <a:extLst>
              <a:ext uri="{FF2B5EF4-FFF2-40B4-BE49-F238E27FC236}">
                <a16:creationId xmlns:a16="http://schemas.microsoft.com/office/drawing/2014/main" id="{CB480FFA-68E0-4528-AEBB-67EF88F32C0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
        <p:nvSpPr>
          <p:cNvPr id="2" name="TextBox 1">
            <a:extLst>
              <a:ext uri="{FF2B5EF4-FFF2-40B4-BE49-F238E27FC236}">
                <a16:creationId xmlns:a16="http://schemas.microsoft.com/office/drawing/2014/main" id="{641D4152-3270-9C67-F899-A78BBA2A5CDF}"/>
              </a:ext>
            </a:extLst>
          </p:cNvPr>
          <p:cNvSpPr txBox="1"/>
          <p:nvPr/>
        </p:nvSpPr>
        <p:spPr>
          <a:xfrm>
            <a:off x="1724287" y="0"/>
            <a:ext cx="8751185" cy="2123658"/>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rPr>
              <a:t>INDIVIDUAL CONTRIBUTION</a:t>
            </a:r>
          </a:p>
        </p:txBody>
      </p:sp>
      <p:sp>
        <p:nvSpPr>
          <p:cNvPr id="4" name="TextBox 3">
            <a:extLst>
              <a:ext uri="{FF2B5EF4-FFF2-40B4-BE49-F238E27FC236}">
                <a16:creationId xmlns:a16="http://schemas.microsoft.com/office/drawing/2014/main" id="{8E390149-3512-0A7E-29A8-FE6298C8A22C}"/>
              </a:ext>
            </a:extLst>
          </p:cNvPr>
          <p:cNvSpPr txBox="1"/>
          <p:nvPr/>
        </p:nvSpPr>
        <p:spPr>
          <a:xfrm>
            <a:off x="911433" y="2240924"/>
            <a:ext cx="1027141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Ayush</a:t>
            </a:r>
            <a:r>
              <a:rPr lang="en-US" sz="2800" dirty="0"/>
              <a:t> Gupta(E22CSEU0894)-Backend development </a:t>
            </a:r>
          </a:p>
          <a:p>
            <a:pPr marL="285750" indent="-285750">
              <a:buFont typeface="Arial" panose="020B0604020202020204" pitchFamily="34" charset="0"/>
              <a:buChar char="•"/>
            </a:pPr>
            <a:r>
              <a:rPr lang="en-US" sz="2800" dirty="0"/>
              <a:t>Sahil Kumar(E22CSEU1375)- Frontend GUI +Backend development </a:t>
            </a:r>
          </a:p>
          <a:p>
            <a:pPr marL="285750" indent="-285750">
              <a:buFont typeface="Arial" panose="020B0604020202020204" pitchFamily="34" charset="0"/>
              <a:buChar char="•"/>
            </a:pPr>
            <a:r>
              <a:rPr lang="en-US" sz="2800" dirty="0" err="1"/>
              <a:t>Abhi</a:t>
            </a:r>
            <a:r>
              <a:rPr lang="en-US" sz="2800" dirty="0"/>
              <a:t> </a:t>
            </a:r>
            <a:r>
              <a:rPr lang="en-US" sz="2800" dirty="0" err="1"/>
              <a:t>Ghudaiya</a:t>
            </a:r>
            <a:r>
              <a:rPr lang="en-US" sz="2800" dirty="0"/>
              <a:t>(E22CSEU1381)- Presentation +Design Ideas </a:t>
            </a:r>
          </a:p>
          <a:p>
            <a:pPr marL="285750" indent="-285750">
              <a:buFont typeface="Arial" panose="020B0604020202020204" pitchFamily="34" charset="0"/>
              <a:buChar char="•"/>
            </a:pPr>
            <a:r>
              <a:rPr lang="en-US" sz="2800" dirty="0"/>
              <a:t>Prashant Solanki(E22CSEU1386)- Bug Tester </a:t>
            </a:r>
          </a:p>
          <a:p>
            <a:pPr marL="285750" indent="-285750">
              <a:buFont typeface="Arial" panose="020B0604020202020204" pitchFamily="34" charset="0"/>
              <a:buChar char="•"/>
            </a:pPr>
            <a:r>
              <a:rPr lang="en-US" sz="2800" dirty="0"/>
              <a:t>Harsh </a:t>
            </a:r>
            <a:r>
              <a:rPr lang="en-US" sz="2800" dirty="0" err="1"/>
              <a:t>Dagur</a:t>
            </a:r>
            <a:r>
              <a:rPr lang="en-US" sz="2800" dirty="0"/>
              <a:t>(E22CSEU0911)-Bug Tester </a:t>
            </a:r>
          </a:p>
          <a:p>
            <a:pPr marL="285750" indent="-285750">
              <a:buFont typeface="Arial" panose="020B0604020202020204" pitchFamily="34" charset="0"/>
              <a:buChar char="•"/>
            </a:pPr>
            <a:r>
              <a:rPr lang="en-US" sz="2800" dirty="0"/>
              <a:t>Vikrant Sharma(E22CSEU0907)-Frontend GUI development</a:t>
            </a:r>
          </a:p>
        </p:txBody>
      </p:sp>
      <p:pic>
        <p:nvPicPr>
          <p:cNvPr id="6" name="Graphic 5" descr="Teacher with solid fill">
            <a:extLst>
              <a:ext uri="{FF2B5EF4-FFF2-40B4-BE49-F238E27FC236}">
                <a16:creationId xmlns:a16="http://schemas.microsoft.com/office/drawing/2014/main" id="{7D636B84-BFD9-C06B-C6D3-20608261851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2795" y="29958"/>
            <a:ext cx="2307465" cy="2307465"/>
          </a:xfrm>
          <a:prstGeom prst="rect">
            <a:avLst/>
          </a:prstGeom>
        </p:spPr>
      </p:pic>
    </p:spTree>
    <p:extLst>
      <p:ext uri="{BB962C8B-B14F-4D97-AF65-F5344CB8AC3E}">
        <p14:creationId xmlns:p14="http://schemas.microsoft.com/office/powerpoint/2010/main" val="23115746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6F51"/>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881BC600-2B44-4BFD-ACCC-A1A446BE6B11}"/>
              </a:ext>
            </a:extLst>
          </p:cNvPr>
          <p:cNvSpPr/>
          <p:nvPr/>
        </p:nvSpPr>
        <p:spPr>
          <a:xfrm>
            <a:off x="6301668" y="1362019"/>
            <a:ext cx="2501104" cy="3493827"/>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D691DE0E-B45C-47EE-8D96-8BC3E1FF65EF}"/>
              </a:ext>
            </a:extLst>
          </p:cNvPr>
          <p:cNvSpPr/>
          <p:nvPr/>
        </p:nvSpPr>
        <p:spPr>
          <a:xfrm>
            <a:off x="541572" y="1375050"/>
            <a:ext cx="2501104" cy="3493827"/>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EC4334-675C-40E2-AB5D-681A80008891}"/>
              </a:ext>
            </a:extLst>
          </p:cNvPr>
          <p:cNvSpPr txBox="1"/>
          <p:nvPr/>
        </p:nvSpPr>
        <p:spPr>
          <a:xfrm>
            <a:off x="1945282" y="190501"/>
            <a:ext cx="8303617" cy="1107996"/>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cs typeface="Aharoni" panose="02010803020104030203" pitchFamily="2" charset="-79"/>
              </a:rPr>
              <a:t>APPLICATIONS</a:t>
            </a:r>
          </a:p>
        </p:txBody>
      </p:sp>
      <p:sp>
        <p:nvSpPr>
          <p:cNvPr id="47" name="TextBox 46">
            <a:extLst>
              <a:ext uri="{FF2B5EF4-FFF2-40B4-BE49-F238E27FC236}">
                <a16:creationId xmlns:a16="http://schemas.microsoft.com/office/drawing/2014/main" id="{53B91789-6BF4-4EB3-B7F6-86C32F925124}"/>
              </a:ext>
            </a:extLst>
          </p:cNvPr>
          <p:cNvSpPr txBox="1"/>
          <p:nvPr/>
        </p:nvSpPr>
        <p:spPr>
          <a:xfrm>
            <a:off x="579797" y="1501081"/>
            <a:ext cx="2356854" cy="3631763"/>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Improved language skills: </a:t>
            </a:r>
          </a:p>
          <a:p>
            <a:pPr algn="ctr"/>
            <a:r>
              <a:rPr lang="en-US" dirty="0">
                <a:latin typeface="Times New Roman" panose="02020603050405020304" pitchFamily="18" charset="0"/>
                <a:cs typeface="Times New Roman" panose="02020603050405020304" pitchFamily="18" charset="0"/>
              </a:rPr>
              <a:t>Individuals can learn new words and improve their vocabulary skills. This can help them communicate more effectively and understand written and spoken language better.. </a:t>
            </a:r>
          </a:p>
          <a:p>
            <a:pPr algn="ctr"/>
            <a:endParaRPr lang="en-US" sz="1400" dirty="0">
              <a:latin typeface="Century Gothic" panose="020B0502020202020204" pitchFamily="34" charset="0"/>
            </a:endParaRPr>
          </a:p>
        </p:txBody>
      </p:sp>
      <p:sp>
        <p:nvSpPr>
          <p:cNvPr id="48" name="Rectangle: Rounded Corners 47">
            <a:extLst>
              <a:ext uri="{FF2B5EF4-FFF2-40B4-BE49-F238E27FC236}">
                <a16:creationId xmlns:a16="http://schemas.microsoft.com/office/drawing/2014/main" id="{4173818E-4EBA-46A2-A358-42739DCCAD29}"/>
              </a:ext>
            </a:extLst>
          </p:cNvPr>
          <p:cNvSpPr/>
          <p:nvPr/>
        </p:nvSpPr>
        <p:spPr>
          <a:xfrm>
            <a:off x="3423128" y="1375335"/>
            <a:ext cx="2501104" cy="3493827"/>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81EC22E-7BDB-4805-824F-2E1C5392EADB}"/>
              </a:ext>
            </a:extLst>
          </p:cNvPr>
          <p:cNvSpPr txBox="1"/>
          <p:nvPr/>
        </p:nvSpPr>
        <p:spPr>
          <a:xfrm>
            <a:off x="3495253" y="1954770"/>
            <a:ext cx="2356854" cy="2308324"/>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Enhanced reading comprehension: </a:t>
            </a:r>
            <a:r>
              <a:rPr lang="en-US" dirty="0">
                <a:latin typeface="Times New Roman" panose="02020603050405020304" pitchFamily="18" charset="0"/>
                <a:cs typeface="Times New Roman" panose="02020603050405020304" pitchFamily="18" charset="0"/>
              </a:rPr>
              <a:t>Individuals are better able to understand the meanings of words they encounter in texts as well as during conservations.</a:t>
            </a:r>
          </a:p>
        </p:txBody>
      </p:sp>
      <p:sp>
        <p:nvSpPr>
          <p:cNvPr id="53" name="TextBox 52">
            <a:extLst>
              <a:ext uri="{FF2B5EF4-FFF2-40B4-BE49-F238E27FC236}">
                <a16:creationId xmlns:a16="http://schemas.microsoft.com/office/drawing/2014/main" id="{18DF4F37-D79C-4FD1-AB2A-68C770F300E3}"/>
              </a:ext>
            </a:extLst>
          </p:cNvPr>
          <p:cNvSpPr txBox="1"/>
          <p:nvPr/>
        </p:nvSpPr>
        <p:spPr>
          <a:xfrm>
            <a:off x="6373793" y="1829301"/>
            <a:ext cx="2356854" cy="2585323"/>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Increased confidence in communication: </a:t>
            </a:r>
            <a:r>
              <a:rPr lang="en-US" dirty="0">
                <a:latin typeface="Times New Roman" panose="02020603050405020304" pitchFamily="18" charset="0"/>
                <a:cs typeface="Times New Roman" panose="02020603050405020304" pitchFamily="18" charset="0"/>
              </a:rPr>
              <a:t>individuals feel more confident in their communication skills, as they have a larger pool of words to choose from when speaking or writing.</a:t>
            </a:r>
          </a:p>
        </p:txBody>
      </p:sp>
      <p:sp>
        <p:nvSpPr>
          <p:cNvPr id="54" name="Rectangle: Rounded Corners 53">
            <a:extLst>
              <a:ext uri="{FF2B5EF4-FFF2-40B4-BE49-F238E27FC236}">
                <a16:creationId xmlns:a16="http://schemas.microsoft.com/office/drawing/2014/main" id="{B211C071-60DC-46FC-942D-1F14E99716A1}"/>
              </a:ext>
            </a:extLst>
          </p:cNvPr>
          <p:cNvSpPr/>
          <p:nvPr/>
        </p:nvSpPr>
        <p:spPr>
          <a:xfrm>
            <a:off x="9183225" y="1375335"/>
            <a:ext cx="2501104" cy="3493827"/>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4EE56A5-7B44-4007-816F-58E5C441C255}"/>
              </a:ext>
            </a:extLst>
          </p:cNvPr>
          <p:cNvSpPr txBox="1"/>
          <p:nvPr/>
        </p:nvSpPr>
        <p:spPr>
          <a:xfrm>
            <a:off x="9255349" y="2093269"/>
            <a:ext cx="2356854" cy="2031325"/>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Improved test scores: </a:t>
            </a:r>
            <a:r>
              <a:rPr lang="en-US" dirty="0">
                <a:latin typeface="Times New Roman" panose="02020603050405020304" pitchFamily="18" charset="0"/>
                <a:cs typeface="Times New Roman" panose="02020603050405020304" pitchFamily="18" charset="0"/>
              </a:rPr>
              <a:t>In educational settings, a vocabulary application can be used to help students prepare for standardized tests.</a:t>
            </a:r>
          </a:p>
        </p:txBody>
      </p:sp>
      <p:sp>
        <p:nvSpPr>
          <p:cNvPr id="40" name="Freeform: Shape 39">
            <a:extLst>
              <a:ext uri="{FF2B5EF4-FFF2-40B4-BE49-F238E27FC236}">
                <a16:creationId xmlns:a16="http://schemas.microsoft.com/office/drawing/2014/main" id="{65D753F4-1E0C-45F2-BEFD-B36A9B5193D0}"/>
              </a:ext>
            </a:extLst>
          </p:cNvPr>
          <p:cNvSpPr/>
          <p:nvPr/>
        </p:nvSpPr>
        <p:spPr>
          <a:xfrm>
            <a:off x="-6650346"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Oval 40">
            <a:extLst>
              <a:ext uri="{FF2B5EF4-FFF2-40B4-BE49-F238E27FC236}">
                <a16:creationId xmlns:a16="http://schemas.microsoft.com/office/drawing/2014/main" id="{48837B09-287E-4293-8C0B-9BE39B7C4DA0}"/>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3E81F1A-CB30-46CF-9083-63137EDC59A8}"/>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20419D9-A7A4-41D5-AE7C-CA336DCE66F1}"/>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F380338-50B3-4952-BC48-DD0B4D5781B8}"/>
              </a:ext>
            </a:extLst>
          </p:cNvPr>
          <p:cNvSpPr/>
          <p:nvPr/>
        </p:nvSpPr>
        <p:spPr>
          <a:xfrm>
            <a:off x="5727638"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BF56EFC-7742-4E18-8DFD-F1AD5B9F29EA}"/>
              </a:ext>
            </a:extLst>
          </p:cNvPr>
          <p:cNvSpPr/>
          <p:nvPr/>
        </p:nvSpPr>
        <p:spPr>
          <a:xfrm>
            <a:off x="7091766" y="594321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405D18-0B5F-4696-8B74-89B5E3F1372E}"/>
              </a:ext>
            </a:extLst>
          </p:cNvPr>
          <p:cNvSpPr/>
          <p:nvPr/>
        </p:nvSpPr>
        <p:spPr>
          <a:xfrm>
            <a:off x="8455894" y="5210293"/>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024B5C3-3E2D-4874-9435-0C7F2EF48EB9}"/>
              </a:ext>
            </a:extLst>
          </p:cNvPr>
          <p:cNvSpPr/>
          <p:nvPr/>
        </p:nvSpPr>
        <p:spPr>
          <a:xfrm>
            <a:off x="9820022"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9164E0C-B8A7-499D-8DF3-E0D024673998}"/>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hlinkClick r:id="rId2" action="ppaction://hlinksldjump"/>
            <a:extLst>
              <a:ext uri="{FF2B5EF4-FFF2-40B4-BE49-F238E27FC236}">
                <a16:creationId xmlns:a16="http://schemas.microsoft.com/office/drawing/2014/main" id="{CC41E8AE-BEC2-48B8-9545-464B66E25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62" name="Picture 61">
            <a:hlinkClick r:id="rId4" action="ppaction://hlinksldjump"/>
            <a:extLst>
              <a:ext uri="{FF2B5EF4-FFF2-40B4-BE49-F238E27FC236}">
                <a16:creationId xmlns:a16="http://schemas.microsoft.com/office/drawing/2014/main" id="{934688E0-2BCD-4BD6-B6C4-4E16B6720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63" name="Picture 62">
            <a:hlinkClick r:id="rId6" action="ppaction://hlinksldjump"/>
            <a:extLst>
              <a:ext uri="{FF2B5EF4-FFF2-40B4-BE49-F238E27FC236}">
                <a16:creationId xmlns:a16="http://schemas.microsoft.com/office/drawing/2014/main" id="{9810CE90-520C-4203-99EA-B693D1823A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64" name="Picture 63">
            <a:hlinkClick r:id="rId8" action="ppaction://hlinksldjump"/>
            <a:extLst>
              <a:ext uri="{FF2B5EF4-FFF2-40B4-BE49-F238E27FC236}">
                <a16:creationId xmlns:a16="http://schemas.microsoft.com/office/drawing/2014/main" id="{2A265D3C-8A0D-43D7-A23A-78CB6EAE13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20749"/>
            <a:ext cx="410283" cy="534678"/>
          </a:xfrm>
          <a:prstGeom prst="rect">
            <a:avLst/>
          </a:prstGeom>
          <a:effectLst>
            <a:outerShdw blurRad="50800" dist="38100" dir="2700000" algn="tl" rotWithShape="0">
              <a:prstClr val="black">
                <a:alpha val="40000"/>
              </a:prstClr>
            </a:outerShdw>
          </a:effectLst>
        </p:spPr>
      </p:pic>
      <p:pic>
        <p:nvPicPr>
          <p:cNvPr id="65" name="Picture 64">
            <a:hlinkClick r:id="rId10" action="ppaction://hlinksldjump"/>
            <a:extLst>
              <a:ext uri="{FF2B5EF4-FFF2-40B4-BE49-F238E27FC236}">
                <a16:creationId xmlns:a16="http://schemas.microsoft.com/office/drawing/2014/main" id="{5C538332-65EE-4484-9286-BA3006C25D9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6097707"/>
            <a:ext cx="423633" cy="408071"/>
          </a:xfrm>
          <a:prstGeom prst="rect">
            <a:avLst/>
          </a:prstGeom>
          <a:effectLst>
            <a:outerShdw blurRad="50800" dist="38100" dir="2700000" algn="tl" rotWithShape="0">
              <a:prstClr val="black">
                <a:alpha val="40000"/>
              </a:prstClr>
            </a:outerShdw>
          </a:effectLst>
        </p:spPr>
      </p:pic>
      <p:pic>
        <p:nvPicPr>
          <p:cNvPr id="66" name="Picture 65">
            <a:hlinkClick r:id="rId12" action="ppaction://hlinksldjump"/>
            <a:extLst>
              <a:ext uri="{FF2B5EF4-FFF2-40B4-BE49-F238E27FC236}">
                <a16:creationId xmlns:a16="http://schemas.microsoft.com/office/drawing/2014/main" id="{5F97ED60-E788-4C2B-85E1-8B702892FF6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5336656"/>
            <a:ext cx="486988" cy="457172"/>
          </a:xfrm>
          <a:prstGeom prst="rect">
            <a:avLst/>
          </a:prstGeom>
          <a:effectLst>
            <a:outerShdw blurRad="50800" dist="38100" dir="2700000" algn="tl" rotWithShape="0">
              <a:prstClr val="black">
                <a:alpha val="40000"/>
              </a:prstClr>
            </a:outerShdw>
          </a:effectLst>
        </p:spPr>
      </p:pic>
      <p:pic>
        <p:nvPicPr>
          <p:cNvPr id="67" name="Picture 66">
            <a:hlinkClick r:id="rId14" action="ppaction://hlinksldjump"/>
            <a:extLst>
              <a:ext uri="{FF2B5EF4-FFF2-40B4-BE49-F238E27FC236}">
                <a16:creationId xmlns:a16="http://schemas.microsoft.com/office/drawing/2014/main" id="{95D3B097-C31F-4F60-8E35-6CC4BA52C4E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15462"/>
            <a:ext cx="381604" cy="508113"/>
          </a:xfrm>
          <a:prstGeom prst="rect">
            <a:avLst/>
          </a:prstGeom>
          <a:effectLst>
            <a:outerShdw blurRad="50800" dist="38100" dir="2700000" algn="tl" rotWithShape="0">
              <a:prstClr val="black">
                <a:alpha val="40000"/>
              </a:prstClr>
            </a:outerShdw>
          </a:effectLst>
        </p:spPr>
      </p:pic>
      <p:pic>
        <p:nvPicPr>
          <p:cNvPr id="68" name="Picture 67">
            <a:hlinkClick r:id="rId16" action="ppaction://hlinksldjump"/>
            <a:extLst>
              <a:ext uri="{FF2B5EF4-FFF2-40B4-BE49-F238E27FC236}">
                <a16:creationId xmlns:a16="http://schemas.microsoft.com/office/drawing/2014/main" id="{05F3B7BF-A998-45C1-A995-443AE2B26D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69" name="Oval 68">
            <a:extLst>
              <a:ext uri="{FF2B5EF4-FFF2-40B4-BE49-F238E27FC236}">
                <a16:creationId xmlns:a16="http://schemas.microsoft.com/office/drawing/2014/main" id="{B6819901-48DB-4957-88EC-B2EB952E36BD}"/>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hlinkClick r:id="rId18" action="ppaction://hlinksldjump"/>
            <a:extLst>
              <a:ext uri="{FF2B5EF4-FFF2-40B4-BE49-F238E27FC236}">
                <a16:creationId xmlns:a16="http://schemas.microsoft.com/office/drawing/2014/main" id="{4D3A6DDE-D2B1-4B4C-99C4-575EFC4C8BB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pic>
        <p:nvPicPr>
          <p:cNvPr id="7" name="Graphic 6" descr="Saturn with solid fill">
            <a:extLst>
              <a:ext uri="{FF2B5EF4-FFF2-40B4-BE49-F238E27FC236}">
                <a16:creationId xmlns:a16="http://schemas.microsoft.com/office/drawing/2014/main" id="{72D986D6-BA71-BFD4-5EAA-2B69CA4C6A1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116030" y="-328464"/>
            <a:ext cx="1965776" cy="1965776"/>
          </a:xfrm>
          <a:prstGeom prst="rect">
            <a:avLst/>
          </a:prstGeom>
        </p:spPr>
      </p:pic>
    </p:spTree>
    <p:extLst>
      <p:ext uri="{BB962C8B-B14F-4D97-AF65-F5344CB8AC3E}">
        <p14:creationId xmlns:p14="http://schemas.microsoft.com/office/powerpoint/2010/main" val="16957647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A26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D24FC8-341B-4E8F-A5EB-54CB2D35102A}"/>
              </a:ext>
            </a:extLst>
          </p:cNvPr>
          <p:cNvSpPr/>
          <p:nvPr/>
        </p:nvSpPr>
        <p:spPr>
          <a:xfrm>
            <a:off x="2186207" y="1140038"/>
            <a:ext cx="7819584" cy="3973298"/>
          </a:xfrm>
          <a:prstGeom prst="rect">
            <a:avLst/>
          </a:prstGeom>
          <a:solidFill>
            <a:srgbClr val="F0CF65"/>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8CC83F5-3669-4AE1-81CE-FD3782EF0075}"/>
              </a:ext>
            </a:extLst>
          </p:cNvPr>
          <p:cNvSpPr txBox="1"/>
          <p:nvPr/>
        </p:nvSpPr>
        <p:spPr>
          <a:xfrm>
            <a:off x="1944191" y="0"/>
            <a:ext cx="8303617" cy="1107996"/>
          </a:xfrm>
          <a:prstGeom prst="rect">
            <a:avLst/>
          </a:prstGeom>
          <a:noFill/>
        </p:spPr>
        <p:txBody>
          <a:bodyPr wrap="square" rtlCol="0">
            <a:spAutoFit/>
          </a:bodyPr>
          <a:lstStyle/>
          <a:p>
            <a:pPr algn="ctr"/>
            <a:r>
              <a:rPr lang="en-US" sz="6600" b="1" dirty="0">
                <a:solidFill>
                  <a:schemeClr val="bg1"/>
                </a:solidFill>
                <a:latin typeface="Century Gothic" panose="020B0502020202020204" pitchFamily="34" charset="0"/>
                <a:cs typeface="Aharoni" panose="02010803020104030203" pitchFamily="2" charset="-79"/>
              </a:rPr>
              <a:t>CONCLUSION</a:t>
            </a:r>
            <a:endParaRPr lang="en-US" sz="6000" b="1" dirty="0">
              <a:solidFill>
                <a:schemeClr val="bg1"/>
              </a:solidFill>
              <a:latin typeface="Century Gothic" panose="020B0502020202020204" pitchFamily="34" charset="0"/>
              <a:cs typeface="Aharoni" panose="02010803020104030203" pitchFamily="2" charset="-79"/>
            </a:endParaRPr>
          </a:p>
        </p:txBody>
      </p:sp>
      <p:sp>
        <p:nvSpPr>
          <p:cNvPr id="43" name="TextBox 42">
            <a:extLst>
              <a:ext uri="{FF2B5EF4-FFF2-40B4-BE49-F238E27FC236}">
                <a16:creationId xmlns:a16="http://schemas.microsoft.com/office/drawing/2014/main" id="{ADF4FD6B-A86A-4491-A657-B14BAA6D5B30}"/>
              </a:ext>
            </a:extLst>
          </p:cNvPr>
          <p:cNvSpPr txBox="1"/>
          <p:nvPr/>
        </p:nvSpPr>
        <p:spPr>
          <a:xfrm>
            <a:off x="2430055" y="1269723"/>
            <a:ext cx="7590251" cy="3785652"/>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In conclusion, whether you're a student, a professional, or simply someone this project can provide you with the resources and support you need to expand your vocabulary and communicate more effectively with more confidence. With a strong motive to improve this project so it can compete with industry level products. The future work and improvements include: Suggesting closest match, improving the relevancy of random words suggested to the user and t</a:t>
            </a:r>
            <a:r>
              <a:rPr lang="en-US" sz="2400" dirty="0"/>
              <a:t>o implement </a:t>
            </a:r>
            <a:r>
              <a:rPr lang="en-US" sz="2400" b="1" dirty="0" err="1"/>
              <a:t>trie</a:t>
            </a:r>
            <a:r>
              <a:rPr lang="en-US" sz="2400" dirty="0"/>
              <a:t> data structure to suggest words with similar prefix, so the user doesn’t need to enter the entire word.</a:t>
            </a:r>
            <a:endParaRPr lang="en-US" sz="2400" dirty="0">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F480599B-7D2A-4081-B3AD-737FE17A2DFE}"/>
              </a:ext>
            </a:extLst>
          </p:cNvPr>
          <p:cNvSpPr/>
          <p:nvPr/>
        </p:nvSpPr>
        <p:spPr>
          <a:xfrm>
            <a:off x="-5286218"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Oval 40">
            <a:extLst>
              <a:ext uri="{FF2B5EF4-FFF2-40B4-BE49-F238E27FC236}">
                <a16:creationId xmlns:a16="http://schemas.microsoft.com/office/drawing/2014/main" id="{D6782FEA-9056-47BE-8F48-B89BBAB56F4B}"/>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0C88A7A-56B4-4DF3-AA2F-FE1CA9DCAD2E}"/>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914C461-7759-40C8-8D2E-9F91101DC719}"/>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3E62753-3870-4C36-8402-C6CE205E4A92}"/>
              </a:ext>
            </a:extLst>
          </p:cNvPr>
          <p:cNvSpPr/>
          <p:nvPr/>
        </p:nvSpPr>
        <p:spPr>
          <a:xfrm>
            <a:off x="5727638"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1589B9B-AB60-4706-A061-DE196CA19025}"/>
              </a:ext>
            </a:extLst>
          </p:cNvPr>
          <p:cNvSpPr/>
          <p:nvPr/>
        </p:nvSpPr>
        <p:spPr>
          <a:xfrm>
            <a:off x="7091766" y="594321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275672C-2EA5-4BA7-91B2-CB65F48C82F7}"/>
              </a:ext>
            </a:extLst>
          </p:cNvPr>
          <p:cNvSpPr/>
          <p:nvPr/>
        </p:nvSpPr>
        <p:spPr>
          <a:xfrm>
            <a:off x="8455894" y="5936510"/>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67627374-294C-44C1-8328-623C513CCE12}"/>
              </a:ext>
            </a:extLst>
          </p:cNvPr>
          <p:cNvSpPr/>
          <p:nvPr/>
        </p:nvSpPr>
        <p:spPr>
          <a:xfrm>
            <a:off x="9820022" y="522906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3EC4A05-16AD-4982-9672-EFAB0EB340CF}"/>
              </a:ext>
            </a:extLst>
          </p:cNvPr>
          <p:cNvSpPr/>
          <p:nvPr/>
        </p:nvSpPr>
        <p:spPr>
          <a:xfrm>
            <a:off x="11182846" y="5926694"/>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hlinkClick r:id="rId2" action="ppaction://hlinksldjump"/>
            <a:extLst>
              <a:ext uri="{FF2B5EF4-FFF2-40B4-BE49-F238E27FC236}">
                <a16:creationId xmlns:a16="http://schemas.microsoft.com/office/drawing/2014/main" id="{86CE85DC-4072-4BD3-A015-EE5AD329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52" name="Picture 51">
            <a:hlinkClick r:id="rId4" action="ppaction://hlinksldjump"/>
            <a:extLst>
              <a:ext uri="{FF2B5EF4-FFF2-40B4-BE49-F238E27FC236}">
                <a16:creationId xmlns:a16="http://schemas.microsoft.com/office/drawing/2014/main" id="{A912B638-CC9C-4E9B-BCB0-8B6E3EA396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53" name="Picture 52">
            <a:hlinkClick r:id="rId6" action="ppaction://hlinksldjump"/>
            <a:extLst>
              <a:ext uri="{FF2B5EF4-FFF2-40B4-BE49-F238E27FC236}">
                <a16:creationId xmlns:a16="http://schemas.microsoft.com/office/drawing/2014/main" id="{58BD50FB-CF1F-4CC9-99F7-8CFB184EA2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54" name="Picture 53">
            <a:hlinkClick r:id="rId8" action="ppaction://hlinksldjump"/>
            <a:extLst>
              <a:ext uri="{FF2B5EF4-FFF2-40B4-BE49-F238E27FC236}">
                <a16:creationId xmlns:a16="http://schemas.microsoft.com/office/drawing/2014/main" id="{8F2A72F0-D7CB-4FD6-9202-8C19E91588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20749"/>
            <a:ext cx="410283" cy="534678"/>
          </a:xfrm>
          <a:prstGeom prst="rect">
            <a:avLst/>
          </a:prstGeom>
          <a:effectLst>
            <a:outerShdw blurRad="50800" dist="38100" dir="2700000" algn="tl" rotWithShape="0">
              <a:prstClr val="black">
                <a:alpha val="40000"/>
              </a:prstClr>
            </a:outerShdw>
          </a:effectLst>
        </p:spPr>
      </p:pic>
      <p:pic>
        <p:nvPicPr>
          <p:cNvPr id="55" name="Picture 54">
            <a:hlinkClick r:id="rId10" action="ppaction://hlinksldjump"/>
            <a:extLst>
              <a:ext uri="{FF2B5EF4-FFF2-40B4-BE49-F238E27FC236}">
                <a16:creationId xmlns:a16="http://schemas.microsoft.com/office/drawing/2014/main" id="{4989AB6A-1307-46C0-8235-8D8A06414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6097707"/>
            <a:ext cx="423633" cy="408071"/>
          </a:xfrm>
          <a:prstGeom prst="rect">
            <a:avLst/>
          </a:prstGeom>
          <a:effectLst>
            <a:outerShdw blurRad="50800" dist="38100" dir="2700000" algn="tl" rotWithShape="0">
              <a:prstClr val="black">
                <a:alpha val="40000"/>
              </a:prstClr>
            </a:outerShdw>
          </a:effectLst>
        </p:spPr>
      </p:pic>
      <p:pic>
        <p:nvPicPr>
          <p:cNvPr id="56" name="Picture 55">
            <a:hlinkClick r:id="rId12" action="ppaction://hlinksldjump"/>
            <a:extLst>
              <a:ext uri="{FF2B5EF4-FFF2-40B4-BE49-F238E27FC236}">
                <a16:creationId xmlns:a16="http://schemas.microsoft.com/office/drawing/2014/main" id="{334E81AF-2035-445E-B9B8-63E35C7CF0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62873"/>
            <a:ext cx="486988" cy="457172"/>
          </a:xfrm>
          <a:prstGeom prst="rect">
            <a:avLst/>
          </a:prstGeom>
          <a:effectLst>
            <a:outerShdw blurRad="50800" dist="38100" dir="2700000" algn="tl" rotWithShape="0">
              <a:prstClr val="black">
                <a:alpha val="40000"/>
              </a:prstClr>
            </a:outerShdw>
          </a:effectLst>
        </p:spPr>
      </p:pic>
      <p:pic>
        <p:nvPicPr>
          <p:cNvPr id="57" name="Picture 56">
            <a:hlinkClick r:id="rId14" action="ppaction://hlinksldjump"/>
            <a:extLst>
              <a:ext uri="{FF2B5EF4-FFF2-40B4-BE49-F238E27FC236}">
                <a16:creationId xmlns:a16="http://schemas.microsoft.com/office/drawing/2014/main" id="{B3F6704F-D912-4F72-B821-DAA3272FFA7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5317836"/>
            <a:ext cx="381604" cy="508113"/>
          </a:xfrm>
          <a:prstGeom prst="rect">
            <a:avLst/>
          </a:prstGeom>
          <a:effectLst>
            <a:outerShdw blurRad="50800" dist="38100" dir="2700000" algn="tl" rotWithShape="0">
              <a:prstClr val="black">
                <a:alpha val="40000"/>
              </a:prstClr>
            </a:outerShdw>
          </a:effectLst>
        </p:spPr>
      </p:pic>
      <p:pic>
        <p:nvPicPr>
          <p:cNvPr id="73" name="Picture 72">
            <a:hlinkClick r:id="rId16" action="ppaction://hlinksldjump"/>
            <a:extLst>
              <a:ext uri="{FF2B5EF4-FFF2-40B4-BE49-F238E27FC236}">
                <a16:creationId xmlns:a16="http://schemas.microsoft.com/office/drawing/2014/main" id="{BE1AB571-0250-4E7F-8924-817544FC58B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6048606"/>
            <a:ext cx="490653" cy="490653"/>
          </a:xfrm>
          <a:prstGeom prst="rect">
            <a:avLst/>
          </a:prstGeom>
          <a:effectLst>
            <a:outerShdw blurRad="50800" dist="38100" dir="2700000" algn="tl" rotWithShape="0">
              <a:prstClr val="black">
                <a:alpha val="40000"/>
              </a:prstClr>
            </a:outerShdw>
          </a:effectLst>
        </p:spPr>
      </p:pic>
      <p:sp>
        <p:nvSpPr>
          <p:cNvPr id="74" name="Oval 73">
            <a:extLst>
              <a:ext uri="{FF2B5EF4-FFF2-40B4-BE49-F238E27FC236}">
                <a16:creationId xmlns:a16="http://schemas.microsoft.com/office/drawing/2014/main" id="{D6BDA3FB-38BD-4514-91FD-7821E56C1568}"/>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hlinkClick r:id="rId18" action="ppaction://hlinksldjump"/>
            <a:extLst>
              <a:ext uri="{FF2B5EF4-FFF2-40B4-BE49-F238E27FC236}">
                <a16:creationId xmlns:a16="http://schemas.microsoft.com/office/drawing/2014/main" id="{E597C1AC-40CD-4F85-9304-0D126E81E69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pic>
        <p:nvPicPr>
          <p:cNvPr id="4" name="Graphic 3" descr="Postit Notes with solid fill">
            <a:extLst>
              <a:ext uri="{FF2B5EF4-FFF2-40B4-BE49-F238E27FC236}">
                <a16:creationId xmlns:a16="http://schemas.microsoft.com/office/drawing/2014/main" id="{7C3DBB53-EF46-EC81-03FB-29EC805F43F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09660" y="4262448"/>
            <a:ext cx="1211893" cy="1211893"/>
          </a:xfrm>
          <a:prstGeom prst="rect">
            <a:avLst/>
          </a:prstGeom>
        </p:spPr>
      </p:pic>
      <p:pic>
        <p:nvPicPr>
          <p:cNvPr id="6" name="Graphic 5" descr="Clipboard with solid fill">
            <a:extLst>
              <a:ext uri="{FF2B5EF4-FFF2-40B4-BE49-F238E27FC236}">
                <a16:creationId xmlns:a16="http://schemas.microsoft.com/office/drawing/2014/main" id="{4BB73417-2D77-3E6F-D137-00B99D2A4F3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034821" y="172643"/>
            <a:ext cx="1594270" cy="1594270"/>
          </a:xfrm>
          <a:prstGeom prst="rect">
            <a:avLst/>
          </a:prstGeom>
        </p:spPr>
      </p:pic>
    </p:spTree>
    <p:extLst>
      <p:ext uri="{BB962C8B-B14F-4D97-AF65-F5344CB8AC3E}">
        <p14:creationId xmlns:p14="http://schemas.microsoft.com/office/powerpoint/2010/main" val="24926560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F04D82A6-E187-4C89-8AF6-6C91A7679A9C}"/>
              </a:ext>
            </a:extLst>
          </p:cNvPr>
          <p:cNvSpPr/>
          <p:nvPr/>
        </p:nvSpPr>
        <p:spPr>
          <a:xfrm>
            <a:off x="-3922090" y="5590073"/>
            <a:ext cx="28965833" cy="1324851"/>
          </a:xfrm>
          <a:custGeom>
            <a:avLst/>
            <a:gdLst>
              <a:gd name="connsiteX0" fmla="*/ 4247537 w 28965833"/>
              <a:gd name="connsiteY0" fmla="*/ 0 h 1324851"/>
              <a:gd name="connsiteX1" fmla="*/ 14831323 w 28965833"/>
              <a:gd name="connsiteY1" fmla="*/ 0 h 1324851"/>
              <a:gd name="connsiteX2" fmla="*/ 14839839 w 28965833"/>
              <a:gd name="connsiteY2" fmla="*/ 76623 h 1324851"/>
              <a:gd name="connsiteX3" fmla="*/ 15469270 w 28965833"/>
              <a:gd name="connsiteY3" fmla="*/ 541911 h 1324851"/>
              <a:gd name="connsiteX4" fmla="*/ 16098702 w 28965833"/>
              <a:gd name="connsiteY4" fmla="*/ 76623 h 1324851"/>
              <a:gd name="connsiteX5" fmla="*/ 16107218 w 28965833"/>
              <a:gd name="connsiteY5" fmla="*/ 0 h 1324851"/>
              <a:gd name="connsiteX6" fmla="*/ 28965833 w 28965833"/>
              <a:gd name="connsiteY6" fmla="*/ 0 h 1324851"/>
              <a:gd name="connsiteX7" fmla="*/ 28965833 w 28965833"/>
              <a:gd name="connsiteY7" fmla="*/ 1323438 h 1324851"/>
              <a:gd name="connsiteX8" fmla="*/ 4247537 w 28965833"/>
              <a:gd name="connsiteY8" fmla="*/ 1323438 h 1324851"/>
              <a:gd name="connsiteX9" fmla="*/ 4247537 w 28965833"/>
              <a:gd name="connsiteY9" fmla="*/ 1324851 h 1324851"/>
              <a:gd name="connsiteX10" fmla="*/ 0 w 28965833"/>
              <a:gd name="connsiteY10" fmla="*/ 1324851 h 1324851"/>
              <a:gd name="connsiteX11" fmla="*/ 0 w 28965833"/>
              <a:gd name="connsiteY11" fmla="*/ 62742 h 1324851"/>
              <a:gd name="connsiteX12" fmla="*/ 2251 w 28965833"/>
              <a:gd name="connsiteY12" fmla="*/ 1413 h 1324851"/>
              <a:gd name="connsiteX13" fmla="*/ 4247537 w 28965833"/>
              <a:gd name="connsiteY13" fmla="*/ 1413 h 132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65833" h="1324851">
                <a:moveTo>
                  <a:pt x="4247537" y="0"/>
                </a:moveTo>
                <a:lnTo>
                  <a:pt x="14831323" y="0"/>
                </a:lnTo>
                <a:lnTo>
                  <a:pt x="14839839" y="76623"/>
                </a:lnTo>
                <a:cubicBezTo>
                  <a:pt x="14899749" y="342163"/>
                  <a:pt x="15158791" y="541911"/>
                  <a:pt x="15469270" y="541911"/>
                </a:cubicBezTo>
                <a:cubicBezTo>
                  <a:pt x="15779750" y="541911"/>
                  <a:pt x="16038792" y="342163"/>
                  <a:pt x="16098702" y="76623"/>
                </a:cubicBezTo>
                <a:lnTo>
                  <a:pt x="16107218" y="0"/>
                </a:lnTo>
                <a:lnTo>
                  <a:pt x="28965833" y="0"/>
                </a:lnTo>
                <a:lnTo>
                  <a:pt x="28965833" y="1323438"/>
                </a:lnTo>
                <a:lnTo>
                  <a:pt x="4247537" y="1323438"/>
                </a:lnTo>
                <a:lnTo>
                  <a:pt x="4247537" y="1324851"/>
                </a:lnTo>
                <a:lnTo>
                  <a:pt x="0" y="1324851"/>
                </a:lnTo>
                <a:lnTo>
                  <a:pt x="0" y="62742"/>
                </a:lnTo>
                <a:lnTo>
                  <a:pt x="2251" y="1413"/>
                </a:lnTo>
                <a:lnTo>
                  <a:pt x="4247537" y="1413"/>
                </a:lnTo>
                <a:close/>
              </a:path>
            </a:pathLst>
          </a:custGeom>
          <a:solidFill>
            <a:schemeClr val="bg1">
              <a:lumMod val="6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Oval 73">
            <a:extLst>
              <a:ext uri="{FF2B5EF4-FFF2-40B4-BE49-F238E27FC236}">
                <a16:creationId xmlns:a16="http://schemas.microsoft.com/office/drawing/2014/main" id="{249F4B95-A34C-4DA3-AD64-2858EA8D3434}"/>
              </a:ext>
            </a:extLst>
          </p:cNvPr>
          <p:cNvSpPr/>
          <p:nvPr/>
        </p:nvSpPr>
        <p:spPr>
          <a:xfrm>
            <a:off x="1630041"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E2D9C6DA-B629-45B8-85E1-0AA82543F0F8}"/>
              </a:ext>
            </a:extLst>
          </p:cNvPr>
          <p:cNvSpPr/>
          <p:nvPr/>
        </p:nvSpPr>
        <p:spPr>
          <a:xfrm>
            <a:off x="2995301" y="593701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46D3282-2959-401A-BD76-7C2758FC4406}"/>
              </a:ext>
            </a:extLst>
          </p:cNvPr>
          <p:cNvSpPr/>
          <p:nvPr/>
        </p:nvSpPr>
        <p:spPr>
          <a:xfrm>
            <a:off x="4362459" y="5937459"/>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C2E3283-7857-493C-8499-6870A7E7A619}"/>
              </a:ext>
            </a:extLst>
          </p:cNvPr>
          <p:cNvSpPr/>
          <p:nvPr/>
        </p:nvSpPr>
        <p:spPr>
          <a:xfrm>
            <a:off x="5727638" y="5931981"/>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E745DF8-6F6E-44D4-BBBD-52D5117C3B76}"/>
              </a:ext>
            </a:extLst>
          </p:cNvPr>
          <p:cNvSpPr/>
          <p:nvPr/>
        </p:nvSpPr>
        <p:spPr>
          <a:xfrm>
            <a:off x="7091766" y="594321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4D74424-C7C1-41DE-A898-203B979BB296}"/>
              </a:ext>
            </a:extLst>
          </p:cNvPr>
          <p:cNvSpPr/>
          <p:nvPr/>
        </p:nvSpPr>
        <p:spPr>
          <a:xfrm>
            <a:off x="8455894" y="5936510"/>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E924CA3-A611-4587-B129-0DBA2E235CA0}"/>
              </a:ext>
            </a:extLst>
          </p:cNvPr>
          <p:cNvSpPr/>
          <p:nvPr/>
        </p:nvSpPr>
        <p:spPr>
          <a:xfrm>
            <a:off x="9820022" y="594237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848AFDB-08D6-469D-A780-7C98B6D3ADBC}"/>
              </a:ext>
            </a:extLst>
          </p:cNvPr>
          <p:cNvSpPr/>
          <p:nvPr/>
        </p:nvSpPr>
        <p:spPr>
          <a:xfrm>
            <a:off x="11182846" y="5179788"/>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hlinkClick r:id="rId2" action="ppaction://hlinksldjump"/>
            <a:extLst>
              <a:ext uri="{FF2B5EF4-FFF2-40B4-BE49-F238E27FC236}">
                <a16:creationId xmlns:a16="http://schemas.microsoft.com/office/drawing/2014/main" id="{7F1F4338-6616-4733-80CB-4BC65B9E8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158" y="6025779"/>
            <a:ext cx="563268" cy="563268"/>
          </a:xfrm>
          <a:prstGeom prst="rect">
            <a:avLst/>
          </a:prstGeom>
          <a:effectLst>
            <a:outerShdw blurRad="50800" dist="38100" dir="2700000" algn="tl" rotWithShape="0">
              <a:prstClr val="black">
                <a:alpha val="40000"/>
              </a:prstClr>
            </a:outerShdw>
          </a:effectLst>
        </p:spPr>
      </p:pic>
      <p:pic>
        <p:nvPicPr>
          <p:cNvPr id="83" name="Picture 82">
            <a:hlinkClick r:id="rId4" action="ppaction://hlinksldjump"/>
            <a:extLst>
              <a:ext uri="{FF2B5EF4-FFF2-40B4-BE49-F238E27FC236}">
                <a16:creationId xmlns:a16="http://schemas.microsoft.com/office/drawing/2014/main" id="{B8333F3C-B8EA-442D-9E9B-33602B45F4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4287" y="6065507"/>
            <a:ext cx="541116" cy="473752"/>
          </a:xfrm>
          <a:prstGeom prst="rect">
            <a:avLst/>
          </a:prstGeom>
          <a:effectLst>
            <a:outerShdw blurRad="50800" dist="38100" dir="2700000" algn="tl" rotWithShape="0">
              <a:prstClr val="black">
                <a:alpha val="40000"/>
              </a:prstClr>
            </a:outerShdw>
          </a:effectLst>
        </p:spPr>
      </p:pic>
      <p:pic>
        <p:nvPicPr>
          <p:cNvPr id="84" name="Picture 83">
            <a:hlinkClick r:id="rId6" action="ppaction://hlinksldjump"/>
            <a:extLst>
              <a:ext uri="{FF2B5EF4-FFF2-40B4-BE49-F238E27FC236}">
                <a16:creationId xmlns:a16="http://schemas.microsoft.com/office/drawing/2014/main" id="{912AADD1-C7D1-4FE2-AFE5-B07832C075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4386" y="6048606"/>
            <a:ext cx="518510" cy="518510"/>
          </a:xfrm>
          <a:prstGeom prst="rect">
            <a:avLst/>
          </a:prstGeom>
          <a:effectLst>
            <a:outerShdw blurRad="50800" dist="38100" dir="2700000" algn="tl" rotWithShape="0">
              <a:prstClr val="black">
                <a:alpha val="40000"/>
              </a:prstClr>
            </a:outerShdw>
          </a:effectLst>
        </p:spPr>
      </p:pic>
      <p:pic>
        <p:nvPicPr>
          <p:cNvPr id="85" name="Picture 84">
            <a:hlinkClick r:id="rId8" action="ppaction://hlinksldjump"/>
            <a:extLst>
              <a:ext uri="{FF2B5EF4-FFF2-40B4-BE49-F238E27FC236}">
                <a16:creationId xmlns:a16="http://schemas.microsoft.com/office/drawing/2014/main" id="{A465066D-71E6-433F-8221-A301665AE0A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1926" y="6020749"/>
            <a:ext cx="410283" cy="534678"/>
          </a:xfrm>
          <a:prstGeom prst="rect">
            <a:avLst/>
          </a:prstGeom>
          <a:effectLst>
            <a:outerShdw blurRad="50800" dist="38100" dir="2700000" algn="tl" rotWithShape="0">
              <a:prstClr val="black">
                <a:alpha val="40000"/>
              </a:prstClr>
            </a:outerShdw>
          </a:effectLst>
        </p:spPr>
      </p:pic>
      <p:pic>
        <p:nvPicPr>
          <p:cNvPr id="86" name="Picture 85">
            <a:hlinkClick r:id="rId10" action="ppaction://hlinksldjump"/>
            <a:extLst>
              <a:ext uri="{FF2B5EF4-FFF2-40B4-BE49-F238E27FC236}">
                <a16:creationId xmlns:a16="http://schemas.microsoft.com/office/drawing/2014/main" id="{D16C2466-6028-46F3-9FAA-881810D3A0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0243" y="6097707"/>
            <a:ext cx="423633" cy="408071"/>
          </a:xfrm>
          <a:prstGeom prst="rect">
            <a:avLst/>
          </a:prstGeom>
          <a:effectLst>
            <a:outerShdw blurRad="50800" dist="38100" dir="2700000" algn="tl" rotWithShape="0">
              <a:prstClr val="black">
                <a:alpha val="40000"/>
              </a:prstClr>
            </a:outerShdw>
          </a:effectLst>
        </p:spPr>
      </p:pic>
      <p:pic>
        <p:nvPicPr>
          <p:cNvPr id="87" name="Picture 86">
            <a:hlinkClick r:id="rId12" action="ppaction://hlinksldjump"/>
            <a:extLst>
              <a:ext uri="{FF2B5EF4-FFF2-40B4-BE49-F238E27FC236}">
                <a16:creationId xmlns:a16="http://schemas.microsoft.com/office/drawing/2014/main" id="{61C5BFAB-B5CC-4535-8A3A-2A84C8D0469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9042" y="6062873"/>
            <a:ext cx="486988" cy="457172"/>
          </a:xfrm>
          <a:prstGeom prst="rect">
            <a:avLst/>
          </a:prstGeom>
          <a:effectLst>
            <a:outerShdw blurRad="50800" dist="38100" dir="2700000" algn="tl" rotWithShape="0">
              <a:prstClr val="black">
                <a:alpha val="40000"/>
              </a:prstClr>
            </a:outerShdw>
          </a:effectLst>
        </p:spPr>
      </p:pic>
      <p:pic>
        <p:nvPicPr>
          <p:cNvPr id="88" name="Picture 87">
            <a:hlinkClick r:id="rId14" action="ppaction://hlinksldjump"/>
            <a:extLst>
              <a:ext uri="{FF2B5EF4-FFF2-40B4-BE49-F238E27FC236}">
                <a16:creationId xmlns:a16="http://schemas.microsoft.com/office/drawing/2014/main" id="{AE2054C5-50E4-462E-AC2C-D3CA5B8F12B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99622" y="6031146"/>
            <a:ext cx="381604" cy="508113"/>
          </a:xfrm>
          <a:prstGeom prst="rect">
            <a:avLst/>
          </a:prstGeom>
          <a:effectLst>
            <a:outerShdw blurRad="50800" dist="38100" dir="2700000" algn="tl" rotWithShape="0">
              <a:prstClr val="black">
                <a:alpha val="40000"/>
              </a:prstClr>
            </a:outerShdw>
          </a:effectLst>
        </p:spPr>
      </p:pic>
      <p:pic>
        <p:nvPicPr>
          <p:cNvPr id="89" name="Picture 88">
            <a:hlinkClick r:id="rId16" action="ppaction://hlinksldjump"/>
            <a:extLst>
              <a:ext uri="{FF2B5EF4-FFF2-40B4-BE49-F238E27FC236}">
                <a16:creationId xmlns:a16="http://schemas.microsoft.com/office/drawing/2014/main" id="{3618B097-0995-446A-A617-0DD29BFF5C3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05710" y="5301700"/>
            <a:ext cx="490653" cy="490653"/>
          </a:xfrm>
          <a:prstGeom prst="rect">
            <a:avLst/>
          </a:prstGeom>
          <a:effectLst>
            <a:outerShdw blurRad="50800" dist="38100" dir="2700000" algn="tl" rotWithShape="0">
              <a:prstClr val="black">
                <a:alpha val="40000"/>
              </a:prstClr>
            </a:outerShdw>
          </a:effectLst>
        </p:spPr>
      </p:pic>
      <p:sp>
        <p:nvSpPr>
          <p:cNvPr id="90" name="Oval 89">
            <a:extLst>
              <a:ext uri="{FF2B5EF4-FFF2-40B4-BE49-F238E27FC236}">
                <a16:creationId xmlns:a16="http://schemas.microsoft.com/office/drawing/2014/main" id="{AC6FE5F7-337B-4B73-8511-0D8DE718E305}"/>
              </a:ext>
            </a:extLst>
          </p:cNvPr>
          <p:cNvSpPr/>
          <p:nvPr/>
        </p:nvSpPr>
        <p:spPr>
          <a:xfrm>
            <a:off x="281457" y="5923202"/>
            <a:ext cx="740805" cy="7408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0">
            <a:hlinkClick r:id="rId18" action="ppaction://hlinksldjump"/>
            <a:extLst>
              <a:ext uri="{FF2B5EF4-FFF2-40B4-BE49-F238E27FC236}">
                <a16:creationId xmlns:a16="http://schemas.microsoft.com/office/drawing/2014/main" id="{E5507AC1-99FF-41AF-9C26-822F50E8144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1243" y="6010177"/>
            <a:ext cx="500190" cy="495601"/>
          </a:xfrm>
          <a:prstGeom prst="rect">
            <a:avLst/>
          </a:prstGeom>
        </p:spPr>
      </p:pic>
      <p:sp>
        <p:nvSpPr>
          <p:cNvPr id="2" name="Rectangle 1">
            <a:extLst>
              <a:ext uri="{FF2B5EF4-FFF2-40B4-BE49-F238E27FC236}">
                <a16:creationId xmlns:a16="http://schemas.microsoft.com/office/drawing/2014/main" id="{F8B6C505-C4C2-46F9-CCBD-E80F7B78DA09}"/>
              </a:ext>
            </a:extLst>
          </p:cNvPr>
          <p:cNvSpPr/>
          <p:nvPr/>
        </p:nvSpPr>
        <p:spPr>
          <a:xfrm>
            <a:off x="2962274" y="521003"/>
            <a:ext cx="6254297" cy="1107996"/>
          </a:xfrm>
          <a:prstGeom prst="rect">
            <a:avLst/>
          </a:prstGeom>
          <a:solidFill>
            <a:srgbClr val="44546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C26E8A-C98C-736E-6344-C751F6A69910}"/>
              </a:ext>
            </a:extLst>
          </p:cNvPr>
          <p:cNvSpPr txBox="1"/>
          <p:nvPr/>
        </p:nvSpPr>
        <p:spPr>
          <a:xfrm>
            <a:off x="-17527" y="477957"/>
            <a:ext cx="12192000" cy="1107996"/>
          </a:xfrm>
          <a:prstGeom prst="rect">
            <a:avLst/>
          </a:prstGeom>
          <a:noFill/>
        </p:spPr>
        <p:txBody>
          <a:bodyPr wrap="square" rtlCol="0">
            <a:spAutoFit/>
          </a:bodyPr>
          <a:lstStyle/>
          <a:p>
            <a:pPr algn="ctr"/>
            <a:r>
              <a:rPr lang="en-US" sz="6600" b="1" dirty="0">
                <a:solidFill>
                  <a:schemeClr val="bg1"/>
                </a:solidFill>
                <a:effectLst>
                  <a:outerShdw blurRad="38100" dist="38100" dir="2700000" algn="tl">
                    <a:srgbClr val="000000">
                      <a:alpha val="43137"/>
                    </a:srgbClr>
                  </a:outerShdw>
                </a:effectLst>
                <a:latin typeface="Century Gothic" panose="020B0502020202020204" pitchFamily="34" charset="0"/>
                <a:cs typeface="Aharoni" panose="02010803020104030203" pitchFamily="2" charset="-79"/>
              </a:rPr>
              <a:t>REFERENCES</a:t>
            </a:r>
          </a:p>
        </p:txBody>
      </p:sp>
      <p:sp>
        <p:nvSpPr>
          <p:cNvPr id="4" name="TextBox 3">
            <a:extLst>
              <a:ext uri="{FF2B5EF4-FFF2-40B4-BE49-F238E27FC236}">
                <a16:creationId xmlns:a16="http://schemas.microsoft.com/office/drawing/2014/main" id="{8C11EC71-3311-1063-AEF4-5D2BBFA1D33A}"/>
              </a:ext>
            </a:extLst>
          </p:cNvPr>
          <p:cNvSpPr txBox="1"/>
          <p:nvPr/>
        </p:nvSpPr>
        <p:spPr>
          <a:xfrm>
            <a:off x="850900" y="2438400"/>
            <a:ext cx="10807700" cy="1077218"/>
          </a:xfrm>
          <a:prstGeom prst="rect">
            <a:avLst/>
          </a:prstGeom>
          <a:noFill/>
        </p:spPr>
        <p:txBody>
          <a:bodyPr wrap="square" rtlCol="0">
            <a:spAutoFit/>
          </a:bodyPr>
          <a:lstStyle/>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Geeks for Geeks articles for theory of threading and win10toast_click module</a:t>
            </a:r>
          </a:p>
        </p:txBody>
      </p:sp>
    </p:spTree>
    <p:extLst>
      <p:ext uri="{BB962C8B-B14F-4D97-AF65-F5344CB8AC3E}">
        <p14:creationId xmlns:p14="http://schemas.microsoft.com/office/powerpoint/2010/main" val="2830438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p:tgtEl>
                                          <p:spTgt spid="3"/>
                                        </p:tgtEl>
                                        <p:attrNameLst>
                                          <p:attrName>ppt_y</p:attrName>
                                        </p:attrNameLst>
                                      </p:cBhvr>
                                      <p:tavLst>
                                        <p:tav tm="0">
                                          <p:val>
                                            <p:strVal val="#ppt_y+#ppt_h*1.125000"/>
                                          </p:val>
                                        </p:tav>
                                        <p:tav tm="100000">
                                          <p:val>
                                            <p:strVal val="#ppt_y"/>
                                          </p:val>
                                        </p:tav>
                                      </p:tavLst>
                                    </p:anim>
                                    <p:animEffect transition="in" filter="wipe(up)">
                                      <p:cBhvr>
                                        <p:cTn id="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636</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Cascadia Mono SemiBold</vt:lpstr>
      <vt:lpstr>Century Gothic</vt:lpstr>
      <vt:lpstr>Times New Roman</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Guillermo</dc:creator>
  <cp:lastModifiedBy>Ayush Gupta</cp:lastModifiedBy>
  <cp:revision>48</cp:revision>
  <dcterms:created xsi:type="dcterms:W3CDTF">2021-08-12T13:51:41Z</dcterms:created>
  <dcterms:modified xsi:type="dcterms:W3CDTF">2022-12-20T06:06:59Z</dcterms:modified>
</cp:coreProperties>
</file>