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939d8743-3969-4241-b363-b86c2631441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084fe9877ee43cc" /><Relationship Type="http://schemas.openxmlformats.org/officeDocument/2006/relationships/hyperlink" Target="https://app.powerbi.com/reports/939d8743-3969-4241-b363-b86c26314410/ReportSection?pbi_source=PowerPoint" TargetMode="External" Id="RelId0" /><Relationship Type="http://schemas.openxmlformats.org/officeDocument/2006/relationships/image" Target="/ppt/media/image4.png" Id="imgId51164219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Atloq_report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7/9/2020 9:49:15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7/9/2020 9:02:48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1642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