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39" autoAdjust="0"/>
    <p:restoredTop sz="96975" autoAdjust="0"/>
  </p:normalViewPr>
  <p:slideViewPr>
    <p:cSldViewPr>
      <p:cViewPr>
        <p:scale>
          <a:sx n="76" d="100"/>
          <a:sy n="76" d="100"/>
        </p:scale>
        <p:origin x="-480"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dk1"/>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6327633" y="0"/>
            <a:ext cx="5875155" cy="68580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p:nvPr/>
        </p:nvSpPr>
        <p:spPr>
          <a:xfrm>
            <a:off x="6543880" y="0"/>
            <a:ext cx="5658491" cy="68580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dist="19050" dir="10800000" algn="bl" rotWithShape="0">
              <a:schemeClr val="dk1">
                <a:alpha val="35000"/>
              </a:schemeClr>
            </a:outerShdw>
          </a:effectLst>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8601496" y="1"/>
            <a:ext cx="3596915" cy="480783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1038800" y="2655767"/>
            <a:ext cx="7436800" cy="15464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 color">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38100">
              <a:lnSpc>
                <a:spcPts val="1240"/>
              </a:lnSpc>
            </a:pPr>
            <a:fld id="{81D60167-4931-47E6-BA6A-407CBD079E47}" type="slidenum">
              <a:rPr lang="en-US" smtClean="0"/>
              <a:t>‹#›</a:t>
            </a:fld>
            <a:endParaRPr lang="en-US" dirty="0"/>
          </a:p>
        </p:txBody>
      </p:sp>
      <p:sp>
        <p:nvSpPr>
          <p:cNvPr id="74" name="Google Shape;74;p11"/>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5" name="Google Shape;75;p11"/>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6" name="Google Shape;76;p11"/>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7" name="Google Shape;77;p11"/>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8" name="Google Shape;78;p11"/>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9" name="Google Shape;79;p11"/>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16"/>
          <p:cNvSpPr>
            <a:spLocks noGrp="1"/>
          </p:cNvSpPr>
          <p:nvPr>
            <p:ph type="dt" sz="half" idx="10"/>
          </p:nvPr>
        </p:nvSpPr>
        <p:spPr>
          <a:xfrm>
            <a:off x="9550400" y="6610350"/>
            <a:ext cx="2032000" cy="228600"/>
          </a:xfrm>
          <a:prstGeom prst="rect">
            <a:avLst/>
          </a:prstGeom>
        </p:spPr>
        <p:txBody>
          <a:bodyPr/>
          <a:lstStyle/>
          <a:p>
            <a:fld id="{1D8BD707-D9CF-40AE-B4C6-C98DA3205C09}" type="datetimeFigureOut">
              <a:rPr lang="en-US" smtClean="0"/>
              <a:t>06-Jun-21</a:t>
            </a:fld>
            <a:endParaRPr lang="en-US"/>
          </a:p>
        </p:txBody>
      </p:sp>
      <p:sp>
        <p:nvSpPr>
          <p:cNvPr id="18" name="Slide Number Placeholder 17"/>
          <p:cNvSpPr>
            <a:spLocks noGrp="1"/>
          </p:cNvSpPr>
          <p:nvPr>
            <p:ph type="sldNum" sz="quarter" idx="11"/>
          </p:nvPr>
        </p:nvSpPr>
        <p:spPr/>
        <p:txBody>
          <a:bodyPr/>
          <a:lstStyle/>
          <a:p>
            <a:pPr marL="38100">
              <a:lnSpc>
                <a:spcPts val="1240"/>
              </a:lnSpc>
            </a:pPr>
            <a:fld id="{81D60167-4931-47E6-BA6A-407CBD079E47}" type="slidenum">
              <a:rPr lang="en-US" smtClean="0"/>
              <a:t>‹#›</a:t>
            </a:fld>
            <a:endParaRPr lang="en-US" dirty="0"/>
          </a:p>
        </p:txBody>
      </p:sp>
      <p:sp>
        <p:nvSpPr>
          <p:cNvPr id="20" name="Footer Placeholder 19"/>
          <p:cNvSpPr>
            <a:spLocks noGrp="1"/>
          </p:cNvSpPr>
          <p:nvPr>
            <p:ph type="ftr" sz="quarter" idx="12"/>
          </p:nvPr>
        </p:nvSpPr>
        <p:spPr>
          <a:xfrm>
            <a:off x="609600" y="6610350"/>
            <a:ext cx="8839200" cy="228600"/>
          </a:xfrm>
          <a:prstGeom prst="rect">
            <a:avLst/>
          </a:prstGeom>
        </p:spPr>
        <p:txBody>
          <a:bodyPr/>
          <a:lstStyle/>
          <a:p>
            <a:pPr marL="12700">
              <a:lnSpc>
                <a:spcPts val="1240"/>
              </a:lnSpc>
            </a:pPr>
            <a:r>
              <a:rPr lang="en-US" spc="-20"/>
              <a:t>Add </a:t>
            </a:r>
            <a:r>
              <a:rPr lang="en-US"/>
              <a:t>a</a:t>
            </a:r>
            <a:r>
              <a:rPr lang="en-US" spc="5"/>
              <a:t> </a:t>
            </a:r>
            <a:r>
              <a:rPr lang="en-US" spc="-20"/>
              <a:t>footer</a:t>
            </a:r>
            <a:endParaRPr lang="en-US" spc="-2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1"/>
            <a:ext cx="9042400" cy="1069975"/>
          </a:xfrm>
        </p:spPr>
        <p:txBody>
          <a:bodyPr bIns="0" anchor="b" anchorCtr="0">
            <a:noAutofit/>
          </a:bodyPr>
          <a:lstStyle>
            <a:lvl1pPr>
              <a:defRPr sz="4200" baseline="0"/>
            </a:lvl1pPr>
          </a:lstStyle>
          <a:p>
            <a:r>
              <a:rPr lang="en-US"/>
              <a:t>Click to edit Master title style</a:t>
            </a:r>
            <a:endParaRPr lang="en-US" dirty="0"/>
          </a:p>
        </p:txBody>
      </p:sp>
      <p:sp>
        <p:nvSpPr>
          <p:cNvPr id="3" name="Subtitle 2"/>
          <p:cNvSpPr>
            <a:spLocks noGrp="1"/>
          </p:cNvSpPr>
          <p:nvPr>
            <p:ph type="subTitle" idx="1"/>
          </p:nvPr>
        </p:nvSpPr>
        <p:spPr>
          <a:xfrm>
            <a:off x="609600" y="2438400"/>
            <a:ext cx="90424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9" name="Date Placeholder 18"/>
          <p:cNvSpPr>
            <a:spLocks noGrp="1"/>
          </p:cNvSpPr>
          <p:nvPr>
            <p:ph type="dt" sz="half" idx="10"/>
          </p:nvPr>
        </p:nvSpPr>
        <p:spPr>
          <a:xfrm>
            <a:off x="8280400" y="6610350"/>
            <a:ext cx="2032000" cy="228600"/>
          </a:xfrm>
          <a:prstGeom prst="rect">
            <a:avLst/>
          </a:prstGeom>
        </p:spPr>
        <p:txBody>
          <a:bodyPr/>
          <a:lstStyle/>
          <a:p>
            <a:fld id="{1D8BD707-D9CF-40AE-B4C6-C98DA3205C09}" type="datetimeFigureOut">
              <a:rPr lang="en-US" smtClean="0"/>
              <a:t>06-Jun-21</a:t>
            </a:fld>
            <a:endParaRPr lang="en-US"/>
          </a:p>
        </p:txBody>
      </p:sp>
      <p:sp>
        <p:nvSpPr>
          <p:cNvPr id="20" name="Slide Number Placeholder 19"/>
          <p:cNvSpPr>
            <a:spLocks noGrp="1"/>
          </p:cNvSpPr>
          <p:nvPr>
            <p:ph type="sldNum" sz="quarter" idx="11"/>
          </p:nvPr>
        </p:nvSpPr>
        <p:spPr>
          <a:xfrm>
            <a:off x="10566400" y="6610350"/>
            <a:ext cx="1598507" cy="228600"/>
          </a:xfrm>
        </p:spPr>
        <p:txBody>
          <a:bodyPr/>
          <a:lstStyle/>
          <a:p>
            <a:pPr marL="38100">
              <a:lnSpc>
                <a:spcPts val="1240"/>
              </a:lnSpc>
            </a:pPr>
            <a:fld id="{81D60167-4931-47E6-BA6A-407CBD079E47}" type="slidenum">
              <a:rPr lang="en-US" smtClean="0"/>
              <a:t>‹#›</a:t>
            </a:fld>
            <a:endParaRPr lang="en-US" dirty="0"/>
          </a:p>
        </p:txBody>
      </p:sp>
      <p:sp>
        <p:nvSpPr>
          <p:cNvPr id="21" name="Footer Placeholder 20"/>
          <p:cNvSpPr>
            <a:spLocks noGrp="1"/>
          </p:cNvSpPr>
          <p:nvPr>
            <p:ph type="ftr" sz="quarter" idx="12"/>
          </p:nvPr>
        </p:nvSpPr>
        <p:spPr>
          <a:xfrm>
            <a:off x="609600" y="6611112"/>
            <a:ext cx="7467600" cy="228600"/>
          </a:xfrm>
          <a:prstGeom prst="rect">
            <a:avLst/>
          </a:prstGeom>
        </p:spPr>
        <p:txBody>
          <a:bodyPr/>
          <a:lstStyle/>
          <a:p>
            <a:pPr marL="12700">
              <a:lnSpc>
                <a:spcPts val="1240"/>
              </a:lnSpc>
            </a:pPr>
            <a:r>
              <a:rPr lang="en-US" spc="-20"/>
              <a:t>Add </a:t>
            </a:r>
            <a:r>
              <a:rPr lang="en-US"/>
              <a:t>a</a:t>
            </a:r>
            <a:r>
              <a:rPr lang="en-US" spc="5"/>
              <a:t> </a:t>
            </a:r>
            <a:r>
              <a:rPr lang="en-US" spc="-20"/>
              <a:t>footer</a:t>
            </a:r>
            <a:endParaRPr lang="en-US"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4"/>
            </a:gs>
            <a:gs pos="100000">
              <a:schemeClr val="accent2"/>
            </a:gs>
          </a:gsLst>
          <a:lin ang="0"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6327633" y="0"/>
            <a:ext cx="5875155" cy="68580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dist="19050" dir="10800000" algn="bl" rotWithShape="0">
              <a:schemeClr val="dk1">
                <a:alpha val="3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16" name="Google Shape;16;p3"/>
          <p:cNvSpPr/>
          <p:nvPr/>
        </p:nvSpPr>
        <p:spPr>
          <a:xfrm>
            <a:off x="6543880" y="0"/>
            <a:ext cx="5658491" cy="68580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17" name="Google Shape;17;p3"/>
          <p:cNvSpPr/>
          <p:nvPr/>
        </p:nvSpPr>
        <p:spPr>
          <a:xfrm>
            <a:off x="8601496" y="1"/>
            <a:ext cx="3596915" cy="480783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dist="19050" dir="10800000" algn="bl" rotWithShape="0">
              <a:schemeClr val="dk1">
                <a:alpha val="30000"/>
              </a:schemeClr>
            </a:outerShdw>
          </a:effectLst>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1038800" y="2646251"/>
            <a:ext cx="6720800" cy="842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5900">
                <a:solidFill>
                  <a:schemeClr val="lt1"/>
                </a:solidFill>
              </a:defRPr>
            </a:lvl1pPr>
            <a:lvl2pPr lvl="1" rtl="0">
              <a:spcBef>
                <a:spcPts val="0"/>
              </a:spcBef>
              <a:spcAft>
                <a:spcPts val="0"/>
              </a:spcAft>
              <a:buClr>
                <a:schemeClr val="lt1"/>
              </a:buClr>
              <a:buSzPts val="4400"/>
              <a:buNone/>
              <a:defRPr sz="5900">
                <a:solidFill>
                  <a:schemeClr val="lt1"/>
                </a:solidFill>
              </a:defRPr>
            </a:lvl2pPr>
            <a:lvl3pPr lvl="2" rtl="0">
              <a:spcBef>
                <a:spcPts val="0"/>
              </a:spcBef>
              <a:spcAft>
                <a:spcPts val="0"/>
              </a:spcAft>
              <a:buClr>
                <a:schemeClr val="lt1"/>
              </a:buClr>
              <a:buSzPts val="4400"/>
              <a:buNone/>
              <a:defRPr sz="5900">
                <a:solidFill>
                  <a:schemeClr val="lt1"/>
                </a:solidFill>
              </a:defRPr>
            </a:lvl3pPr>
            <a:lvl4pPr lvl="3" rtl="0">
              <a:spcBef>
                <a:spcPts val="0"/>
              </a:spcBef>
              <a:spcAft>
                <a:spcPts val="0"/>
              </a:spcAft>
              <a:buClr>
                <a:schemeClr val="lt1"/>
              </a:buClr>
              <a:buSzPts val="4400"/>
              <a:buNone/>
              <a:defRPr sz="5900">
                <a:solidFill>
                  <a:schemeClr val="lt1"/>
                </a:solidFill>
              </a:defRPr>
            </a:lvl4pPr>
            <a:lvl5pPr lvl="4" rtl="0">
              <a:spcBef>
                <a:spcPts val="0"/>
              </a:spcBef>
              <a:spcAft>
                <a:spcPts val="0"/>
              </a:spcAft>
              <a:buClr>
                <a:schemeClr val="lt1"/>
              </a:buClr>
              <a:buSzPts val="4400"/>
              <a:buNone/>
              <a:defRPr sz="5900">
                <a:solidFill>
                  <a:schemeClr val="lt1"/>
                </a:solidFill>
              </a:defRPr>
            </a:lvl5pPr>
            <a:lvl6pPr lvl="5" rtl="0">
              <a:spcBef>
                <a:spcPts val="0"/>
              </a:spcBef>
              <a:spcAft>
                <a:spcPts val="0"/>
              </a:spcAft>
              <a:buClr>
                <a:schemeClr val="lt1"/>
              </a:buClr>
              <a:buSzPts val="4400"/>
              <a:buNone/>
              <a:defRPr sz="5900">
                <a:solidFill>
                  <a:schemeClr val="lt1"/>
                </a:solidFill>
              </a:defRPr>
            </a:lvl6pPr>
            <a:lvl7pPr lvl="6" rtl="0">
              <a:spcBef>
                <a:spcPts val="0"/>
              </a:spcBef>
              <a:spcAft>
                <a:spcPts val="0"/>
              </a:spcAft>
              <a:buClr>
                <a:schemeClr val="lt1"/>
              </a:buClr>
              <a:buSzPts val="4400"/>
              <a:buNone/>
              <a:defRPr sz="5900">
                <a:solidFill>
                  <a:schemeClr val="lt1"/>
                </a:solidFill>
              </a:defRPr>
            </a:lvl7pPr>
            <a:lvl8pPr lvl="7" rtl="0">
              <a:spcBef>
                <a:spcPts val="0"/>
              </a:spcBef>
              <a:spcAft>
                <a:spcPts val="0"/>
              </a:spcAft>
              <a:buClr>
                <a:schemeClr val="lt1"/>
              </a:buClr>
              <a:buSzPts val="4400"/>
              <a:buNone/>
              <a:defRPr sz="5900">
                <a:solidFill>
                  <a:schemeClr val="lt1"/>
                </a:solidFill>
              </a:defRPr>
            </a:lvl8pPr>
            <a:lvl9pPr lvl="8" rtl="0">
              <a:spcBef>
                <a:spcPts val="0"/>
              </a:spcBef>
              <a:spcAft>
                <a:spcPts val="0"/>
              </a:spcAft>
              <a:buClr>
                <a:schemeClr val="lt1"/>
              </a:buClr>
              <a:buSzPts val="4400"/>
              <a:buNone/>
              <a:defRPr sz="5900">
                <a:solidFill>
                  <a:schemeClr val="lt1"/>
                </a:solidFill>
              </a:defRPr>
            </a:lvl9pPr>
          </a:lstStyle>
          <a:p>
            <a:r>
              <a:rPr lang="en-US"/>
              <a:t>Click to edit Master title style</a:t>
            </a:r>
            <a:endParaRPr/>
          </a:p>
        </p:txBody>
      </p:sp>
      <p:sp>
        <p:nvSpPr>
          <p:cNvPr id="19" name="Google Shape;19;p3"/>
          <p:cNvSpPr txBox="1">
            <a:spLocks noGrp="1"/>
          </p:cNvSpPr>
          <p:nvPr>
            <p:ph type="subTitle" idx="1"/>
          </p:nvPr>
        </p:nvSpPr>
        <p:spPr>
          <a:xfrm>
            <a:off x="1038800" y="3618551"/>
            <a:ext cx="6720800" cy="5932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1067"/>
              </a:spcBef>
              <a:spcAft>
                <a:spcPts val="0"/>
              </a:spcAft>
              <a:buClr>
                <a:schemeClr val="dk1"/>
              </a:buClr>
              <a:buSzPts val="3000"/>
              <a:buNone/>
              <a:defRPr sz="4000"/>
            </a:lvl2pPr>
            <a:lvl3pPr lvl="2" rtl="0">
              <a:spcBef>
                <a:spcPts val="1067"/>
              </a:spcBef>
              <a:spcAft>
                <a:spcPts val="0"/>
              </a:spcAft>
              <a:buClr>
                <a:schemeClr val="dk1"/>
              </a:buClr>
              <a:buSzPts val="3000"/>
              <a:buNone/>
              <a:defRPr sz="4000"/>
            </a:lvl3pPr>
            <a:lvl4pPr lvl="3" rtl="0">
              <a:spcBef>
                <a:spcPts val="1067"/>
              </a:spcBef>
              <a:spcAft>
                <a:spcPts val="0"/>
              </a:spcAft>
              <a:buSzPts val="3000"/>
              <a:buNone/>
              <a:defRPr sz="4000"/>
            </a:lvl4pPr>
            <a:lvl5pPr lvl="4" rtl="0">
              <a:spcBef>
                <a:spcPts val="1067"/>
              </a:spcBef>
              <a:spcAft>
                <a:spcPts val="0"/>
              </a:spcAft>
              <a:buSzPts val="3000"/>
              <a:buNone/>
              <a:defRPr sz="4000"/>
            </a:lvl5pPr>
            <a:lvl6pPr lvl="5" rtl="0">
              <a:spcBef>
                <a:spcPts val="1067"/>
              </a:spcBef>
              <a:spcAft>
                <a:spcPts val="0"/>
              </a:spcAft>
              <a:buSzPts val="3000"/>
              <a:buNone/>
              <a:defRPr sz="4000"/>
            </a:lvl6pPr>
            <a:lvl7pPr lvl="6" rtl="0">
              <a:spcBef>
                <a:spcPts val="1067"/>
              </a:spcBef>
              <a:spcAft>
                <a:spcPts val="0"/>
              </a:spcAft>
              <a:buSzPts val="3000"/>
              <a:buNone/>
              <a:defRPr sz="4000"/>
            </a:lvl7pPr>
            <a:lvl8pPr lvl="7" rtl="0">
              <a:spcBef>
                <a:spcPts val="1067"/>
              </a:spcBef>
              <a:spcAft>
                <a:spcPts val="0"/>
              </a:spcAft>
              <a:buSzPts val="3000"/>
              <a:buNone/>
              <a:defRPr sz="4000"/>
            </a:lvl8pPr>
            <a:lvl9pPr lvl="8" rtl="0">
              <a:spcBef>
                <a:spcPts val="1067"/>
              </a:spcBef>
              <a:spcAft>
                <a:spcPts val="1067"/>
              </a:spcAft>
              <a:buSzPts val="3000"/>
              <a:buNone/>
              <a:defRPr sz="4000"/>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369867" y="2882400"/>
            <a:ext cx="7452400" cy="10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Fira Sans Medium"/>
              <a:buChar char="●"/>
              <a:defRPr sz="3700">
                <a:latin typeface="Fira Sans Medium"/>
                <a:ea typeface="Fira Sans Medium"/>
                <a:cs typeface="Fira Sans Medium"/>
                <a:sym typeface="Fira Sans Medium"/>
              </a:defRPr>
            </a:lvl1pPr>
            <a:lvl2pPr marL="1219170" lvl="1" indent="-541853" algn="ctr" rtl="0">
              <a:spcBef>
                <a:spcPts val="1067"/>
              </a:spcBef>
              <a:spcAft>
                <a:spcPts val="0"/>
              </a:spcAft>
              <a:buSzPts val="2800"/>
              <a:buFont typeface="Fira Sans Medium"/>
              <a:buChar char="○"/>
              <a:defRPr sz="3700">
                <a:latin typeface="Fira Sans Medium"/>
                <a:ea typeface="Fira Sans Medium"/>
                <a:cs typeface="Fira Sans Medium"/>
                <a:sym typeface="Fira Sans Medium"/>
              </a:defRPr>
            </a:lvl2pPr>
            <a:lvl3pPr marL="1828754" lvl="2" indent="-541853" algn="ctr" rtl="0">
              <a:spcBef>
                <a:spcPts val="1067"/>
              </a:spcBef>
              <a:spcAft>
                <a:spcPts val="0"/>
              </a:spcAft>
              <a:buSzPts val="2800"/>
              <a:buFont typeface="Fira Sans Medium"/>
              <a:buChar char="■"/>
              <a:defRPr sz="3700">
                <a:latin typeface="Fira Sans Medium"/>
                <a:ea typeface="Fira Sans Medium"/>
                <a:cs typeface="Fira Sans Medium"/>
                <a:sym typeface="Fira Sans Medium"/>
              </a:defRPr>
            </a:lvl3pPr>
            <a:lvl4pPr marL="2438339" lvl="3" indent="-541853" algn="ctr" rtl="0">
              <a:spcBef>
                <a:spcPts val="1067"/>
              </a:spcBef>
              <a:spcAft>
                <a:spcPts val="0"/>
              </a:spcAft>
              <a:buSzPts val="2800"/>
              <a:buFont typeface="Fira Sans Medium"/>
              <a:buChar char="●"/>
              <a:defRPr sz="3700">
                <a:latin typeface="Fira Sans Medium"/>
                <a:ea typeface="Fira Sans Medium"/>
                <a:cs typeface="Fira Sans Medium"/>
                <a:sym typeface="Fira Sans Medium"/>
              </a:defRPr>
            </a:lvl4pPr>
            <a:lvl5pPr marL="3047924" lvl="4" indent="-541853" algn="ctr" rtl="0">
              <a:spcBef>
                <a:spcPts val="1067"/>
              </a:spcBef>
              <a:spcAft>
                <a:spcPts val="0"/>
              </a:spcAft>
              <a:buSzPts val="2800"/>
              <a:buFont typeface="Fira Sans Medium"/>
              <a:buChar char="○"/>
              <a:defRPr sz="3700">
                <a:latin typeface="Fira Sans Medium"/>
                <a:ea typeface="Fira Sans Medium"/>
                <a:cs typeface="Fira Sans Medium"/>
                <a:sym typeface="Fira Sans Medium"/>
              </a:defRPr>
            </a:lvl5pPr>
            <a:lvl6pPr marL="3657509" lvl="5" indent="-541853" algn="ctr" rtl="0">
              <a:spcBef>
                <a:spcPts val="1067"/>
              </a:spcBef>
              <a:spcAft>
                <a:spcPts val="0"/>
              </a:spcAft>
              <a:buSzPts val="2800"/>
              <a:buFont typeface="Fira Sans Medium"/>
              <a:buChar char="■"/>
              <a:defRPr sz="3700">
                <a:latin typeface="Fira Sans Medium"/>
                <a:ea typeface="Fira Sans Medium"/>
                <a:cs typeface="Fira Sans Medium"/>
                <a:sym typeface="Fira Sans Medium"/>
              </a:defRPr>
            </a:lvl6pPr>
            <a:lvl7pPr marL="4267093" lvl="6" indent="-541853" algn="ctr" rtl="0">
              <a:spcBef>
                <a:spcPts val="1067"/>
              </a:spcBef>
              <a:spcAft>
                <a:spcPts val="0"/>
              </a:spcAft>
              <a:buSzPts val="2800"/>
              <a:buFont typeface="Fira Sans Medium"/>
              <a:buChar char="●"/>
              <a:defRPr sz="3700">
                <a:latin typeface="Fira Sans Medium"/>
                <a:ea typeface="Fira Sans Medium"/>
                <a:cs typeface="Fira Sans Medium"/>
                <a:sym typeface="Fira Sans Medium"/>
              </a:defRPr>
            </a:lvl7pPr>
            <a:lvl8pPr marL="4876678" lvl="7" indent="-541853" algn="ctr" rtl="0">
              <a:spcBef>
                <a:spcPts val="1067"/>
              </a:spcBef>
              <a:spcAft>
                <a:spcPts val="0"/>
              </a:spcAft>
              <a:buSzPts val="2800"/>
              <a:buFont typeface="Fira Sans Medium"/>
              <a:buChar char="○"/>
              <a:defRPr sz="3700">
                <a:latin typeface="Fira Sans Medium"/>
                <a:ea typeface="Fira Sans Medium"/>
                <a:cs typeface="Fira Sans Medium"/>
                <a:sym typeface="Fira Sans Medium"/>
              </a:defRPr>
            </a:lvl8pPr>
            <a:lvl9pPr marL="5486263" lvl="8" indent="-541853" algn="ctr" rtl="0">
              <a:spcBef>
                <a:spcPts val="1067"/>
              </a:spcBef>
              <a:spcAft>
                <a:spcPts val="1067"/>
              </a:spcAft>
              <a:buSzPts val="2800"/>
              <a:buFont typeface="Fira Sans Medium"/>
              <a:buChar char="■"/>
              <a:defRPr sz="3700">
                <a:latin typeface="Fira Sans Medium"/>
                <a:ea typeface="Fira Sans Medium"/>
                <a:cs typeface="Fira Sans Medium"/>
                <a:sym typeface="Fira Sans Medium"/>
              </a:defRPr>
            </a:lvl9pPr>
          </a:lstStyle>
          <a:p>
            <a:pPr lvl="0"/>
            <a:r>
              <a:rPr lang="en-US"/>
              <a:t>Click to edit Master text styles</a:t>
            </a:r>
          </a:p>
        </p:txBody>
      </p:sp>
      <p:sp>
        <p:nvSpPr>
          <p:cNvPr id="22" name="Google Shape;22;p4"/>
          <p:cNvSpPr txBox="1"/>
          <p:nvPr/>
        </p:nvSpPr>
        <p:spPr>
          <a:xfrm>
            <a:off x="4791200" y="381659"/>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3"/>
                </a:solidFill>
                <a:latin typeface="Fira Sans"/>
                <a:ea typeface="Fira Sans"/>
                <a:cs typeface="Fira Sans"/>
                <a:sym typeface="Fira Sans"/>
              </a:rPr>
              <a:t>“</a:t>
            </a:r>
            <a:endParaRPr sz="12800">
              <a:solidFill>
                <a:schemeClr val="accent3"/>
              </a:solidFill>
              <a:latin typeface="Fira Sans"/>
              <a:ea typeface="Fira Sans"/>
              <a:cs typeface="Fira Sans"/>
              <a:sym typeface="Fira Sans"/>
            </a:endParaRPr>
          </a:p>
        </p:txBody>
      </p:sp>
      <p:sp>
        <p:nvSpPr>
          <p:cNvPr id="23" name="Google Shape;23;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38100">
              <a:lnSpc>
                <a:spcPts val="1240"/>
              </a:lnSpc>
            </a:pPr>
            <a:fld id="{81D60167-4931-47E6-BA6A-407CBD079E47}" type="slidenum">
              <a:rPr lang="en-US" smtClean="0"/>
              <a:t>‹#›</a:t>
            </a:fld>
            <a:endParaRPr lang="en-US" dirty="0"/>
          </a:p>
        </p:txBody>
      </p:sp>
      <p:sp>
        <p:nvSpPr>
          <p:cNvPr id="24" name="Google Shape;24;p4"/>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5" name="Google Shape;25;p4"/>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6" name="Google Shape;26;p4"/>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7" name="Google Shape;27;p4"/>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8" name="Google Shape;28;p4"/>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9" name="Google Shape;29;p4"/>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sp>
        <p:nvSpPr>
          <p:cNvPr id="31" name="Google Shape;31;p5"/>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32" name="Google Shape;32;p5"/>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33" name="Google Shape;33;p5"/>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34" name="Google Shape;34;p5"/>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5" name="Google Shape;35;p5"/>
          <p:cNvSpPr txBox="1">
            <a:spLocks noGrp="1"/>
          </p:cNvSpPr>
          <p:nvPr>
            <p:ph type="body" idx="1"/>
          </p:nvPr>
        </p:nvSpPr>
        <p:spPr>
          <a:xfrm>
            <a:off x="1038800" y="1989900"/>
            <a:ext cx="9282800" cy="38604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a:t>Click to edit Master text styles</a:t>
            </a:r>
          </a:p>
        </p:txBody>
      </p:sp>
      <p:sp>
        <p:nvSpPr>
          <p:cNvPr id="36" name="Google Shape;36;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6"/>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39" name="Google Shape;39;p6"/>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0" name="Google Shape;40;p6"/>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1" name="Google Shape;41;p6"/>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2" name="Google Shape;42;p6"/>
          <p:cNvSpPr txBox="1">
            <a:spLocks noGrp="1"/>
          </p:cNvSpPr>
          <p:nvPr>
            <p:ph type="body" idx="1"/>
          </p:nvPr>
        </p:nvSpPr>
        <p:spPr>
          <a:xfrm>
            <a:off x="1038800" y="1989900"/>
            <a:ext cx="4337200" cy="3895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pPr lvl="0"/>
            <a:r>
              <a:rPr lang="en-US"/>
              <a:t>Click to edit Master text styles</a:t>
            </a:r>
          </a:p>
        </p:txBody>
      </p:sp>
      <p:sp>
        <p:nvSpPr>
          <p:cNvPr id="43" name="Google Shape;43;p6"/>
          <p:cNvSpPr txBox="1">
            <a:spLocks noGrp="1"/>
          </p:cNvSpPr>
          <p:nvPr>
            <p:ph type="body" idx="2"/>
          </p:nvPr>
        </p:nvSpPr>
        <p:spPr>
          <a:xfrm>
            <a:off x="5984271" y="1989900"/>
            <a:ext cx="4337200" cy="3895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pPr lvl="0"/>
            <a:r>
              <a:rPr lang="en-US"/>
              <a:t>Click to edit Master text styles</a:t>
            </a:r>
          </a:p>
        </p:txBody>
      </p:sp>
      <p:sp>
        <p:nvSpPr>
          <p:cNvPr id="44" name="Google Shape;44;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5"/>
        <p:cNvGrpSpPr/>
        <p:nvPr/>
      </p:nvGrpSpPr>
      <p:grpSpPr>
        <a:xfrm>
          <a:off x="0" y="0"/>
          <a:ext cx="0" cy="0"/>
          <a:chOff x="0" y="0"/>
          <a:chExt cx="0" cy="0"/>
        </a:xfrm>
      </p:grpSpPr>
      <p:sp>
        <p:nvSpPr>
          <p:cNvPr id="46" name="Google Shape;46;p7"/>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7" name="Google Shape;47;p7"/>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8" name="Google Shape;48;p7"/>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49" name="Google Shape;49;p7"/>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50" name="Google Shape;50;p7"/>
          <p:cNvSpPr txBox="1">
            <a:spLocks noGrp="1"/>
          </p:cNvSpPr>
          <p:nvPr>
            <p:ph type="body" idx="1"/>
          </p:nvPr>
        </p:nvSpPr>
        <p:spPr>
          <a:xfrm>
            <a:off x="1038800"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00"/>
            </a:lvl1pPr>
            <a:lvl2pPr marL="1219170" lvl="1" indent="-440256" rtl="0">
              <a:spcBef>
                <a:spcPts val="1067"/>
              </a:spcBef>
              <a:spcAft>
                <a:spcPts val="0"/>
              </a:spcAft>
              <a:buSzPts val="1600"/>
              <a:buChar char="○"/>
              <a:defRPr sz="2100"/>
            </a:lvl2pPr>
            <a:lvl3pPr marL="1828754" lvl="2" indent="-440256" rtl="0">
              <a:spcBef>
                <a:spcPts val="1067"/>
              </a:spcBef>
              <a:spcAft>
                <a:spcPts val="0"/>
              </a:spcAft>
              <a:buSzPts val="1600"/>
              <a:buChar char="■"/>
              <a:defRPr sz="2100"/>
            </a:lvl3pPr>
            <a:lvl4pPr marL="2438339" lvl="3" indent="-440256" rtl="0">
              <a:spcBef>
                <a:spcPts val="1067"/>
              </a:spcBef>
              <a:spcAft>
                <a:spcPts val="0"/>
              </a:spcAft>
              <a:buSzPts val="1600"/>
              <a:buChar char="●"/>
              <a:defRPr sz="2100"/>
            </a:lvl4pPr>
            <a:lvl5pPr marL="3047924" lvl="4" indent="-440256" rtl="0">
              <a:spcBef>
                <a:spcPts val="1067"/>
              </a:spcBef>
              <a:spcAft>
                <a:spcPts val="0"/>
              </a:spcAft>
              <a:buSzPts val="1600"/>
              <a:buChar char="○"/>
              <a:defRPr sz="2100"/>
            </a:lvl5pPr>
            <a:lvl6pPr marL="3657509" lvl="5" indent="-440256" rtl="0">
              <a:spcBef>
                <a:spcPts val="1067"/>
              </a:spcBef>
              <a:spcAft>
                <a:spcPts val="0"/>
              </a:spcAft>
              <a:buSzPts val="1600"/>
              <a:buChar char="■"/>
              <a:defRPr sz="2100"/>
            </a:lvl6pPr>
            <a:lvl7pPr marL="4267093" lvl="6" indent="-440256" rtl="0">
              <a:spcBef>
                <a:spcPts val="1067"/>
              </a:spcBef>
              <a:spcAft>
                <a:spcPts val="0"/>
              </a:spcAft>
              <a:buSzPts val="1600"/>
              <a:buChar char="●"/>
              <a:defRPr sz="2100"/>
            </a:lvl7pPr>
            <a:lvl8pPr marL="4876678" lvl="7" indent="-440256" rtl="0">
              <a:spcBef>
                <a:spcPts val="1067"/>
              </a:spcBef>
              <a:spcAft>
                <a:spcPts val="0"/>
              </a:spcAft>
              <a:buSzPts val="1600"/>
              <a:buChar char="○"/>
              <a:defRPr sz="2100"/>
            </a:lvl8pPr>
            <a:lvl9pPr marL="5486263" lvl="8" indent="-440256" rtl="0">
              <a:spcBef>
                <a:spcPts val="1067"/>
              </a:spcBef>
              <a:spcAft>
                <a:spcPts val="1067"/>
              </a:spcAft>
              <a:buSzPts val="1600"/>
              <a:buChar char="■"/>
              <a:defRPr sz="2100"/>
            </a:lvl9pPr>
          </a:lstStyle>
          <a:p>
            <a:pPr lvl="0"/>
            <a:r>
              <a:rPr lang="en-US"/>
              <a:t>Click to edit Master text styles</a:t>
            </a:r>
          </a:p>
        </p:txBody>
      </p:sp>
      <p:sp>
        <p:nvSpPr>
          <p:cNvPr id="51" name="Google Shape;51;p7"/>
          <p:cNvSpPr txBox="1">
            <a:spLocks noGrp="1"/>
          </p:cNvSpPr>
          <p:nvPr>
            <p:ph type="body" idx="2"/>
          </p:nvPr>
        </p:nvSpPr>
        <p:spPr>
          <a:xfrm>
            <a:off x="4234317"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00"/>
            </a:lvl1pPr>
            <a:lvl2pPr marL="1219170" lvl="1" indent="-440256" rtl="0">
              <a:spcBef>
                <a:spcPts val="1067"/>
              </a:spcBef>
              <a:spcAft>
                <a:spcPts val="0"/>
              </a:spcAft>
              <a:buSzPts val="1600"/>
              <a:buChar char="○"/>
              <a:defRPr sz="2100"/>
            </a:lvl2pPr>
            <a:lvl3pPr marL="1828754" lvl="2" indent="-440256" rtl="0">
              <a:spcBef>
                <a:spcPts val="1067"/>
              </a:spcBef>
              <a:spcAft>
                <a:spcPts val="0"/>
              </a:spcAft>
              <a:buSzPts val="1600"/>
              <a:buChar char="■"/>
              <a:defRPr sz="2100"/>
            </a:lvl3pPr>
            <a:lvl4pPr marL="2438339" lvl="3" indent="-440256" rtl="0">
              <a:spcBef>
                <a:spcPts val="1067"/>
              </a:spcBef>
              <a:spcAft>
                <a:spcPts val="0"/>
              </a:spcAft>
              <a:buSzPts val="1600"/>
              <a:buChar char="●"/>
              <a:defRPr sz="2100"/>
            </a:lvl4pPr>
            <a:lvl5pPr marL="3047924" lvl="4" indent="-440256" rtl="0">
              <a:spcBef>
                <a:spcPts val="1067"/>
              </a:spcBef>
              <a:spcAft>
                <a:spcPts val="0"/>
              </a:spcAft>
              <a:buSzPts val="1600"/>
              <a:buChar char="○"/>
              <a:defRPr sz="2100"/>
            </a:lvl5pPr>
            <a:lvl6pPr marL="3657509" lvl="5" indent="-440256" rtl="0">
              <a:spcBef>
                <a:spcPts val="1067"/>
              </a:spcBef>
              <a:spcAft>
                <a:spcPts val="0"/>
              </a:spcAft>
              <a:buSzPts val="1600"/>
              <a:buChar char="■"/>
              <a:defRPr sz="2100"/>
            </a:lvl6pPr>
            <a:lvl7pPr marL="4267093" lvl="6" indent="-440256" rtl="0">
              <a:spcBef>
                <a:spcPts val="1067"/>
              </a:spcBef>
              <a:spcAft>
                <a:spcPts val="0"/>
              </a:spcAft>
              <a:buSzPts val="1600"/>
              <a:buChar char="●"/>
              <a:defRPr sz="2100"/>
            </a:lvl7pPr>
            <a:lvl8pPr marL="4876678" lvl="7" indent="-440256" rtl="0">
              <a:spcBef>
                <a:spcPts val="1067"/>
              </a:spcBef>
              <a:spcAft>
                <a:spcPts val="0"/>
              </a:spcAft>
              <a:buSzPts val="1600"/>
              <a:buChar char="○"/>
              <a:defRPr sz="2100"/>
            </a:lvl8pPr>
            <a:lvl9pPr marL="5486263" lvl="8" indent="-440256" rtl="0">
              <a:spcBef>
                <a:spcPts val="1067"/>
              </a:spcBef>
              <a:spcAft>
                <a:spcPts val="1067"/>
              </a:spcAft>
              <a:buSzPts val="1600"/>
              <a:buChar char="■"/>
              <a:defRPr sz="2100"/>
            </a:lvl9pPr>
          </a:lstStyle>
          <a:p>
            <a:pPr lvl="0"/>
            <a:r>
              <a:rPr lang="en-US"/>
              <a:t>Click to edit Master text styles</a:t>
            </a:r>
          </a:p>
        </p:txBody>
      </p:sp>
      <p:sp>
        <p:nvSpPr>
          <p:cNvPr id="52" name="Google Shape;52;p7"/>
          <p:cNvSpPr txBox="1">
            <a:spLocks noGrp="1"/>
          </p:cNvSpPr>
          <p:nvPr>
            <p:ph type="body" idx="3"/>
          </p:nvPr>
        </p:nvSpPr>
        <p:spPr>
          <a:xfrm>
            <a:off x="7429833" y="1989900"/>
            <a:ext cx="2891600" cy="395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00"/>
            </a:lvl1pPr>
            <a:lvl2pPr marL="1219170" lvl="1" indent="-440256" rtl="0">
              <a:spcBef>
                <a:spcPts val="1067"/>
              </a:spcBef>
              <a:spcAft>
                <a:spcPts val="0"/>
              </a:spcAft>
              <a:buSzPts val="1600"/>
              <a:buChar char="○"/>
              <a:defRPr sz="2100"/>
            </a:lvl2pPr>
            <a:lvl3pPr marL="1828754" lvl="2" indent="-440256" rtl="0">
              <a:spcBef>
                <a:spcPts val="1067"/>
              </a:spcBef>
              <a:spcAft>
                <a:spcPts val="0"/>
              </a:spcAft>
              <a:buSzPts val="1600"/>
              <a:buChar char="■"/>
              <a:defRPr sz="2100"/>
            </a:lvl3pPr>
            <a:lvl4pPr marL="2438339" lvl="3" indent="-440256" rtl="0">
              <a:spcBef>
                <a:spcPts val="1067"/>
              </a:spcBef>
              <a:spcAft>
                <a:spcPts val="0"/>
              </a:spcAft>
              <a:buSzPts val="1600"/>
              <a:buChar char="●"/>
              <a:defRPr sz="2100"/>
            </a:lvl4pPr>
            <a:lvl5pPr marL="3047924" lvl="4" indent="-440256" rtl="0">
              <a:spcBef>
                <a:spcPts val="1067"/>
              </a:spcBef>
              <a:spcAft>
                <a:spcPts val="0"/>
              </a:spcAft>
              <a:buSzPts val="1600"/>
              <a:buChar char="○"/>
              <a:defRPr sz="2100"/>
            </a:lvl5pPr>
            <a:lvl6pPr marL="3657509" lvl="5" indent="-440256" rtl="0">
              <a:spcBef>
                <a:spcPts val="1067"/>
              </a:spcBef>
              <a:spcAft>
                <a:spcPts val="0"/>
              </a:spcAft>
              <a:buSzPts val="1600"/>
              <a:buChar char="■"/>
              <a:defRPr sz="2100"/>
            </a:lvl6pPr>
            <a:lvl7pPr marL="4267093" lvl="6" indent="-440256" rtl="0">
              <a:spcBef>
                <a:spcPts val="1067"/>
              </a:spcBef>
              <a:spcAft>
                <a:spcPts val="0"/>
              </a:spcAft>
              <a:buSzPts val="1600"/>
              <a:buChar char="●"/>
              <a:defRPr sz="2100"/>
            </a:lvl7pPr>
            <a:lvl8pPr marL="4876678" lvl="7" indent="-440256" rtl="0">
              <a:spcBef>
                <a:spcPts val="1067"/>
              </a:spcBef>
              <a:spcAft>
                <a:spcPts val="0"/>
              </a:spcAft>
              <a:buSzPts val="1600"/>
              <a:buChar char="○"/>
              <a:defRPr sz="2100"/>
            </a:lvl8pPr>
            <a:lvl9pPr marL="5486263" lvl="8" indent="-440256" rtl="0">
              <a:spcBef>
                <a:spcPts val="1067"/>
              </a:spcBef>
              <a:spcAft>
                <a:spcPts val="1067"/>
              </a:spcAft>
              <a:buSzPts val="1600"/>
              <a:buChar char="■"/>
              <a:defRPr sz="2100"/>
            </a:lvl9pPr>
          </a:lstStyle>
          <a:p>
            <a:pPr lvl="0"/>
            <a:r>
              <a:rPr lang="en-US"/>
              <a:t>Click to edit Master text styles</a:t>
            </a:r>
          </a:p>
        </p:txBody>
      </p:sp>
      <p:sp>
        <p:nvSpPr>
          <p:cNvPr id="53" name="Google Shape;53;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8"/>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56" name="Google Shape;56;p8"/>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57" name="Google Shape;57;p8"/>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58" name="Google Shape;58;p8"/>
          <p:cNvSpPr txBox="1">
            <a:spLocks noGrp="1"/>
          </p:cNvSpPr>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59" name="Google Shape;59;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9"/>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2" name="Google Shape;62;p9"/>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3" name="Google Shape;63;p9"/>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4" name="Google Shape;64;p9"/>
          <p:cNvSpPr txBox="1">
            <a:spLocks noGrp="1"/>
          </p:cNvSpPr>
          <p:nvPr>
            <p:ph type="body" idx="1"/>
          </p:nvPr>
        </p:nvSpPr>
        <p:spPr>
          <a:xfrm>
            <a:off x="1038800" y="5875067"/>
            <a:ext cx="8636800" cy="6928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US"/>
              <a:t>Click to edit Master text styles</a:t>
            </a:r>
          </a:p>
        </p:txBody>
      </p:sp>
      <p:sp>
        <p:nvSpPr>
          <p:cNvPr id="65" name="Google Shape;65;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38100">
              <a:lnSpc>
                <a:spcPts val="1240"/>
              </a:lnSpc>
            </a:pPr>
            <a:fld id="{81D60167-4931-47E6-BA6A-407CBD079E4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6"/>
        <p:cNvGrpSpPr/>
        <p:nvPr/>
      </p:nvGrpSpPr>
      <p:grpSpPr>
        <a:xfrm>
          <a:off x="0" y="0"/>
          <a:ext cx="0" cy="0"/>
          <a:chOff x="0" y="0"/>
          <a:chExt cx="0" cy="0"/>
        </a:xfrm>
      </p:grpSpPr>
      <p:sp>
        <p:nvSpPr>
          <p:cNvPr id="67" name="Google Shape;67;p10"/>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8" name="Google Shape;68;p10"/>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69" name="Google Shape;69;p10"/>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0" name="Google Shape;70;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38100">
              <a:lnSpc>
                <a:spcPts val="1240"/>
              </a:lnSpc>
            </a:pPr>
            <a:fld id="{81D60167-4931-47E6-BA6A-407CBD079E47}" type="slidenum">
              <a:rPr lang="en-US" smtClean="0"/>
              <a:t>‹#›</a:t>
            </a:fld>
            <a:endParaRPr lang="en-US" dirty="0"/>
          </a:p>
        </p:txBody>
      </p:sp>
      <p:sp>
        <p:nvSpPr>
          <p:cNvPr id="71" name="Google Shape;71;p10"/>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897" tIns="60932" rIns="121897" bIns="60932"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8800" y="1114667"/>
            <a:ext cx="92828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1038800" y="1989900"/>
            <a:ext cx="9282800" cy="38604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00">
                <a:solidFill>
                  <a:schemeClr val="lt1"/>
                </a:solidFill>
                <a:latin typeface="Fira Sans SemiBold"/>
                <a:ea typeface="Fira Sans SemiBold"/>
                <a:cs typeface="Fira Sans SemiBold"/>
                <a:sym typeface="Fira Sans SemiBold"/>
              </a:defRPr>
            </a:lvl1pPr>
            <a:lvl2pPr lvl="1" algn="r" rtl="0">
              <a:buNone/>
              <a:defRPr sz="1700">
                <a:solidFill>
                  <a:schemeClr val="lt1"/>
                </a:solidFill>
                <a:latin typeface="Fira Sans SemiBold"/>
                <a:ea typeface="Fira Sans SemiBold"/>
                <a:cs typeface="Fira Sans SemiBold"/>
                <a:sym typeface="Fira Sans SemiBold"/>
              </a:defRPr>
            </a:lvl2pPr>
            <a:lvl3pPr lvl="2" algn="r" rtl="0">
              <a:buNone/>
              <a:defRPr sz="1700">
                <a:solidFill>
                  <a:schemeClr val="lt1"/>
                </a:solidFill>
                <a:latin typeface="Fira Sans SemiBold"/>
                <a:ea typeface="Fira Sans SemiBold"/>
                <a:cs typeface="Fira Sans SemiBold"/>
                <a:sym typeface="Fira Sans SemiBold"/>
              </a:defRPr>
            </a:lvl3pPr>
            <a:lvl4pPr lvl="3" algn="r" rtl="0">
              <a:buNone/>
              <a:defRPr sz="1700">
                <a:solidFill>
                  <a:schemeClr val="lt1"/>
                </a:solidFill>
                <a:latin typeface="Fira Sans SemiBold"/>
                <a:ea typeface="Fira Sans SemiBold"/>
                <a:cs typeface="Fira Sans SemiBold"/>
                <a:sym typeface="Fira Sans SemiBold"/>
              </a:defRPr>
            </a:lvl4pPr>
            <a:lvl5pPr lvl="4" algn="r" rtl="0">
              <a:buNone/>
              <a:defRPr sz="1700">
                <a:solidFill>
                  <a:schemeClr val="lt1"/>
                </a:solidFill>
                <a:latin typeface="Fira Sans SemiBold"/>
                <a:ea typeface="Fira Sans SemiBold"/>
                <a:cs typeface="Fira Sans SemiBold"/>
                <a:sym typeface="Fira Sans SemiBold"/>
              </a:defRPr>
            </a:lvl5pPr>
            <a:lvl6pPr lvl="5" algn="r" rtl="0">
              <a:buNone/>
              <a:defRPr sz="1700">
                <a:solidFill>
                  <a:schemeClr val="lt1"/>
                </a:solidFill>
                <a:latin typeface="Fira Sans SemiBold"/>
                <a:ea typeface="Fira Sans SemiBold"/>
                <a:cs typeface="Fira Sans SemiBold"/>
                <a:sym typeface="Fira Sans SemiBold"/>
              </a:defRPr>
            </a:lvl6pPr>
            <a:lvl7pPr lvl="6" algn="r" rtl="0">
              <a:buNone/>
              <a:defRPr sz="1700">
                <a:solidFill>
                  <a:schemeClr val="lt1"/>
                </a:solidFill>
                <a:latin typeface="Fira Sans SemiBold"/>
                <a:ea typeface="Fira Sans SemiBold"/>
                <a:cs typeface="Fira Sans SemiBold"/>
                <a:sym typeface="Fira Sans SemiBold"/>
              </a:defRPr>
            </a:lvl7pPr>
            <a:lvl8pPr lvl="7" algn="r" rtl="0">
              <a:buNone/>
              <a:defRPr sz="1700">
                <a:solidFill>
                  <a:schemeClr val="lt1"/>
                </a:solidFill>
                <a:latin typeface="Fira Sans SemiBold"/>
                <a:ea typeface="Fira Sans SemiBold"/>
                <a:cs typeface="Fira Sans SemiBold"/>
                <a:sym typeface="Fira Sans SemiBold"/>
              </a:defRPr>
            </a:lvl8pPr>
            <a:lvl9pPr lvl="8" algn="r" rtl="0">
              <a:buNone/>
              <a:defRPr sz="1700">
                <a:solidFill>
                  <a:schemeClr val="lt1"/>
                </a:solidFill>
                <a:latin typeface="Fira Sans SemiBold"/>
                <a:ea typeface="Fira Sans SemiBold"/>
                <a:cs typeface="Fira Sans SemiBold"/>
                <a:sym typeface="Fira Sans SemiBold"/>
              </a:defRPr>
            </a:lvl9pPr>
          </a:lstStyle>
          <a:p>
            <a:pPr marL="38100">
              <a:lnSpc>
                <a:spcPts val="1240"/>
              </a:lnSpc>
            </a:pPr>
            <a:fld id="{81D60167-4931-47E6-BA6A-407CBD079E47}"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8791" y="0"/>
            <a:ext cx="12186801" cy="5742744"/>
            <a:chOff x="-3175" y="0"/>
            <a:chExt cx="12200255" cy="5697855"/>
          </a:xfrm>
        </p:grpSpPr>
        <p:sp>
          <p:nvSpPr>
            <p:cNvPr id="4" name="object 4"/>
            <p:cNvSpPr/>
            <p:nvPr/>
          </p:nvSpPr>
          <p:spPr>
            <a:xfrm>
              <a:off x="0" y="0"/>
              <a:ext cx="10629900" cy="5400675"/>
            </a:xfrm>
            <a:custGeom>
              <a:avLst/>
              <a:gdLst/>
              <a:ahLst/>
              <a:cxnLst/>
              <a:rect l="l" t="t" r="r" b="b"/>
              <a:pathLst>
                <a:path w="10629900" h="5400675">
                  <a:moveTo>
                    <a:pt x="10629900" y="0"/>
                  </a:moveTo>
                  <a:lnTo>
                    <a:pt x="0" y="0"/>
                  </a:lnTo>
                  <a:lnTo>
                    <a:pt x="0" y="5400675"/>
                  </a:lnTo>
                  <a:lnTo>
                    <a:pt x="10629900" y="0"/>
                  </a:lnTo>
                  <a:close/>
                </a:path>
              </a:pathLst>
            </a:custGeom>
            <a:solidFill>
              <a:srgbClr val="00184B"/>
            </a:solidFill>
          </p:spPr>
          <p:txBody>
            <a:bodyPr wrap="square" lIns="0" tIns="0" rIns="0" bIns="0" rtlCol="0"/>
            <a:lstStyle/>
            <a:p>
              <a:endParaRPr/>
            </a:p>
          </p:txBody>
        </p:sp>
        <p:sp>
          <p:nvSpPr>
            <p:cNvPr id="5" name="object 5"/>
            <p:cNvSpPr/>
            <p:nvPr/>
          </p:nvSpPr>
          <p:spPr>
            <a:xfrm>
              <a:off x="4763" y="4699"/>
              <a:ext cx="6031230" cy="3004820"/>
            </a:xfrm>
            <a:custGeom>
              <a:avLst/>
              <a:gdLst/>
              <a:ahLst/>
              <a:cxnLst/>
              <a:rect l="l" t="t" r="r" b="b"/>
              <a:pathLst>
                <a:path w="6031230" h="3004820">
                  <a:moveTo>
                    <a:pt x="0" y="3004566"/>
                  </a:moveTo>
                  <a:lnTo>
                    <a:pt x="6030657" y="0"/>
                  </a:lnTo>
                </a:path>
              </a:pathLst>
            </a:custGeom>
            <a:ln w="6350">
              <a:solidFill>
                <a:srgbClr val="A6A6A6"/>
              </a:solidFill>
            </a:ln>
          </p:spPr>
          <p:txBody>
            <a:bodyPr wrap="square" lIns="0" tIns="0" rIns="0" bIns="0" rtlCol="0"/>
            <a:lstStyle/>
            <a:p>
              <a:endParaRPr/>
            </a:p>
          </p:txBody>
        </p:sp>
        <p:sp>
          <p:nvSpPr>
            <p:cNvPr id="6" name="object 6"/>
            <p:cNvSpPr/>
            <p:nvPr/>
          </p:nvSpPr>
          <p:spPr>
            <a:xfrm>
              <a:off x="9005951" y="3929126"/>
              <a:ext cx="3187700" cy="1689100"/>
            </a:xfrm>
            <a:custGeom>
              <a:avLst/>
              <a:gdLst/>
              <a:ahLst/>
              <a:cxnLst/>
              <a:rect l="l" t="t" r="r" b="b"/>
              <a:pathLst>
                <a:path w="3187700" h="1689100">
                  <a:moveTo>
                    <a:pt x="0" y="1689036"/>
                  </a:moveTo>
                  <a:lnTo>
                    <a:pt x="3187700" y="0"/>
                  </a:lnTo>
                </a:path>
              </a:pathLst>
            </a:custGeom>
            <a:ln w="6350">
              <a:solidFill>
                <a:srgbClr val="EAB100"/>
              </a:solidFill>
            </a:ln>
          </p:spPr>
          <p:txBody>
            <a:bodyPr wrap="square" lIns="0" tIns="0" rIns="0" bIns="0" rtlCol="0"/>
            <a:lstStyle/>
            <a:p>
              <a:endParaRPr/>
            </a:p>
          </p:txBody>
        </p:sp>
        <p:sp>
          <p:nvSpPr>
            <p:cNvPr id="7" name="object 7"/>
            <p:cNvSpPr/>
            <p:nvPr/>
          </p:nvSpPr>
          <p:spPr>
            <a:xfrm>
              <a:off x="0" y="4700651"/>
              <a:ext cx="1905635" cy="993775"/>
            </a:xfrm>
            <a:custGeom>
              <a:avLst/>
              <a:gdLst/>
              <a:ahLst/>
              <a:cxnLst/>
              <a:rect l="l" t="t" r="r" b="b"/>
              <a:pathLst>
                <a:path w="1905635" h="993775">
                  <a:moveTo>
                    <a:pt x="0" y="993539"/>
                  </a:moveTo>
                  <a:lnTo>
                    <a:pt x="1905508" y="0"/>
                  </a:lnTo>
                </a:path>
              </a:pathLst>
            </a:custGeom>
            <a:ln w="6350">
              <a:solidFill>
                <a:srgbClr val="00184B"/>
              </a:solidFill>
            </a:ln>
          </p:spPr>
          <p:txBody>
            <a:bodyPr wrap="square" lIns="0" tIns="0" rIns="0" bIns="0" rtlCol="0"/>
            <a:lstStyle/>
            <a:p>
              <a:endParaRPr/>
            </a:p>
          </p:txBody>
        </p:sp>
      </p:grpSp>
      <p:sp>
        <p:nvSpPr>
          <p:cNvPr id="8" name="object 8"/>
          <p:cNvSpPr txBox="1"/>
          <p:nvPr/>
        </p:nvSpPr>
        <p:spPr>
          <a:xfrm>
            <a:off x="2851435" y="1868171"/>
            <a:ext cx="6372547" cy="2943113"/>
          </a:xfrm>
          <a:prstGeom prst="rect">
            <a:avLst/>
          </a:prstGeom>
          <a:effectLst>
            <a:outerShdw blurRad="50800" dist="38100" dir="5400000" algn="t" rotWithShape="0">
              <a:prstClr val="black">
                <a:alpha val="40000"/>
              </a:prstClr>
            </a:outerShdw>
          </a:effectLst>
        </p:spPr>
        <p:txBody>
          <a:bodyPr vert="horz" wrap="square" lIns="0" tIns="82550" rIns="0" bIns="0" rtlCol="0">
            <a:spAutoFit/>
          </a:bodyPr>
          <a:lstStyle/>
          <a:p>
            <a:pPr marL="12700" marR="5080" algn="ctr">
              <a:spcBef>
                <a:spcPts val="650"/>
              </a:spcBef>
            </a:pPr>
            <a:r>
              <a:rPr lang="en-US" sz="6000" b="1" i="1" dirty="0">
                <a:solidFill>
                  <a:srgbClr val="FFC000"/>
                </a:solidFill>
                <a:effectLst>
                  <a:outerShdw blurRad="50800" dist="38100" dir="5400000" algn="t" rotWithShape="0">
                    <a:prstClr val="black">
                      <a:alpha val="40000"/>
                    </a:prstClr>
                  </a:outerShdw>
                  <a:reflection blurRad="6350" stA="55000" endA="300" endPos="45500" dir="5400000" sy="-100000" algn="bl" rotWithShape="0"/>
                </a:effectLst>
                <a:latin typeface="Carlito"/>
                <a:cs typeface="Carlito"/>
              </a:rPr>
              <a:t>Orphanage Management</a:t>
            </a:r>
          </a:p>
          <a:p>
            <a:pPr marL="12700" marR="5080" algn="ctr">
              <a:spcBef>
                <a:spcPts val="650"/>
              </a:spcBef>
            </a:pPr>
            <a:r>
              <a:rPr lang="en-US" sz="6000" b="1" i="1" dirty="0">
                <a:solidFill>
                  <a:srgbClr val="FFC000"/>
                </a:solidFill>
                <a:effectLst>
                  <a:outerShdw blurRad="50800" dist="38100" dir="5400000" algn="t" rotWithShape="0">
                    <a:prstClr val="black">
                      <a:alpha val="40000"/>
                    </a:prstClr>
                  </a:outerShdw>
                  <a:reflection blurRad="6350" stA="55000" endA="300" endPos="45500" dir="5400000" sy="-100000" algn="bl" rotWithShape="0"/>
                </a:effectLst>
                <a:latin typeface="Carlito"/>
                <a:cs typeface="Carlito"/>
              </a:rPr>
              <a:t>System.</a:t>
            </a:r>
            <a:endParaRPr sz="6000" b="1" i="1" dirty="0">
              <a:solidFill>
                <a:srgbClr val="FFC000"/>
              </a:solidFill>
              <a:effectLst>
                <a:outerShdw blurRad="50800" dist="38100" dir="5400000" algn="t" rotWithShape="0">
                  <a:prstClr val="black">
                    <a:alpha val="40000"/>
                  </a:prstClr>
                </a:outerShdw>
                <a:reflection blurRad="6350" stA="55000" endA="300" endPos="45500" dir="5400000" sy="-100000" algn="bl" rotWithShape="0"/>
              </a:effectLst>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8577" y="2833606"/>
            <a:ext cx="2683328" cy="1014380"/>
          </a:xfrm>
          <a:prstGeom prst="rect">
            <a:avLst/>
          </a:prstGeom>
        </p:spPr>
        <p:txBody>
          <a:bodyPr vert="horz" wrap="square" lIns="0" tIns="16510" rIns="0" bIns="0" rtlCol="0">
            <a:spAutoFit/>
          </a:bodyPr>
          <a:lstStyle/>
          <a:p>
            <a:pPr marL="12700">
              <a:lnSpc>
                <a:spcPct val="100000"/>
              </a:lnSpc>
              <a:spcBef>
                <a:spcPts val="130"/>
              </a:spcBef>
            </a:pPr>
            <a:r>
              <a:rPr sz="3200" b="1" spc="10" dirty="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Contact </a:t>
            </a:r>
            <a:r>
              <a:rPr sz="3200" b="1" spc="10" dirty="0" smtClean="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us</a:t>
            </a:r>
            <a:r>
              <a:rPr lang="en-US" sz="3200" b="1" spc="10" dirty="0" smtClean="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
            </a:r>
            <a:br>
              <a:rPr lang="en-US" sz="3200" b="1" spc="10" dirty="0" smtClean="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br>
            <a:r>
              <a:rPr sz="3200" b="1" spc="-280" dirty="0" smtClean="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 </a:t>
            </a:r>
            <a:r>
              <a:rPr sz="3200" b="1" spc="-5" dirty="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form</a:t>
            </a:r>
            <a:endParaRPr sz="3200" dirty="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5067" r="13824" b="2734"/>
          <a:stretch/>
        </p:blipFill>
        <p:spPr>
          <a:xfrm>
            <a:off x="3037563" y="914400"/>
            <a:ext cx="7152362" cy="485279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1562" y="2306184"/>
            <a:ext cx="1716035" cy="1416394"/>
            <a:chOff x="893508" y="2364613"/>
            <a:chExt cx="2357945" cy="2137917"/>
          </a:xfrm>
        </p:grpSpPr>
        <p:sp>
          <p:nvSpPr>
            <p:cNvPr id="6" name="object 6"/>
            <p:cNvSpPr/>
            <p:nvPr/>
          </p:nvSpPr>
          <p:spPr>
            <a:xfrm>
              <a:off x="910869" y="2364613"/>
              <a:ext cx="2340584" cy="366775"/>
            </a:xfrm>
            <a:prstGeom prst="rect">
              <a:avLst/>
            </a:prstGeom>
            <a:blipFill>
              <a:blip r:embed="rId2" cstate="print"/>
              <a:stretch>
                <a:fillRect/>
              </a:stretch>
            </a:blipFill>
          </p:spPr>
          <p:txBody>
            <a:bodyPr wrap="square" lIns="0" tIns="0" rIns="0" bIns="0" rtlCol="0"/>
            <a:lstStyle/>
            <a:p>
              <a:endParaRPr sz="1600"/>
            </a:p>
          </p:txBody>
        </p:sp>
        <p:sp>
          <p:nvSpPr>
            <p:cNvPr id="7" name="object 7"/>
            <p:cNvSpPr/>
            <p:nvPr/>
          </p:nvSpPr>
          <p:spPr>
            <a:xfrm>
              <a:off x="893508" y="2932302"/>
              <a:ext cx="1050290" cy="378460"/>
            </a:xfrm>
            <a:custGeom>
              <a:avLst/>
              <a:gdLst/>
              <a:ahLst/>
              <a:cxnLst/>
              <a:rect l="l" t="t" r="r" b="b"/>
              <a:pathLst>
                <a:path w="1050289" h="378460">
                  <a:moveTo>
                    <a:pt x="8686" y="116077"/>
                  </a:moveTo>
                  <a:lnTo>
                    <a:pt x="0" y="137922"/>
                  </a:lnTo>
                  <a:lnTo>
                    <a:pt x="14" y="153670"/>
                  </a:lnTo>
                  <a:lnTo>
                    <a:pt x="711" y="159638"/>
                  </a:lnTo>
                  <a:lnTo>
                    <a:pt x="4013" y="168021"/>
                  </a:lnTo>
                  <a:lnTo>
                    <a:pt x="6527" y="170052"/>
                  </a:lnTo>
                  <a:lnTo>
                    <a:pt x="39573" y="170307"/>
                  </a:lnTo>
                  <a:lnTo>
                    <a:pt x="38455" y="363474"/>
                  </a:lnTo>
                  <a:lnTo>
                    <a:pt x="38925" y="364998"/>
                  </a:lnTo>
                  <a:lnTo>
                    <a:pt x="39890" y="366268"/>
                  </a:lnTo>
                  <a:lnTo>
                    <a:pt x="40855" y="367664"/>
                  </a:lnTo>
                  <a:lnTo>
                    <a:pt x="65176" y="372491"/>
                  </a:lnTo>
                  <a:lnTo>
                    <a:pt x="77901" y="372491"/>
                  </a:lnTo>
                  <a:lnTo>
                    <a:pt x="83286" y="372363"/>
                  </a:lnTo>
                  <a:lnTo>
                    <a:pt x="87706" y="371856"/>
                  </a:lnTo>
                  <a:lnTo>
                    <a:pt x="92125" y="371475"/>
                  </a:lnTo>
                  <a:lnTo>
                    <a:pt x="95580" y="370839"/>
                  </a:lnTo>
                  <a:lnTo>
                    <a:pt x="100545" y="369062"/>
                  </a:lnTo>
                  <a:lnTo>
                    <a:pt x="102311" y="368046"/>
                  </a:lnTo>
                  <a:lnTo>
                    <a:pt x="103378" y="366649"/>
                  </a:lnTo>
                  <a:lnTo>
                    <a:pt x="104444" y="365379"/>
                  </a:lnTo>
                  <a:lnTo>
                    <a:pt x="104990" y="363855"/>
                  </a:lnTo>
                  <a:lnTo>
                    <a:pt x="106108" y="170687"/>
                  </a:lnTo>
                  <a:lnTo>
                    <a:pt x="153001" y="170687"/>
                  </a:lnTo>
                  <a:lnTo>
                    <a:pt x="155257" y="168910"/>
                  </a:lnTo>
                  <a:lnTo>
                    <a:pt x="157048" y="164719"/>
                  </a:lnTo>
                  <a:lnTo>
                    <a:pt x="158838" y="160655"/>
                  </a:lnTo>
                  <a:lnTo>
                    <a:pt x="159765" y="153670"/>
                  </a:lnTo>
                  <a:lnTo>
                    <a:pt x="159802" y="137922"/>
                  </a:lnTo>
                  <a:lnTo>
                    <a:pt x="159651" y="134493"/>
                  </a:lnTo>
                  <a:lnTo>
                    <a:pt x="106425" y="116586"/>
                  </a:lnTo>
                  <a:lnTo>
                    <a:pt x="106428" y="116205"/>
                  </a:lnTo>
                  <a:lnTo>
                    <a:pt x="39890" y="116205"/>
                  </a:lnTo>
                  <a:lnTo>
                    <a:pt x="8686" y="116077"/>
                  </a:lnTo>
                  <a:close/>
                </a:path>
                <a:path w="1050289" h="378460">
                  <a:moveTo>
                    <a:pt x="153001" y="170687"/>
                  </a:moveTo>
                  <a:lnTo>
                    <a:pt x="106108" y="170687"/>
                  </a:lnTo>
                  <a:lnTo>
                    <a:pt x="149326" y="170942"/>
                  </a:lnTo>
                  <a:lnTo>
                    <a:pt x="152679" y="170942"/>
                  </a:lnTo>
                  <a:lnTo>
                    <a:pt x="153001" y="170687"/>
                  </a:lnTo>
                  <a:close/>
                </a:path>
                <a:path w="1050289" h="378460">
                  <a:moveTo>
                    <a:pt x="123532" y="0"/>
                  </a:moveTo>
                  <a:lnTo>
                    <a:pt x="78698" y="9302"/>
                  </a:lnTo>
                  <a:lnTo>
                    <a:pt x="51249" y="37464"/>
                  </a:lnTo>
                  <a:lnTo>
                    <a:pt x="40369" y="84623"/>
                  </a:lnTo>
                  <a:lnTo>
                    <a:pt x="39890" y="116205"/>
                  </a:lnTo>
                  <a:lnTo>
                    <a:pt x="106428" y="116205"/>
                  </a:lnTo>
                  <a:lnTo>
                    <a:pt x="106591" y="87249"/>
                  </a:lnTo>
                  <a:lnTo>
                    <a:pt x="107162" y="80899"/>
                  </a:lnTo>
                  <a:lnTo>
                    <a:pt x="109347" y="70485"/>
                  </a:lnTo>
                  <a:lnTo>
                    <a:pt x="111048" y="66167"/>
                  </a:lnTo>
                  <a:lnTo>
                    <a:pt x="113360" y="62992"/>
                  </a:lnTo>
                  <a:lnTo>
                    <a:pt x="115684" y="59689"/>
                  </a:lnTo>
                  <a:lnTo>
                    <a:pt x="118567" y="57276"/>
                  </a:lnTo>
                  <a:lnTo>
                    <a:pt x="122021" y="55880"/>
                  </a:lnTo>
                  <a:lnTo>
                    <a:pt x="125475" y="54356"/>
                  </a:lnTo>
                  <a:lnTo>
                    <a:pt x="129590" y="53594"/>
                  </a:lnTo>
                  <a:lnTo>
                    <a:pt x="168465" y="53594"/>
                  </a:lnTo>
                  <a:lnTo>
                    <a:pt x="169011" y="51308"/>
                  </a:lnTo>
                  <a:lnTo>
                    <a:pt x="169760" y="45085"/>
                  </a:lnTo>
                  <a:lnTo>
                    <a:pt x="169964" y="41021"/>
                  </a:lnTo>
                  <a:lnTo>
                    <a:pt x="169998" y="30277"/>
                  </a:lnTo>
                  <a:lnTo>
                    <a:pt x="169862" y="26416"/>
                  </a:lnTo>
                  <a:lnTo>
                    <a:pt x="157708" y="5714"/>
                  </a:lnTo>
                  <a:lnTo>
                    <a:pt x="154178" y="4318"/>
                  </a:lnTo>
                  <a:lnTo>
                    <a:pt x="149326" y="3048"/>
                  </a:lnTo>
                  <a:lnTo>
                    <a:pt x="143141" y="1905"/>
                  </a:lnTo>
                  <a:lnTo>
                    <a:pt x="136969" y="635"/>
                  </a:lnTo>
                  <a:lnTo>
                    <a:pt x="130428" y="126"/>
                  </a:lnTo>
                  <a:lnTo>
                    <a:pt x="123532" y="0"/>
                  </a:lnTo>
                  <a:close/>
                </a:path>
                <a:path w="1050289" h="378460">
                  <a:moveTo>
                    <a:pt x="168465" y="53594"/>
                  </a:moveTo>
                  <a:lnTo>
                    <a:pt x="134365" y="53594"/>
                  </a:lnTo>
                  <a:lnTo>
                    <a:pt x="138429" y="53721"/>
                  </a:lnTo>
                  <a:lnTo>
                    <a:pt x="141960" y="53975"/>
                  </a:lnTo>
                  <a:lnTo>
                    <a:pt x="147954" y="55245"/>
                  </a:lnTo>
                  <a:lnTo>
                    <a:pt x="152768" y="56642"/>
                  </a:lnTo>
                  <a:lnTo>
                    <a:pt x="156819" y="58038"/>
                  </a:lnTo>
                  <a:lnTo>
                    <a:pt x="159816" y="59309"/>
                  </a:lnTo>
                  <a:lnTo>
                    <a:pt x="161188" y="59689"/>
                  </a:lnTo>
                  <a:lnTo>
                    <a:pt x="163487" y="59689"/>
                  </a:lnTo>
                  <a:lnTo>
                    <a:pt x="164465" y="59309"/>
                  </a:lnTo>
                  <a:lnTo>
                    <a:pt x="165353" y="58800"/>
                  </a:lnTo>
                  <a:lnTo>
                    <a:pt x="166230" y="58166"/>
                  </a:lnTo>
                  <a:lnTo>
                    <a:pt x="167043" y="57023"/>
                  </a:lnTo>
                  <a:lnTo>
                    <a:pt x="167805" y="55245"/>
                  </a:lnTo>
                  <a:lnTo>
                    <a:pt x="168465" y="53594"/>
                  </a:lnTo>
                  <a:close/>
                </a:path>
                <a:path w="1050289" h="378460">
                  <a:moveTo>
                    <a:pt x="304165" y="111633"/>
                  </a:moveTo>
                  <a:lnTo>
                    <a:pt x="259929" y="116919"/>
                  </a:lnTo>
                  <a:lnTo>
                    <a:pt x="224947" y="132826"/>
                  </a:lnTo>
                  <a:lnTo>
                    <a:pt x="192397" y="168179"/>
                  </a:lnTo>
                  <a:lnTo>
                    <a:pt x="178543" y="204200"/>
                  </a:lnTo>
                  <a:lnTo>
                    <a:pt x="173748" y="246634"/>
                  </a:lnTo>
                  <a:lnTo>
                    <a:pt x="174127" y="261828"/>
                  </a:lnTo>
                  <a:lnTo>
                    <a:pt x="180847" y="302387"/>
                  </a:lnTo>
                  <a:lnTo>
                    <a:pt x="203403" y="343535"/>
                  </a:lnTo>
                  <a:lnTo>
                    <a:pt x="241960" y="369188"/>
                  </a:lnTo>
                  <a:lnTo>
                    <a:pt x="281529" y="377690"/>
                  </a:lnTo>
                  <a:lnTo>
                    <a:pt x="296786" y="378333"/>
                  </a:lnTo>
                  <a:lnTo>
                    <a:pt x="312581" y="377809"/>
                  </a:lnTo>
                  <a:lnTo>
                    <a:pt x="353847" y="368808"/>
                  </a:lnTo>
                  <a:lnTo>
                    <a:pt x="394525" y="341249"/>
                  </a:lnTo>
                  <a:lnTo>
                    <a:pt x="406605" y="324993"/>
                  </a:lnTo>
                  <a:lnTo>
                    <a:pt x="299478" y="324993"/>
                  </a:lnTo>
                  <a:lnTo>
                    <a:pt x="291599" y="324612"/>
                  </a:lnTo>
                  <a:lnTo>
                    <a:pt x="254419" y="302006"/>
                  </a:lnTo>
                  <a:lnTo>
                    <a:pt x="243057" y="260889"/>
                  </a:lnTo>
                  <a:lnTo>
                    <a:pt x="242453" y="243332"/>
                  </a:lnTo>
                  <a:lnTo>
                    <a:pt x="242703" y="234926"/>
                  </a:lnTo>
                  <a:lnTo>
                    <a:pt x="250753" y="196945"/>
                  </a:lnTo>
                  <a:lnTo>
                    <a:pt x="281275" y="167338"/>
                  </a:lnTo>
                  <a:lnTo>
                    <a:pt x="301472" y="164337"/>
                  </a:lnTo>
                  <a:lnTo>
                    <a:pt x="410514" y="164337"/>
                  </a:lnTo>
                  <a:lnTo>
                    <a:pt x="404747" y="155035"/>
                  </a:lnTo>
                  <a:lnTo>
                    <a:pt x="370382" y="125406"/>
                  </a:lnTo>
                  <a:lnTo>
                    <a:pt x="333844" y="113934"/>
                  </a:lnTo>
                  <a:lnTo>
                    <a:pt x="319538" y="112254"/>
                  </a:lnTo>
                  <a:lnTo>
                    <a:pt x="304165" y="111633"/>
                  </a:lnTo>
                  <a:close/>
                </a:path>
                <a:path w="1050289" h="378460">
                  <a:moveTo>
                    <a:pt x="410514" y="164337"/>
                  </a:moveTo>
                  <a:lnTo>
                    <a:pt x="301472" y="164337"/>
                  </a:lnTo>
                  <a:lnTo>
                    <a:pt x="309466" y="164794"/>
                  </a:lnTo>
                  <a:lnTo>
                    <a:pt x="316742" y="165988"/>
                  </a:lnTo>
                  <a:lnTo>
                    <a:pt x="349715" y="193393"/>
                  </a:lnTo>
                  <a:lnTo>
                    <a:pt x="358407" y="237023"/>
                  </a:lnTo>
                  <a:lnTo>
                    <a:pt x="358503" y="246634"/>
                  </a:lnTo>
                  <a:lnTo>
                    <a:pt x="358264" y="254714"/>
                  </a:lnTo>
                  <a:lnTo>
                    <a:pt x="350440" y="292687"/>
                  </a:lnTo>
                  <a:lnTo>
                    <a:pt x="319927" y="322117"/>
                  </a:lnTo>
                  <a:lnTo>
                    <a:pt x="299478" y="324993"/>
                  </a:lnTo>
                  <a:lnTo>
                    <a:pt x="406605" y="324993"/>
                  </a:lnTo>
                  <a:lnTo>
                    <a:pt x="422485" y="285658"/>
                  </a:lnTo>
                  <a:lnTo>
                    <a:pt x="427164" y="243332"/>
                  </a:lnTo>
                  <a:lnTo>
                    <a:pt x="426803" y="227972"/>
                  </a:lnTo>
                  <a:lnTo>
                    <a:pt x="420052" y="187325"/>
                  </a:lnTo>
                  <a:lnTo>
                    <a:pt x="410829" y="164846"/>
                  </a:lnTo>
                  <a:lnTo>
                    <a:pt x="410514" y="164337"/>
                  </a:lnTo>
                  <a:close/>
                </a:path>
                <a:path w="1050289" h="378460">
                  <a:moveTo>
                    <a:pt x="518350" y="117348"/>
                  </a:moveTo>
                  <a:lnTo>
                    <a:pt x="507301" y="117348"/>
                  </a:lnTo>
                  <a:lnTo>
                    <a:pt x="502729" y="117475"/>
                  </a:lnTo>
                  <a:lnTo>
                    <a:pt x="499046" y="117983"/>
                  </a:lnTo>
                  <a:lnTo>
                    <a:pt x="495490" y="118363"/>
                  </a:lnTo>
                  <a:lnTo>
                    <a:pt x="492442" y="118999"/>
                  </a:lnTo>
                  <a:lnTo>
                    <a:pt x="487870" y="120776"/>
                  </a:lnTo>
                  <a:lnTo>
                    <a:pt x="486219" y="121793"/>
                  </a:lnTo>
                  <a:lnTo>
                    <a:pt x="485330" y="123189"/>
                  </a:lnTo>
                  <a:lnTo>
                    <a:pt x="484441" y="124460"/>
                  </a:lnTo>
                  <a:lnTo>
                    <a:pt x="484060" y="125984"/>
                  </a:lnTo>
                  <a:lnTo>
                    <a:pt x="482663" y="366013"/>
                  </a:lnTo>
                  <a:lnTo>
                    <a:pt x="483171" y="367538"/>
                  </a:lnTo>
                  <a:lnTo>
                    <a:pt x="499808" y="374269"/>
                  </a:lnTo>
                  <a:lnTo>
                    <a:pt x="504126" y="374776"/>
                  </a:lnTo>
                  <a:lnTo>
                    <a:pt x="509460" y="375031"/>
                  </a:lnTo>
                  <a:lnTo>
                    <a:pt x="516064" y="375031"/>
                  </a:lnTo>
                  <a:lnTo>
                    <a:pt x="522541" y="375158"/>
                  </a:lnTo>
                  <a:lnTo>
                    <a:pt x="550354" y="217297"/>
                  </a:lnTo>
                  <a:lnTo>
                    <a:pt x="555307" y="209550"/>
                  </a:lnTo>
                  <a:lnTo>
                    <a:pt x="560006" y="202946"/>
                  </a:lnTo>
                  <a:lnTo>
                    <a:pt x="568769" y="192405"/>
                  </a:lnTo>
                  <a:lnTo>
                    <a:pt x="572833" y="188213"/>
                  </a:lnTo>
                  <a:lnTo>
                    <a:pt x="576897" y="185038"/>
                  </a:lnTo>
                  <a:lnTo>
                    <a:pt x="580834" y="181863"/>
                  </a:lnTo>
                  <a:lnTo>
                    <a:pt x="584771" y="179577"/>
                  </a:lnTo>
                  <a:lnTo>
                    <a:pt x="588454" y="178054"/>
                  </a:lnTo>
                  <a:lnTo>
                    <a:pt x="592137" y="176657"/>
                  </a:lnTo>
                  <a:lnTo>
                    <a:pt x="595947" y="175895"/>
                  </a:lnTo>
                  <a:lnTo>
                    <a:pt x="633539" y="175895"/>
                  </a:lnTo>
                  <a:lnTo>
                    <a:pt x="634301" y="173609"/>
                  </a:lnTo>
                  <a:lnTo>
                    <a:pt x="634809" y="170434"/>
                  </a:lnTo>
                  <a:lnTo>
                    <a:pt x="635571" y="162306"/>
                  </a:lnTo>
                  <a:lnTo>
                    <a:pt x="635800" y="157607"/>
                  </a:lnTo>
                  <a:lnTo>
                    <a:pt x="540829" y="157607"/>
                  </a:lnTo>
                  <a:lnTo>
                    <a:pt x="541051" y="131825"/>
                  </a:lnTo>
                  <a:lnTo>
                    <a:pt x="523049" y="117601"/>
                  </a:lnTo>
                  <a:lnTo>
                    <a:pt x="518350" y="117348"/>
                  </a:lnTo>
                  <a:close/>
                </a:path>
                <a:path w="1050289" h="378460">
                  <a:moveTo>
                    <a:pt x="633539" y="175895"/>
                  </a:moveTo>
                  <a:lnTo>
                    <a:pt x="602805" y="175895"/>
                  </a:lnTo>
                  <a:lnTo>
                    <a:pt x="605726" y="176275"/>
                  </a:lnTo>
                  <a:lnTo>
                    <a:pt x="611060" y="177546"/>
                  </a:lnTo>
                  <a:lnTo>
                    <a:pt x="613473" y="178181"/>
                  </a:lnTo>
                  <a:lnTo>
                    <a:pt x="617791" y="179705"/>
                  </a:lnTo>
                  <a:lnTo>
                    <a:pt x="619823" y="180339"/>
                  </a:lnTo>
                  <a:lnTo>
                    <a:pt x="623379" y="181610"/>
                  </a:lnTo>
                  <a:lnTo>
                    <a:pt x="624903" y="181863"/>
                  </a:lnTo>
                  <a:lnTo>
                    <a:pt x="628078" y="181863"/>
                  </a:lnTo>
                  <a:lnTo>
                    <a:pt x="629602" y="181483"/>
                  </a:lnTo>
                  <a:lnTo>
                    <a:pt x="631888" y="179705"/>
                  </a:lnTo>
                  <a:lnTo>
                    <a:pt x="632777" y="178181"/>
                  </a:lnTo>
                  <a:lnTo>
                    <a:pt x="633539" y="175895"/>
                  </a:lnTo>
                  <a:close/>
                </a:path>
                <a:path w="1050289" h="378460">
                  <a:moveTo>
                    <a:pt x="606234" y="113411"/>
                  </a:moveTo>
                  <a:lnTo>
                    <a:pt x="598995" y="113411"/>
                  </a:lnTo>
                  <a:lnTo>
                    <a:pt x="594042" y="114046"/>
                  </a:lnTo>
                  <a:lnTo>
                    <a:pt x="558482" y="135762"/>
                  </a:lnTo>
                  <a:lnTo>
                    <a:pt x="540829" y="157607"/>
                  </a:lnTo>
                  <a:lnTo>
                    <a:pt x="635800" y="157607"/>
                  </a:lnTo>
                  <a:lnTo>
                    <a:pt x="635825" y="139319"/>
                  </a:lnTo>
                  <a:lnTo>
                    <a:pt x="635571" y="135509"/>
                  </a:lnTo>
                  <a:lnTo>
                    <a:pt x="635444" y="131825"/>
                  </a:lnTo>
                  <a:lnTo>
                    <a:pt x="633666" y="122809"/>
                  </a:lnTo>
                  <a:lnTo>
                    <a:pt x="633285" y="121793"/>
                  </a:lnTo>
                  <a:lnTo>
                    <a:pt x="626935" y="117348"/>
                  </a:lnTo>
                  <a:lnTo>
                    <a:pt x="624903" y="116586"/>
                  </a:lnTo>
                  <a:lnTo>
                    <a:pt x="622363" y="115824"/>
                  </a:lnTo>
                  <a:lnTo>
                    <a:pt x="616775" y="114554"/>
                  </a:lnTo>
                  <a:lnTo>
                    <a:pt x="613981" y="114046"/>
                  </a:lnTo>
                  <a:lnTo>
                    <a:pt x="608774" y="113537"/>
                  </a:lnTo>
                  <a:lnTo>
                    <a:pt x="606234" y="113411"/>
                  </a:lnTo>
                  <a:close/>
                </a:path>
                <a:path w="1050289" h="378460">
                  <a:moveTo>
                    <a:pt x="1045105" y="173482"/>
                  </a:moveTo>
                  <a:lnTo>
                    <a:pt x="952817" y="173482"/>
                  </a:lnTo>
                  <a:lnTo>
                    <a:pt x="958433" y="174767"/>
                  </a:lnTo>
                  <a:lnTo>
                    <a:pt x="963104" y="177419"/>
                  </a:lnTo>
                  <a:lnTo>
                    <a:pt x="982916" y="211709"/>
                  </a:lnTo>
                  <a:lnTo>
                    <a:pt x="983584" y="218059"/>
                  </a:lnTo>
                  <a:lnTo>
                    <a:pt x="983551" y="226949"/>
                  </a:lnTo>
                  <a:lnTo>
                    <a:pt x="982806" y="365760"/>
                  </a:lnTo>
                  <a:lnTo>
                    <a:pt x="982831" y="369062"/>
                  </a:lnTo>
                  <a:lnTo>
                    <a:pt x="1009459" y="377951"/>
                  </a:lnTo>
                  <a:lnTo>
                    <a:pt x="1022667" y="377951"/>
                  </a:lnTo>
                  <a:lnTo>
                    <a:pt x="1042352" y="375412"/>
                  </a:lnTo>
                  <a:lnTo>
                    <a:pt x="1044892" y="374650"/>
                  </a:lnTo>
                  <a:lnTo>
                    <a:pt x="1050163" y="226949"/>
                  </a:lnTo>
                  <a:lnTo>
                    <a:pt x="1050043" y="208534"/>
                  </a:lnTo>
                  <a:lnTo>
                    <a:pt x="1049920" y="205232"/>
                  </a:lnTo>
                  <a:lnTo>
                    <a:pt x="1049242" y="196262"/>
                  </a:lnTo>
                  <a:lnTo>
                    <a:pt x="1047976" y="186703"/>
                  </a:lnTo>
                  <a:lnTo>
                    <a:pt x="1046162" y="177419"/>
                  </a:lnTo>
                  <a:lnTo>
                    <a:pt x="1045105" y="173482"/>
                  </a:lnTo>
                  <a:close/>
                </a:path>
                <a:path w="1050289" h="378460">
                  <a:moveTo>
                    <a:pt x="1044866" y="172593"/>
                  </a:moveTo>
                  <a:lnTo>
                    <a:pt x="798131" y="172593"/>
                  </a:lnTo>
                  <a:lnTo>
                    <a:pt x="803592" y="173862"/>
                  </a:lnTo>
                  <a:lnTo>
                    <a:pt x="808418" y="176530"/>
                  </a:lnTo>
                  <a:lnTo>
                    <a:pt x="813117" y="179070"/>
                  </a:lnTo>
                  <a:lnTo>
                    <a:pt x="817054" y="182752"/>
                  </a:lnTo>
                  <a:lnTo>
                    <a:pt x="819975" y="187451"/>
                  </a:lnTo>
                  <a:lnTo>
                    <a:pt x="823023" y="192150"/>
                  </a:lnTo>
                  <a:lnTo>
                    <a:pt x="825182" y="197738"/>
                  </a:lnTo>
                  <a:lnTo>
                    <a:pt x="826706" y="204343"/>
                  </a:lnTo>
                  <a:lnTo>
                    <a:pt x="828103" y="210820"/>
                  </a:lnTo>
                  <a:lnTo>
                    <a:pt x="828865" y="218059"/>
                  </a:lnTo>
                  <a:lnTo>
                    <a:pt x="828733" y="226949"/>
                  </a:lnTo>
                  <a:lnTo>
                    <a:pt x="827988" y="365760"/>
                  </a:lnTo>
                  <a:lnTo>
                    <a:pt x="854773" y="377063"/>
                  </a:lnTo>
                  <a:lnTo>
                    <a:pt x="867727" y="377063"/>
                  </a:lnTo>
                  <a:lnTo>
                    <a:pt x="892873" y="371221"/>
                  </a:lnTo>
                  <a:lnTo>
                    <a:pt x="894016" y="369950"/>
                  </a:lnTo>
                  <a:lnTo>
                    <a:pt x="894439" y="368681"/>
                  </a:lnTo>
                  <a:lnTo>
                    <a:pt x="894529" y="365760"/>
                  </a:lnTo>
                  <a:lnTo>
                    <a:pt x="895413" y="209423"/>
                  </a:lnTo>
                  <a:lnTo>
                    <a:pt x="902509" y="201110"/>
                  </a:lnTo>
                  <a:lnTo>
                    <a:pt x="934243" y="175672"/>
                  </a:lnTo>
                  <a:lnTo>
                    <a:pt x="946213" y="173482"/>
                  </a:lnTo>
                  <a:lnTo>
                    <a:pt x="1045105" y="173482"/>
                  </a:lnTo>
                  <a:lnTo>
                    <a:pt x="1044866" y="172593"/>
                  </a:lnTo>
                  <a:close/>
                </a:path>
                <a:path w="1050289" h="378460">
                  <a:moveTo>
                    <a:pt x="708850" y="118491"/>
                  </a:moveTo>
                  <a:lnTo>
                    <a:pt x="697801" y="118491"/>
                  </a:lnTo>
                  <a:lnTo>
                    <a:pt x="693229" y="118618"/>
                  </a:lnTo>
                  <a:lnTo>
                    <a:pt x="689546" y="118999"/>
                  </a:lnTo>
                  <a:lnTo>
                    <a:pt x="685990" y="119507"/>
                  </a:lnTo>
                  <a:lnTo>
                    <a:pt x="682942" y="120142"/>
                  </a:lnTo>
                  <a:lnTo>
                    <a:pt x="680656" y="121031"/>
                  </a:lnTo>
                  <a:lnTo>
                    <a:pt x="678370" y="121793"/>
                  </a:lnTo>
                  <a:lnTo>
                    <a:pt x="676719" y="122936"/>
                  </a:lnTo>
                  <a:lnTo>
                    <a:pt x="675830" y="124333"/>
                  </a:lnTo>
                  <a:lnTo>
                    <a:pt x="674941" y="125602"/>
                  </a:lnTo>
                  <a:lnTo>
                    <a:pt x="674560" y="127126"/>
                  </a:lnTo>
                  <a:lnTo>
                    <a:pt x="673171" y="365760"/>
                  </a:lnTo>
                  <a:lnTo>
                    <a:pt x="673290" y="367538"/>
                  </a:lnTo>
                  <a:lnTo>
                    <a:pt x="699960" y="376174"/>
                  </a:lnTo>
                  <a:lnTo>
                    <a:pt x="713041" y="376174"/>
                  </a:lnTo>
                  <a:lnTo>
                    <a:pt x="718375" y="376047"/>
                  </a:lnTo>
                  <a:lnTo>
                    <a:pt x="722693" y="375538"/>
                  </a:lnTo>
                  <a:lnTo>
                    <a:pt x="726884" y="375158"/>
                  </a:lnTo>
                  <a:lnTo>
                    <a:pt x="730313" y="374523"/>
                  </a:lnTo>
                  <a:lnTo>
                    <a:pt x="732853" y="373634"/>
                  </a:lnTo>
                  <a:lnTo>
                    <a:pt x="735520" y="372745"/>
                  </a:lnTo>
                  <a:lnTo>
                    <a:pt x="737298" y="371729"/>
                  </a:lnTo>
                  <a:lnTo>
                    <a:pt x="738314" y="370332"/>
                  </a:lnTo>
                  <a:lnTo>
                    <a:pt x="739457" y="369062"/>
                  </a:lnTo>
                  <a:lnTo>
                    <a:pt x="739965" y="367538"/>
                  </a:lnTo>
                  <a:lnTo>
                    <a:pt x="740854" y="208534"/>
                  </a:lnTo>
                  <a:lnTo>
                    <a:pt x="747803" y="200219"/>
                  </a:lnTo>
                  <a:lnTo>
                    <a:pt x="779584" y="174751"/>
                  </a:lnTo>
                  <a:lnTo>
                    <a:pt x="791781" y="172593"/>
                  </a:lnTo>
                  <a:lnTo>
                    <a:pt x="1044866" y="172593"/>
                  </a:lnTo>
                  <a:lnTo>
                    <a:pt x="1043783" y="168560"/>
                  </a:lnTo>
                  <a:lnTo>
                    <a:pt x="1040653" y="160274"/>
                  </a:lnTo>
                  <a:lnTo>
                    <a:pt x="1039635" y="158242"/>
                  </a:lnTo>
                  <a:lnTo>
                    <a:pt x="885126" y="158242"/>
                  </a:lnTo>
                  <a:lnTo>
                    <a:pt x="884396" y="156591"/>
                  </a:lnTo>
                  <a:lnTo>
                    <a:pt x="731329" y="156591"/>
                  </a:lnTo>
                  <a:lnTo>
                    <a:pt x="731572" y="130429"/>
                  </a:lnTo>
                  <a:lnTo>
                    <a:pt x="731466" y="127126"/>
                  </a:lnTo>
                  <a:lnTo>
                    <a:pt x="717232" y="119252"/>
                  </a:lnTo>
                  <a:lnTo>
                    <a:pt x="713549" y="118745"/>
                  </a:lnTo>
                  <a:lnTo>
                    <a:pt x="708850" y="118491"/>
                  </a:lnTo>
                  <a:close/>
                </a:path>
                <a:path w="1050289" h="378460">
                  <a:moveTo>
                    <a:pt x="966533" y="115443"/>
                  </a:moveTo>
                  <a:lnTo>
                    <a:pt x="959548" y="115443"/>
                  </a:lnTo>
                  <a:lnTo>
                    <a:pt x="952817" y="116205"/>
                  </a:lnTo>
                  <a:lnTo>
                    <a:pt x="912939" y="133350"/>
                  </a:lnTo>
                  <a:lnTo>
                    <a:pt x="885126" y="158242"/>
                  </a:lnTo>
                  <a:lnTo>
                    <a:pt x="1039635" y="158242"/>
                  </a:lnTo>
                  <a:lnTo>
                    <a:pt x="1013850" y="128055"/>
                  </a:lnTo>
                  <a:lnTo>
                    <a:pt x="966533" y="115443"/>
                  </a:lnTo>
                  <a:close/>
                </a:path>
                <a:path w="1050289" h="378460">
                  <a:moveTo>
                    <a:pt x="811466" y="114554"/>
                  </a:moveTo>
                  <a:lnTo>
                    <a:pt x="770699" y="124968"/>
                  </a:lnTo>
                  <a:lnTo>
                    <a:pt x="731329" y="156591"/>
                  </a:lnTo>
                  <a:lnTo>
                    <a:pt x="884396" y="156591"/>
                  </a:lnTo>
                  <a:lnTo>
                    <a:pt x="882205" y="151637"/>
                  </a:lnTo>
                  <a:lnTo>
                    <a:pt x="878522" y="145669"/>
                  </a:lnTo>
                  <a:lnTo>
                    <a:pt x="874077" y="140462"/>
                  </a:lnTo>
                  <a:lnTo>
                    <a:pt x="869759" y="135127"/>
                  </a:lnTo>
                  <a:lnTo>
                    <a:pt x="831629" y="116393"/>
                  </a:lnTo>
                  <a:lnTo>
                    <a:pt x="818536" y="114817"/>
                  </a:lnTo>
                  <a:lnTo>
                    <a:pt x="811466" y="114554"/>
                  </a:lnTo>
                  <a:close/>
                </a:path>
              </a:pathLst>
            </a:custGeom>
            <a:solidFill>
              <a:srgbClr val="000000"/>
            </a:solidFill>
          </p:spPr>
          <p:txBody>
            <a:bodyPr wrap="square" lIns="0" tIns="0" rIns="0" bIns="0" rtlCol="0"/>
            <a:lstStyle/>
            <a:p>
              <a:endParaRPr sz="1600"/>
            </a:p>
          </p:txBody>
        </p:sp>
        <p:sp>
          <p:nvSpPr>
            <p:cNvPr id="8" name="object 8"/>
            <p:cNvSpPr/>
            <p:nvPr/>
          </p:nvSpPr>
          <p:spPr>
            <a:xfrm>
              <a:off x="895603" y="4118355"/>
              <a:ext cx="2300215" cy="384175"/>
            </a:xfrm>
            <a:prstGeom prst="rect">
              <a:avLst/>
            </a:prstGeom>
            <a:blipFill>
              <a:blip r:embed="rId3" cstate="print"/>
              <a:stretch>
                <a:fillRect/>
              </a:stretch>
            </a:blipFill>
          </p:spPr>
          <p:txBody>
            <a:bodyPr wrap="square" lIns="0" tIns="0" rIns="0" bIns="0" rtlCol="0"/>
            <a:lstStyle/>
            <a:p>
              <a:endParaRPr sz="1600"/>
            </a:p>
          </p:txBody>
        </p:sp>
        <p:sp>
          <p:nvSpPr>
            <p:cNvPr id="9" name="object 9"/>
            <p:cNvSpPr/>
            <p:nvPr/>
          </p:nvSpPr>
          <p:spPr>
            <a:xfrm>
              <a:off x="901636" y="3532632"/>
              <a:ext cx="2235382" cy="378205"/>
            </a:xfrm>
            <a:prstGeom prst="rect">
              <a:avLst/>
            </a:prstGeom>
            <a:blipFill>
              <a:blip r:embed="rId4" cstate="print"/>
              <a:stretch>
                <a:fillRect/>
              </a:stretch>
            </a:blipFill>
          </p:spPr>
          <p:txBody>
            <a:bodyPr wrap="square" lIns="0" tIns="0" rIns="0" bIns="0" rtlCol="0"/>
            <a:lstStyle/>
            <a:p>
              <a:endParaRPr sz="1600"/>
            </a:p>
          </p:txBody>
        </p:sp>
      </p:gr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5071" r="15193"/>
          <a:stretch/>
        </p:blipFill>
        <p:spPr>
          <a:xfrm>
            <a:off x="3352800" y="714664"/>
            <a:ext cx="7014328" cy="498125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644376" y="6434455"/>
            <a:ext cx="177800" cy="382156"/>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A4A4A4"/>
                </a:solidFill>
                <a:latin typeface="Carlito"/>
                <a:cs typeface="Carlito"/>
              </a:rPr>
              <a:t>12</a:t>
            </a:r>
            <a:endParaRPr sz="1200">
              <a:latin typeface="Carlito"/>
              <a:cs typeface="Carlito"/>
            </a:endParaRPr>
          </a:p>
        </p:txBody>
      </p:sp>
      <p:sp>
        <p:nvSpPr>
          <p:cNvPr id="5" name="object 5"/>
          <p:cNvSpPr txBox="1"/>
          <p:nvPr/>
        </p:nvSpPr>
        <p:spPr>
          <a:xfrm>
            <a:off x="417513" y="2728808"/>
            <a:ext cx="3134676" cy="1400383"/>
          </a:xfrm>
          <a:prstGeom prst="rect">
            <a:avLst/>
          </a:prstGeom>
        </p:spPr>
        <p:txBody>
          <a:bodyPr vert="horz" wrap="square" lIns="0" tIns="40640" rIns="0" bIns="0" rtlCol="0">
            <a:spAutoFit/>
          </a:bodyPr>
          <a:lstStyle/>
          <a:p>
            <a:pPr marL="488950" marR="5080" indent="-476884">
              <a:lnSpc>
                <a:spcPts val="5260"/>
              </a:lnSpc>
              <a:spcBef>
                <a:spcPts val="320"/>
              </a:spcBef>
            </a:pPr>
            <a:r>
              <a:rPr sz="4400" b="1" dirty="0">
                <a:solidFill>
                  <a:srgbClr val="00184B"/>
                </a:solidFill>
                <a:effectLst>
                  <a:outerShdw blurRad="38100" dist="38100" dir="2700000" algn="tl">
                    <a:srgbClr val="000000">
                      <a:alpha val="43137"/>
                    </a:srgbClr>
                  </a:outerShdw>
                </a:effectLst>
                <a:latin typeface="Carlito"/>
                <a:cs typeface="Carlito"/>
              </a:rPr>
              <a:t>D</a:t>
            </a:r>
            <a:r>
              <a:rPr sz="4400" b="1" spc="30" dirty="0">
                <a:solidFill>
                  <a:srgbClr val="00184B"/>
                </a:solidFill>
                <a:effectLst>
                  <a:outerShdw blurRad="38100" dist="38100" dir="2700000" algn="tl">
                    <a:srgbClr val="000000">
                      <a:alpha val="43137"/>
                    </a:srgbClr>
                  </a:outerShdw>
                </a:effectLst>
                <a:latin typeface="Carlito"/>
                <a:cs typeface="Carlito"/>
              </a:rPr>
              <a:t>on</a:t>
            </a:r>
            <a:r>
              <a:rPr sz="4400" b="1" spc="-75" dirty="0">
                <a:solidFill>
                  <a:srgbClr val="00184B"/>
                </a:solidFill>
                <a:effectLst>
                  <a:outerShdw blurRad="38100" dist="38100" dir="2700000" algn="tl">
                    <a:srgbClr val="000000">
                      <a:alpha val="43137"/>
                    </a:srgbClr>
                  </a:outerShdw>
                </a:effectLst>
                <a:latin typeface="Carlito"/>
                <a:cs typeface="Carlito"/>
              </a:rPr>
              <a:t>a</a:t>
            </a:r>
            <a:r>
              <a:rPr sz="4400" b="1" spc="-25" dirty="0">
                <a:solidFill>
                  <a:srgbClr val="00184B"/>
                </a:solidFill>
                <a:effectLst>
                  <a:outerShdw blurRad="38100" dist="38100" dir="2700000" algn="tl">
                    <a:srgbClr val="000000">
                      <a:alpha val="43137"/>
                    </a:srgbClr>
                  </a:outerShdw>
                </a:effectLst>
                <a:latin typeface="Carlito"/>
                <a:cs typeface="Carlito"/>
              </a:rPr>
              <a:t>t</a:t>
            </a:r>
            <a:r>
              <a:rPr sz="4400" b="1" spc="-35" dirty="0">
                <a:solidFill>
                  <a:srgbClr val="00184B"/>
                </a:solidFill>
                <a:effectLst>
                  <a:outerShdw blurRad="38100" dist="38100" dir="2700000" algn="tl">
                    <a:srgbClr val="000000">
                      <a:alpha val="43137"/>
                    </a:srgbClr>
                  </a:outerShdw>
                </a:effectLst>
                <a:latin typeface="Carlito"/>
                <a:cs typeface="Carlito"/>
              </a:rPr>
              <a:t>i</a:t>
            </a:r>
            <a:r>
              <a:rPr sz="4400" b="1" spc="30" dirty="0">
                <a:solidFill>
                  <a:srgbClr val="00184B"/>
                </a:solidFill>
                <a:effectLst>
                  <a:outerShdw blurRad="38100" dist="38100" dir="2700000" algn="tl">
                    <a:srgbClr val="000000">
                      <a:alpha val="43137"/>
                    </a:srgbClr>
                  </a:outerShdw>
                </a:effectLst>
                <a:latin typeface="Carlito"/>
                <a:cs typeface="Carlito"/>
              </a:rPr>
              <a:t>o</a:t>
            </a:r>
            <a:r>
              <a:rPr sz="4400" b="1" spc="5" dirty="0">
                <a:solidFill>
                  <a:srgbClr val="00184B"/>
                </a:solidFill>
                <a:effectLst>
                  <a:outerShdw blurRad="38100" dist="38100" dir="2700000" algn="tl">
                    <a:srgbClr val="000000">
                      <a:alpha val="43137"/>
                    </a:srgbClr>
                  </a:outerShdw>
                </a:effectLst>
                <a:latin typeface="Carlito"/>
                <a:cs typeface="Carlito"/>
              </a:rPr>
              <a:t>n  </a:t>
            </a:r>
            <a:r>
              <a:rPr sz="4400" b="1" spc="-5" dirty="0">
                <a:solidFill>
                  <a:srgbClr val="00184B"/>
                </a:solidFill>
                <a:effectLst>
                  <a:outerShdw blurRad="38100" dist="38100" dir="2700000" algn="tl">
                    <a:srgbClr val="000000">
                      <a:alpha val="43137"/>
                    </a:srgbClr>
                  </a:outerShdw>
                </a:effectLst>
                <a:latin typeface="Carlito"/>
                <a:cs typeface="Carlito"/>
              </a:rPr>
              <a:t>Form</a:t>
            </a:r>
            <a:endParaRPr sz="4400" dirty="0">
              <a:effectLst>
                <a:outerShdw blurRad="38100" dist="38100" dir="2700000" algn="tl">
                  <a:srgbClr val="000000">
                    <a:alpha val="43137"/>
                  </a:srgbClr>
                </a:outerShdw>
              </a:effectLst>
              <a:latin typeface="Carlito"/>
              <a:cs typeface="Carlito"/>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9733" r="19552" b="4079"/>
          <a:stretch/>
        </p:blipFill>
        <p:spPr>
          <a:xfrm>
            <a:off x="3352800" y="381000"/>
            <a:ext cx="7529576" cy="584121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81000" y="2361028"/>
            <a:ext cx="2258059" cy="1106072"/>
          </a:xfrm>
          <a:prstGeom prst="rect">
            <a:avLst/>
          </a:prstGeom>
          <a:effectLst/>
        </p:spPr>
        <p:txBody>
          <a:bodyPr vert="horz" wrap="square" lIns="0" tIns="15875" rIns="0" bIns="0" rtlCol="0">
            <a:spAutoFit/>
          </a:bodyPr>
          <a:lstStyle/>
          <a:p>
            <a:pPr marL="12700">
              <a:lnSpc>
                <a:spcPct val="100000"/>
              </a:lnSpc>
              <a:spcBef>
                <a:spcPts val="125"/>
              </a:spcBef>
            </a:pPr>
            <a:r>
              <a:rPr lang="en-US" sz="3500" b="1" spc="10" dirty="0">
                <a:solidFill>
                  <a:srgbClr val="FF6600"/>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Fill data correctly</a:t>
            </a:r>
            <a:endParaRPr sz="3500" b="1" dirty="0">
              <a:effectLst>
                <a:outerShdw blurRad="38100" dist="38100" dir="2700000" algn="tl">
                  <a:srgbClr val="000000">
                    <a:alpha val="43137"/>
                  </a:srgbClr>
                </a:outerShdw>
                <a:reflection blurRad="12700" stA="48000" endA="300" endPos="55000" dir="5400000" sy="-90000" algn="bl" rotWithShape="0"/>
              </a:effectLst>
              <a:latin typeface="Carlito"/>
              <a:cs typeface="Carlito"/>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0549" r="20796"/>
          <a:stretch/>
        </p:blipFill>
        <p:spPr>
          <a:xfrm>
            <a:off x="2819400" y="685800"/>
            <a:ext cx="6652336" cy="5562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57200" y="2336317"/>
            <a:ext cx="2554287" cy="2109167"/>
          </a:xfrm>
          <a:prstGeom prst="rect">
            <a:avLst/>
          </a:prstGeom>
        </p:spPr>
        <p:txBody>
          <a:bodyPr vert="horz" wrap="square" lIns="0" tIns="5715" rIns="0" bIns="0" rtlCol="0">
            <a:spAutoFit/>
          </a:bodyPr>
          <a:lstStyle/>
          <a:p>
            <a:pPr marL="12700" marR="5080">
              <a:lnSpc>
                <a:spcPct val="102099"/>
              </a:lnSpc>
              <a:spcBef>
                <a:spcPts val="45"/>
              </a:spcBef>
            </a:pPr>
            <a:r>
              <a:rPr sz="3350" b="1" dirty="0">
                <a:solidFill>
                  <a:srgbClr val="800000"/>
                </a:solidFill>
                <a:effectLst>
                  <a:outerShdw blurRad="38100" dist="38100" dir="2700000" algn="tl">
                    <a:srgbClr val="000000">
                      <a:alpha val="43137"/>
                    </a:srgbClr>
                  </a:outerShdw>
                </a:effectLst>
                <a:latin typeface="Carlito"/>
                <a:cs typeface="Carlito"/>
              </a:rPr>
              <a:t>Donation  </a:t>
            </a:r>
            <a:r>
              <a:rPr sz="3350" b="1" spc="-5" dirty="0">
                <a:solidFill>
                  <a:srgbClr val="800000"/>
                </a:solidFill>
                <a:effectLst>
                  <a:outerShdw blurRad="38100" dist="38100" dir="2700000" algn="tl">
                    <a:srgbClr val="000000">
                      <a:alpha val="43137"/>
                    </a:srgbClr>
                  </a:outerShdw>
                </a:effectLst>
                <a:latin typeface="Carlito"/>
                <a:cs typeface="Carlito"/>
              </a:rPr>
              <a:t>Form  </a:t>
            </a:r>
            <a:r>
              <a:rPr sz="3350" b="1" spc="10" dirty="0">
                <a:solidFill>
                  <a:srgbClr val="800000"/>
                </a:solidFill>
                <a:effectLst>
                  <a:outerShdw blurRad="38100" dist="38100" dir="2700000" algn="tl">
                    <a:srgbClr val="000000">
                      <a:alpha val="43137"/>
                    </a:srgbClr>
                  </a:outerShdw>
                </a:effectLst>
                <a:latin typeface="Carlito"/>
                <a:cs typeface="Carlito"/>
              </a:rPr>
              <a:t>Successful  </a:t>
            </a:r>
            <a:r>
              <a:rPr sz="3350" b="1" spc="-10" dirty="0">
                <a:solidFill>
                  <a:srgbClr val="800000"/>
                </a:solidFill>
                <a:effectLst>
                  <a:outerShdw blurRad="38100" dist="38100" dir="2700000" algn="tl">
                    <a:srgbClr val="000000">
                      <a:alpha val="43137"/>
                    </a:srgbClr>
                  </a:outerShdw>
                </a:effectLst>
                <a:latin typeface="Carlito"/>
                <a:cs typeface="Carlito"/>
              </a:rPr>
              <a:t>S</a:t>
            </a:r>
            <a:r>
              <a:rPr sz="3350" b="1" dirty="0">
                <a:solidFill>
                  <a:srgbClr val="800000"/>
                </a:solidFill>
                <a:effectLst>
                  <a:outerShdw blurRad="38100" dist="38100" dir="2700000" algn="tl">
                    <a:srgbClr val="000000">
                      <a:alpha val="43137"/>
                    </a:srgbClr>
                  </a:outerShdw>
                </a:effectLst>
                <a:latin typeface="Carlito"/>
                <a:cs typeface="Carlito"/>
              </a:rPr>
              <a:t>ub</a:t>
            </a:r>
            <a:r>
              <a:rPr sz="3350" b="1" spc="45" dirty="0">
                <a:solidFill>
                  <a:srgbClr val="800000"/>
                </a:solidFill>
                <a:effectLst>
                  <a:outerShdw blurRad="38100" dist="38100" dir="2700000" algn="tl">
                    <a:srgbClr val="000000">
                      <a:alpha val="43137"/>
                    </a:srgbClr>
                  </a:outerShdw>
                </a:effectLst>
                <a:latin typeface="Carlito"/>
                <a:cs typeface="Carlito"/>
              </a:rPr>
              <a:t>m</a:t>
            </a:r>
            <a:r>
              <a:rPr sz="3350" b="1" spc="5" dirty="0">
                <a:solidFill>
                  <a:srgbClr val="800000"/>
                </a:solidFill>
                <a:effectLst>
                  <a:outerShdw blurRad="38100" dist="38100" dir="2700000" algn="tl">
                    <a:srgbClr val="000000">
                      <a:alpha val="43137"/>
                    </a:srgbClr>
                  </a:outerShdw>
                </a:effectLst>
                <a:latin typeface="Carlito"/>
                <a:cs typeface="Carlito"/>
              </a:rPr>
              <a:t>i</a:t>
            </a:r>
            <a:r>
              <a:rPr sz="3350" b="1" spc="-40" dirty="0">
                <a:solidFill>
                  <a:srgbClr val="800000"/>
                </a:solidFill>
                <a:effectLst>
                  <a:outerShdw blurRad="38100" dist="38100" dir="2700000" algn="tl">
                    <a:srgbClr val="000000">
                      <a:alpha val="43137"/>
                    </a:srgbClr>
                  </a:outerShdw>
                </a:effectLst>
                <a:latin typeface="Carlito"/>
                <a:cs typeface="Carlito"/>
              </a:rPr>
              <a:t>t</a:t>
            </a:r>
            <a:r>
              <a:rPr sz="3350" b="1" spc="-35" dirty="0">
                <a:solidFill>
                  <a:srgbClr val="800000"/>
                </a:solidFill>
                <a:effectLst>
                  <a:outerShdw blurRad="38100" dist="38100" dir="2700000" algn="tl">
                    <a:srgbClr val="000000">
                      <a:alpha val="43137"/>
                    </a:srgbClr>
                  </a:outerShdw>
                </a:effectLst>
                <a:latin typeface="Carlito"/>
                <a:cs typeface="Carlito"/>
              </a:rPr>
              <a:t>t</a:t>
            </a:r>
            <a:r>
              <a:rPr sz="3350" b="1" spc="35" dirty="0">
                <a:solidFill>
                  <a:srgbClr val="800000"/>
                </a:solidFill>
                <a:effectLst>
                  <a:outerShdw blurRad="38100" dist="38100" dir="2700000" algn="tl">
                    <a:srgbClr val="000000">
                      <a:alpha val="43137"/>
                    </a:srgbClr>
                  </a:outerShdw>
                </a:effectLst>
                <a:latin typeface="Carlito"/>
                <a:cs typeface="Carlito"/>
              </a:rPr>
              <a:t>e</a:t>
            </a:r>
            <a:r>
              <a:rPr sz="3350" b="1" spc="15" dirty="0">
                <a:solidFill>
                  <a:srgbClr val="800000"/>
                </a:solidFill>
                <a:effectLst>
                  <a:outerShdw blurRad="38100" dist="38100" dir="2700000" algn="tl">
                    <a:srgbClr val="000000">
                      <a:alpha val="43137"/>
                    </a:srgbClr>
                  </a:outerShdw>
                </a:effectLst>
                <a:latin typeface="Carlito"/>
                <a:cs typeface="Carlito"/>
              </a:rPr>
              <a:t>d</a:t>
            </a:r>
            <a:endParaRPr sz="3350" dirty="0">
              <a:effectLst>
                <a:outerShdw blurRad="38100" dist="38100" dir="2700000" algn="tl">
                  <a:srgbClr val="000000">
                    <a:alpha val="43137"/>
                  </a:srgbClr>
                </a:outerShdw>
              </a:effectLst>
              <a:latin typeface="Carlito"/>
              <a:cs typeface="Carlito"/>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809" r="17061"/>
          <a:stretch/>
        </p:blipFill>
        <p:spPr>
          <a:xfrm>
            <a:off x="3429000" y="647700"/>
            <a:ext cx="7248610" cy="5486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idx="12"/>
          </p:nvPr>
        </p:nvSpPr>
        <p:spPr>
          <a:xfrm>
            <a:off x="10972800" y="6477002"/>
            <a:ext cx="1016000" cy="153888"/>
          </a:xfrm>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pic>
        <p:nvPicPr>
          <p:cNvPr id="3" name="Picture 3">
            <a:extLst>
              <a:ext uri="{FF2B5EF4-FFF2-40B4-BE49-F238E27FC236}">
                <a16:creationId xmlns:a16="http://schemas.microsoft.com/office/drawing/2014/main" xmlns="" id="{9DBCA93D-C275-DD4A-ACF6-37B87FFC0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461" y="445325"/>
            <a:ext cx="9921339" cy="6031677"/>
          </a:xfrm>
          <a:prstGeom prst="rect">
            <a:avLst/>
          </a:prstGeom>
        </p:spPr>
      </p:pic>
      <p:sp>
        <p:nvSpPr>
          <p:cNvPr id="4" name="TextBox 3">
            <a:extLst>
              <a:ext uri="{FF2B5EF4-FFF2-40B4-BE49-F238E27FC236}">
                <a16:creationId xmlns:a16="http://schemas.microsoft.com/office/drawing/2014/main" xmlns="" id="{E45160BD-1B4D-A14E-926B-EEEE7DFEE99C}"/>
              </a:ext>
            </a:extLst>
          </p:cNvPr>
          <p:cNvSpPr txBox="1"/>
          <p:nvPr/>
        </p:nvSpPr>
        <p:spPr>
          <a:xfrm>
            <a:off x="1219200" y="4627418"/>
            <a:ext cx="4402777" cy="369332"/>
          </a:xfrm>
          <a:prstGeom prst="rect">
            <a:avLst/>
          </a:prstGeom>
          <a:noFill/>
        </p:spPr>
        <p:txBody>
          <a:bodyPr wrap="square" rtlCol="0">
            <a:spAutoFit/>
          </a:bodyPr>
          <a:lstStyle/>
          <a:p>
            <a:pPr algn="l"/>
            <a:r>
              <a:rPr lang="en-US" b="1"/>
              <a:t>Er diagram: Admin control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58501" y="1191341"/>
            <a:ext cx="1833880" cy="1628775"/>
          </a:xfrm>
          <a:custGeom>
            <a:avLst/>
            <a:gdLst/>
            <a:ahLst/>
            <a:cxnLst/>
            <a:rect l="l" t="t" r="r" b="b"/>
            <a:pathLst>
              <a:path w="1833879" h="1628775">
                <a:moveTo>
                  <a:pt x="0" y="1628440"/>
                </a:moveTo>
                <a:lnTo>
                  <a:pt x="1833499" y="0"/>
                </a:lnTo>
              </a:path>
            </a:pathLst>
          </a:custGeom>
          <a:ln w="6350">
            <a:solidFill>
              <a:srgbClr val="D9D9D9"/>
            </a:solidFill>
          </a:ln>
        </p:spPr>
        <p:txBody>
          <a:bodyPr wrap="square" lIns="0" tIns="0" rIns="0" bIns="0" rtlCol="0"/>
          <a:lstStyle/>
          <a:p>
            <a:endParaRPr/>
          </a:p>
        </p:txBody>
      </p:sp>
      <p:sp>
        <p:nvSpPr>
          <p:cNvPr id="42" name="object 42"/>
          <p:cNvSpPr txBox="1">
            <a:spLocks noGrp="1"/>
          </p:cNvSpPr>
          <p:nvPr>
            <p:ph type="sldNum" sz="quarter" idx="11"/>
          </p:nvPr>
        </p:nvSpPr>
        <p:spPr>
          <a:xfrm>
            <a:off x="10972800" y="6473952"/>
            <a:ext cx="1011936" cy="153888"/>
          </a:xfrm>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pic>
        <p:nvPicPr>
          <p:cNvPr id="3" name="Picture 3">
            <a:extLst>
              <a:ext uri="{FF2B5EF4-FFF2-40B4-BE49-F238E27FC236}">
                <a16:creationId xmlns:a16="http://schemas.microsoft.com/office/drawing/2014/main" xmlns="" id="{15D92C8F-9657-B144-A3F5-D89F155C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12" y="42700"/>
            <a:ext cx="11885775" cy="6772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pic>
        <p:nvPicPr>
          <p:cNvPr id="8" name="Picture 8">
            <a:extLst>
              <a:ext uri="{FF2B5EF4-FFF2-40B4-BE49-F238E27FC236}">
                <a16:creationId xmlns:a16="http://schemas.microsoft.com/office/drawing/2014/main" xmlns="" id="{5A6E1FD9-EE42-2642-80D5-03C0E8FE1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045" y="1027891"/>
            <a:ext cx="8687955" cy="48022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pic>
        <p:nvPicPr>
          <p:cNvPr id="16" name="Picture 16">
            <a:extLst>
              <a:ext uri="{FF2B5EF4-FFF2-40B4-BE49-F238E27FC236}">
                <a16:creationId xmlns:a16="http://schemas.microsoft.com/office/drawing/2014/main" xmlns="" id="{351E9ECB-BB3B-EC45-B73A-83309E024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85" y="89065"/>
            <a:ext cx="11697629" cy="66798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idx="12"/>
          </p:nvPr>
        </p:nvSpPr>
        <p:spPr>
          <a:xfrm>
            <a:off x="10972800" y="6477002"/>
            <a:ext cx="1016000" cy="153888"/>
          </a:xfrm>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04800"/>
            <a:ext cx="11582400" cy="6248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77053" y="5052954"/>
            <a:ext cx="1524635" cy="1804035"/>
          </a:xfrm>
          <a:custGeom>
            <a:avLst/>
            <a:gdLst/>
            <a:ahLst/>
            <a:cxnLst/>
            <a:rect l="l" t="t" r="r" b="b"/>
            <a:pathLst>
              <a:path w="1524634" h="1804034">
                <a:moveTo>
                  <a:pt x="0" y="1803463"/>
                </a:moveTo>
                <a:lnTo>
                  <a:pt x="1524507" y="0"/>
                </a:lnTo>
              </a:path>
            </a:pathLst>
          </a:custGeom>
          <a:ln w="6349">
            <a:solidFill>
              <a:srgbClr val="EAB100"/>
            </a:solidFill>
          </a:ln>
        </p:spPr>
        <p:txBody>
          <a:bodyPr wrap="square" lIns="0" tIns="0" rIns="0" bIns="0" rtlCol="0"/>
          <a:lstStyle/>
          <a:p>
            <a:endParaRPr/>
          </a:p>
        </p:txBody>
      </p:sp>
      <p:sp>
        <p:nvSpPr>
          <p:cNvPr id="3" name="object 3"/>
          <p:cNvSpPr txBox="1">
            <a:spLocks noGrp="1"/>
          </p:cNvSpPr>
          <p:nvPr>
            <p:ph type="title"/>
          </p:nvPr>
        </p:nvSpPr>
        <p:spPr>
          <a:xfrm>
            <a:off x="609600" y="1219200"/>
            <a:ext cx="7542847" cy="706604"/>
          </a:xfrm>
          <a:prstGeom prst="rect">
            <a:avLst/>
          </a:prstGeom>
          <a:effectLst/>
        </p:spPr>
        <p:txBody>
          <a:bodyPr vert="horz" wrap="square" lIns="0" tIns="16510" rIns="0" bIns="0" rtlCol="0">
            <a:spAutoFit/>
          </a:bodyPr>
          <a:lstStyle/>
          <a:p>
            <a:pPr marL="12700">
              <a:lnSpc>
                <a:spcPct val="100000"/>
              </a:lnSpc>
              <a:spcBef>
                <a:spcPts val="130"/>
              </a:spcBef>
            </a:pPr>
            <a:r>
              <a:rPr sz="4400" spc="-30" dirty="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PROJECT</a:t>
            </a:r>
            <a:r>
              <a:rPr lang="en-US" sz="4400" spc="5" dirty="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 </a:t>
            </a:r>
            <a:r>
              <a:rPr sz="4400" spc="-5" dirty="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rPr>
              <a:t>MEMBERS</a:t>
            </a:r>
            <a:endParaRPr sz="4400" dirty="0">
              <a:solidFill>
                <a:schemeClr val="tx1"/>
              </a:solidFill>
              <a:effectLst>
                <a:outerShdw blurRad="38100" dist="38100" dir="2700000" algn="tl">
                  <a:srgbClr val="000000">
                    <a:alpha val="43137"/>
                  </a:srgbClr>
                </a:outerShdw>
                <a:reflection blurRad="12700" stA="48000" endA="300" endPos="55000" dir="5400000" sy="-90000" algn="bl" rotWithShape="0"/>
              </a:effectLst>
              <a:latin typeface="Carlito"/>
              <a:cs typeface="Carlito"/>
            </a:endParaRPr>
          </a:p>
        </p:txBody>
      </p:sp>
      <p:sp>
        <p:nvSpPr>
          <p:cNvPr id="4" name="object 4"/>
          <p:cNvSpPr txBox="1"/>
          <p:nvPr/>
        </p:nvSpPr>
        <p:spPr>
          <a:xfrm>
            <a:off x="777242" y="2971800"/>
            <a:ext cx="6614159" cy="2809744"/>
          </a:xfrm>
          <a:prstGeom prst="rect">
            <a:avLst/>
          </a:prstGeom>
        </p:spPr>
        <p:txBody>
          <a:bodyPr vert="horz" wrap="square" lIns="0" tIns="16510" rIns="0" bIns="0" rtlCol="0">
            <a:spAutoFit/>
          </a:bodyPr>
          <a:lstStyle/>
          <a:p>
            <a:pPr marL="241300" indent="-228600">
              <a:lnSpc>
                <a:spcPct val="100000"/>
              </a:lnSpc>
              <a:spcBef>
                <a:spcPts val="130"/>
              </a:spcBef>
              <a:buClr>
                <a:srgbClr val="EAB100"/>
              </a:buClr>
              <a:buFont typeface="Arial"/>
              <a:buChar char="•"/>
              <a:tabLst>
                <a:tab pos="241300" algn="l"/>
              </a:tabLst>
            </a:pPr>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itchFamily="34" charset="0"/>
                <a:cs typeface="Carlito"/>
              </a:rPr>
              <a:t>SOHAN CHAVAN</a:t>
            </a:r>
          </a:p>
          <a:p>
            <a:pPr marL="241300" indent="-228600">
              <a:lnSpc>
                <a:spcPct val="100000"/>
              </a:lnSpc>
              <a:spcBef>
                <a:spcPts val="130"/>
              </a:spcBef>
              <a:buClr>
                <a:srgbClr val="EAB100"/>
              </a:buClr>
              <a:buFont typeface="Arial"/>
              <a:buChar char="•"/>
              <a:tabLst>
                <a:tab pos="241300" algn="l"/>
              </a:tabLst>
            </a:pPr>
            <a:endPar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itchFamily="34" charset="0"/>
              <a:cs typeface="Carlito"/>
            </a:endParaRPr>
          </a:p>
          <a:p>
            <a:pPr marL="241300" indent="-228600">
              <a:lnSpc>
                <a:spcPct val="100000"/>
              </a:lnSpc>
              <a:spcBef>
                <a:spcPts val="130"/>
              </a:spcBef>
              <a:buClr>
                <a:srgbClr val="EAB100"/>
              </a:buClr>
              <a:buFont typeface="Arial"/>
              <a:buChar char="•"/>
              <a:tabLst>
                <a:tab pos="241300" algn="l"/>
              </a:tabLst>
            </a:pPr>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itchFamily="34" charset="0"/>
                <a:cs typeface="Carlito"/>
              </a:rPr>
              <a:t>PRASHANT GHADGE</a:t>
            </a:r>
            <a:endParaRPr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itchFamily="34" charset="0"/>
              <a:cs typeface="Carlito"/>
            </a:endParaRPr>
          </a:p>
          <a:p>
            <a:pPr>
              <a:lnSpc>
                <a:spcPct val="100000"/>
              </a:lnSpc>
              <a:spcBef>
                <a:spcPts val="55"/>
              </a:spcBef>
              <a:buClr>
                <a:srgbClr val="EAB100"/>
              </a:buClr>
              <a:buFont typeface="Arial"/>
              <a:buChar char="•"/>
            </a:pPr>
            <a:endParaRPr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itchFamily="34" charset="0"/>
              <a:cs typeface="Carlito"/>
            </a:endParaRPr>
          </a:p>
          <a:p>
            <a:pPr marL="336550" indent="-323850">
              <a:lnSpc>
                <a:spcPct val="100000"/>
              </a:lnSpc>
              <a:spcBef>
                <a:spcPts val="5"/>
              </a:spcBef>
              <a:buClr>
                <a:srgbClr val="EAB100"/>
              </a:buClr>
              <a:buFont typeface="Arial"/>
              <a:buChar char="•"/>
              <a:tabLst>
                <a:tab pos="336550" algn="l"/>
              </a:tabLst>
            </a:pPr>
            <a:endParaRPr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itchFamily="34" charset="0"/>
              <a:cs typeface="Carlito"/>
            </a:endParaRPr>
          </a:p>
        </p:txBody>
      </p:sp>
      <p:sp>
        <p:nvSpPr>
          <p:cNvPr id="5" name="object 5"/>
          <p:cNvSpPr/>
          <p:nvPr/>
        </p:nvSpPr>
        <p:spPr>
          <a:xfrm>
            <a:off x="6600826" y="2"/>
            <a:ext cx="5591175" cy="685799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1695179" y="6472554"/>
            <a:ext cx="153671" cy="15388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A4A4A4"/>
                </a:solidFill>
                <a:latin typeface="Carlito"/>
                <a:cs typeface="Carlito"/>
              </a:rPr>
              <a:t>2</a:t>
            </a:fld>
            <a:endParaRPr sz="120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838325" y="0"/>
            <a:ext cx="10356851" cy="5638800"/>
            <a:chOff x="1838325" y="0"/>
            <a:chExt cx="10356850" cy="5638800"/>
          </a:xfrm>
        </p:grpSpPr>
        <p:sp>
          <p:nvSpPr>
            <p:cNvPr id="3" name="object 3"/>
            <p:cNvSpPr/>
            <p:nvPr/>
          </p:nvSpPr>
          <p:spPr>
            <a:xfrm>
              <a:off x="1838325" y="0"/>
              <a:ext cx="10353675" cy="5638800"/>
            </a:xfrm>
            <a:custGeom>
              <a:avLst/>
              <a:gdLst/>
              <a:ahLst/>
              <a:cxnLst/>
              <a:rect l="l" t="t" r="r" b="b"/>
              <a:pathLst>
                <a:path w="10353675" h="5638800">
                  <a:moveTo>
                    <a:pt x="10353675" y="0"/>
                  </a:moveTo>
                  <a:lnTo>
                    <a:pt x="0" y="0"/>
                  </a:lnTo>
                  <a:lnTo>
                    <a:pt x="10353675" y="5638800"/>
                  </a:lnTo>
                  <a:lnTo>
                    <a:pt x="10353675" y="0"/>
                  </a:lnTo>
                  <a:close/>
                </a:path>
              </a:pathLst>
            </a:custGeom>
            <a:solidFill>
              <a:srgbClr val="00184B"/>
            </a:solidFill>
          </p:spPr>
          <p:txBody>
            <a:bodyPr wrap="square" lIns="0" tIns="0" rIns="0" bIns="0" rtlCol="0"/>
            <a:lstStyle/>
            <a:p>
              <a:endParaRPr/>
            </a:p>
          </p:txBody>
        </p:sp>
        <p:sp>
          <p:nvSpPr>
            <p:cNvPr id="4" name="object 4"/>
            <p:cNvSpPr/>
            <p:nvPr/>
          </p:nvSpPr>
          <p:spPr>
            <a:xfrm>
              <a:off x="2981325" y="0"/>
              <a:ext cx="4114800" cy="1304925"/>
            </a:xfrm>
            <a:custGeom>
              <a:avLst/>
              <a:gdLst/>
              <a:ahLst/>
              <a:cxnLst/>
              <a:rect l="l" t="t" r="r" b="b"/>
              <a:pathLst>
                <a:path w="4114800" h="1304925">
                  <a:moveTo>
                    <a:pt x="1682623" y="0"/>
                  </a:moveTo>
                  <a:lnTo>
                    <a:pt x="0" y="0"/>
                  </a:lnTo>
                  <a:lnTo>
                    <a:pt x="2432177" y="1304925"/>
                  </a:lnTo>
                  <a:lnTo>
                    <a:pt x="4114800" y="1304925"/>
                  </a:lnTo>
                  <a:lnTo>
                    <a:pt x="1682623" y="0"/>
                  </a:lnTo>
                  <a:close/>
                </a:path>
              </a:pathLst>
            </a:custGeom>
            <a:solidFill>
              <a:srgbClr val="EAB100"/>
            </a:solidFill>
          </p:spPr>
          <p:txBody>
            <a:bodyPr wrap="square" lIns="0" tIns="0" rIns="0" bIns="0" rtlCol="0"/>
            <a:lstStyle/>
            <a:p>
              <a:endParaRPr/>
            </a:p>
          </p:txBody>
        </p:sp>
        <p:sp>
          <p:nvSpPr>
            <p:cNvPr id="5" name="object 5"/>
            <p:cNvSpPr/>
            <p:nvPr/>
          </p:nvSpPr>
          <p:spPr>
            <a:xfrm>
              <a:off x="10358501" y="1191340"/>
              <a:ext cx="1833880" cy="1628775"/>
            </a:xfrm>
            <a:custGeom>
              <a:avLst/>
              <a:gdLst/>
              <a:ahLst/>
              <a:cxnLst/>
              <a:rect l="l" t="t" r="r" b="b"/>
              <a:pathLst>
                <a:path w="1833879" h="1628775">
                  <a:moveTo>
                    <a:pt x="0" y="1628440"/>
                  </a:moveTo>
                  <a:lnTo>
                    <a:pt x="1833499" y="0"/>
                  </a:lnTo>
                </a:path>
              </a:pathLst>
            </a:custGeom>
            <a:ln w="6350">
              <a:solidFill>
                <a:srgbClr val="D9D9D9"/>
              </a:solidFill>
            </a:ln>
          </p:spPr>
          <p:txBody>
            <a:bodyPr wrap="square" lIns="0" tIns="0" rIns="0" bIns="0" rtlCol="0"/>
            <a:lstStyle/>
            <a:p>
              <a:endParaRPr/>
            </a:p>
          </p:txBody>
        </p:sp>
      </p:grpSp>
      <p:sp>
        <p:nvSpPr>
          <p:cNvPr id="6" name="object 6"/>
          <p:cNvSpPr txBox="1"/>
          <p:nvPr/>
        </p:nvSpPr>
        <p:spPr>
          <a:xfrm>
            <a:off x="11159744" y="240416"/>
            <a:ext cx="644525" cy="532197"/>
          </a:xfrm>
          <a:prstGeom prst="rect">
            <a:avLst/>
          </a:prstGeom>
        </p:spPr>
        <p:txBody>
          <a:bodyPr vert="horz" wrap="square" lIns="0" tIns="16510" rIns="0" bIns="0" rtlCol="0">
            <a:spAutoFit/>
          </a:bodyPr>
          <a:lstStyle/>
          <a:p>
            <a:pPr marL="12700">
              <a:lnSpc>
                <a:spcPct val="100000"/>
              </a:lnSpc>
              <a:spcBef>
                <a:spcPts val="130"/>
              </a:spcBef>
            </a:pPr>
            <a:r>
              <a:rPr sz="3350" spc="15" dirty="0">
                <a:solidFill>
                  <a:srgbClr val="FFFFFF"/>
                </a:solidFill>
                <a:latin typeface="Arial Black"/>
                <a:cs typeface="Arial Black"/>
              </a:rPr>
              <a:t>FR</a:t>
            </a:r>
            <a:endParaRPr sz="3350">
              <a:latin typeface="Arial Black"/>
              <a:cs typeface="Arial Black"/>
            </a:endParaRPr>
          </a:p>
        </p:txBody>
      </p:sp>
      <p:grpSp>
        <p:nvGrpSpPr>
          <p:cNvPr id="7" name="object 7"/>
          <p:cNvGrpSpPr/>
          <p:nvPr/>
        </p:nvGrpSpPr>
        <p:grpSpPr>
          <a:xfrm>
            <a:off x="0" y="0"/>
            <a:ext cx="12192000" cy="6858000"/>
            <a:chOff x="0" y="0"/>
            <a:chExt cx="12192000" cy="6858000"/>
          </a:xfrm>
        </p:grpSpPr>
        <p:sp>
          <p:nvSpPr>
            <p:cNvPr id="8" name="object 8"/>
            <p:cNvSpPr/>
            <p:nvPr/>
          </p:nvSpPr>
          <p:spPr>
            <a:xfrm>
              <a:off x="0" y="0"/>
              <a:ext cx="12191999" cy="685799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38449" y="0"/>
              <a:ext cx="5781675" cy="3429000"/>
            </a:xfrm>
            <a:prstGeom prst="rect">
              <a:avLst/>
            </a:prstGeom>
            <a:blipFill>
              <a:blip r:embed="rId3" cstate="print"/>
              <a:stretch>
                <a:fillRect/>
              </a:stretch>
            </a:blipFill>
          </p:spPr>
          <p:txBody>
            <a:bodyPr wrap="square" lIns="0" tIns="0" rIns="0" bIns="0" rtlCol="0"/>
            <a:lstStyle/>
            <a:p>
              <a:endParaRPr/>
            </a:p>
          </p:txBody>
        </p:sp>
      </p:grpSp>
      <p:sp>
        <p:nvSpPr>
          <p:cNvPr id="11" name="object 11"/>
          <p:cNvSpPr txBox="1">
            <a:spLocks noGrp="1"/>
          </p:cNvSpPr>
          <p:nvPr>
            <p:ph type="sldNum" idx="12"/>
          </p:nvPr>
        </p:nvSpPr>
        <p:spPr>
          <a:xfrm>
            <a:off x="10972800" y="6477002"/>
            <a:ext cx="1016000" cy="153888"/>
          </a:xfrm>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64880" y="492032"/>
            <a:ext cx="6499323" cy="583493"/>
          </a:xfrm>
          <a:prstGeom prst="rect">
            <a:avLst/>
          </a:prstGeom>
          <a:effectLst>
            <a:outerShdw blurRad="50800" dist="38100" dir="5400000" algn="t" rotWithShape="0">
              <a:prstClr val="black">
                <a:alpha val="40000"/>
              </a:prstClr>
            </a:outerShdw>
          </a:effectLst>
        </p:spPr>
        <p:txBody>
          <a:bodyPr vert="horz" wrap="square" lIns="0" tIns="16510" rIns="0" bIns="0" rtlCol="0">
            <a:spAutoFit/>
          </a:bodyPr>
          <a:lstStyle/>
          <a:p>
            <a:pPr marL="12700">
              <a:lnSpc>
                <a:spcPct val="100000"/>
              </a:lnSpc>
              <a:spcBef>
                <a:spcPts val="130"/>
              </a:spcBef>
            </a:pPr>
            <a:r>
              <a:rPr lang="en-US" sz="3600" b="1" u="sng" dirty="0">
                <a:effectLst>
                  <a:outerShdw blurRad="38100" dist="38100" dir="2700000" algn="tl">
                    <a:srgbClr val="000000">
                      <a:alpha val="43137"/>
                    </a:srgbClr>
                  </a:outerShdw>
                </a:effectLst>
              </a:rPr>
              <a:t>INTRODUCTION</a:t>
            </a:r>
            <a:endParaRPr sz="3600" b="1" u="sng" dirty="0">
              <a:effectLst>
                <a:outerShdw blurRad="38100" dist="38100" dir="2700000" algn="tl">
                  <a:srgbClr val="000000">
                    <a:alpha val="43137"/>
                  </a:srgbClr>
                </a:outerShdw>
              </a:effectLst>
            </a:endParaRPr>
          </a:p>
        </p:txBody>
      </p:sp>
      <p:sp>
        <p:nvSpPr>
          <p:cNvPr id="20" name="object 20"/>
          <p:cNvSpPr txBox="1"/>
          <p:nvPr/>
        </p:nvSpPr>
        <p:spPr>
          <a:xfrm>
            <a:off x="11695179" y="6472554"/>
            <a:ext cx="153671" cy="15388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A4A4A4"/>
                </a:solidFill>
                <a:latin typeface="Carlito"/>
                <a:cs typeface="Carlito"/>
              </a:rPr>
              <a:t>3</a:t>
            </a:fld>
            <a:endParaRPr sz="1200">
              <a:latin typeface="Carlito"/>
              <a:cs typeface="Carlito"/>
            </a:endParaRPr>
          </a:p>
        </p:txBody>
      </p:sp>
      <p:sp>
        <p:nvSpPr>
          <p:cNvPr id="2" name="TextBox 1"/>
          <p:cNvSpPr txBox="1"/>
          <p:nvPr/>
        </p:nvSpPr>
        <p:spPr>
          <a:xfrm>
            <a:off x="838201" y="1752602"/>
            <a:ext cx="9410700" cy="4154984"/>
          </a:xfrm>
          <a:prstGeom prst="rect">
            <a:avLst/>
          </a:prstGeom>
          <a:noFill/>
        </p:spPr>
        <p:txBody>
          <a:bodyPr wrap="square" rtlCol="0">
            <a:spAutoFit/>
          </a:bodyPr>
          <a:lstStyle/>
          <a:p>
            <a:pPr marL="285750" indent="-285750">
              <a:buFont typeface="Wingdings" pitchFamily="2" charset="2"/>
              <a:buChar char="§"/>
            </a:pPr>
            <a:r>
              <a:rPr lang="en-US" sz="2400" dirty="0"/>
              <a:t>An orphanage is a place where children parents are cared for and housed. If a child has parents – because the parents died or lost custody – the child is considered an orphan. Orphans are parentless. An orphanage is an institution that takes care of orphans. </a:t>
            </a:r>
          </a:p>
          <a:p>
            <a:endParaRPr lang="en-US" sz="2400" dirty="0"/>
          </a:p>
          <a:p>
            <a:pPr marL="285750" indent="-285750">
              <a:buFont typeface="Wingdings" pitchFamily="2" charset="2"/>
              <a:buChar char="§"/>
            </a:pPr>
            <a:r>
              <a:rPr lang="en-US" sz="2400" dirty="0"/>
              <a:t>Most of the time, children are left in orphanages because their widowed mother cannot afford to take care of them and their fathers are gone through disease or conflict. </a:t>
            </a:r>
            <a:br>
              <a:rPr lang="en-US" sz="2400" dirty="0"/>
            </a:br>
            <a:endParaRPr lang="en-US" sz="2400" dirty="0"/>
          </a:p>
          <a:p>
            <a:r>
              <a:rPr lang="en-US" sz="2400" dirty="0"/>
              <a:t/>
            </a:r>
            <a:br>
              <a:rPr lang="en-US" sz="2400" dirty="0"/>
            </a:b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 y="3647167"/>
            <a:ext cx="1908175" cy="1569720"/>
          </a:xfrm>
          <a:custGeom>
            <a:avLst/>
            <a:gdLst/>
            <a:ahLst/>
            <a:cxnLst/>
            <a:rect l="l" t="t" r="r" b="b"/>
            <a:pathLst>
              <a:path w="1908175" h="1569720">
                <a:moveTo>
                  <a:pt x="1907793" y="1569103"/>
                </a:moveTo>
                <a:lnTo>
                  <a:pt x="0" y="0"/>
                </a:lnTo>
              </a:path>
            </a:pathLst>
          </a:custGeom>
          <a:ln w="6350">
            <a:solidFill>
              <a:srgbClr val="EAB100"/>
            </a:solidFill>
          </a:ln>
        </p:spPr>
        <p:txBody>
          <a:bodyPr wrap="square" lIns="0" tIns="0" rIns="0" bIns="0" rtlCol="0"/>
          <a:lstStyle/>
          <a:p>
            <a:endParaRPr/>
          </a:p>
        </p:txBody>
      </p:sp>
      <p:sp>
        <p:nvSpPr>
          <p:cNvPr id="15" name="object 15"/>
          <p:cNvSpPr txBox="1"/>
          <p:nvPr/>
        </p:nvSpPr>
        <p:spPr>
          <a:xfrm>
            <a:off x="851221" y="609600"/>
            <a:ext cx="10121580" cy="693780"/>
          </a:xfrm>
          <a:prstGeom prst="rect">
            <a:avLst/>
          </a:prstGeom>
        </p:spPr>
        <p:txBody>
          <a:bodyPr vert="horz" wrap="square" lIns="0" tIns="16510" rIns="0" bIns="0" rtlCol="0">
            <a:spAutoFit/>
          </a:bodyPr>
          <a:lstStyle/>
          <a:p>
            <a:pPr marL="12065">
              <a:lnSpc>
                <a:spcPct val="100000"/>
              </a:lnSpc>
              <a:spcBef>
                <a:spcPts val="130"/>
              </a:spcBef>
              <a:tabLst>
                <a:tab pos="584200" algn="l"/>
                <a:tab pos="584835" algn="l"/>
              </a:tabLst>
            </a:pPr>
            <a:r>
              <a:rPr sz="4400" b="1" spc="-5" dirty="0">
                <a:solidFill>
                  <a:srgbClr val="FF6600"/>
                </a:solidFill>
                <a:effectLst>
                  <a:outerShdw blurRad="38100" dist="38100" dir="2700000" algn="tl">
                    <a:srgbClr val="000000">
                      <a:alpha val="43137"/>
                    </a:srgbClr>
                  </a:outerShdw>
                </a:effectLst>
                <a:latin typeface="Carlito"/>
                <a:cs typeface="Carlito"/>
              </a:rPr>
              <a:t>PROBLEM</a:t>
            </a:r>
            <a:r>
              <a:rPr sz="4400" b="1" spc="-105" dirty="0">
                <a:solidFill>
                  <a:srgbClr val="FF6600"/>
                </a:solidFill>
                <a:effectLst>
                  <a:outerShdw blurRad="38100" dist="38100" dir="2700000" algn="tl">
                    <a:srgbClr val="000000">
                      <a:alpha val="43137"/>
                    </a:srgbClr>
                  </a:outerShdw>
                </a:effectLst>
                <a:latin typeface="Carlito"/>
                <a:cs typeface="Carlito"/>
              </a:rPr>
              <a:t> </a:t>
            </a:r>
            <a:r>
              <a:rPr sz="4400" b="1" spc="-75" dirty="0">
                <a:solidFill>
                  <a:srgbClr val="FF6600"/>
                </a:solidFill>
                <a:effectLst>
                  <a:outerShdw blurRad="38100" dist="38100" dir="2700000" algn="tl">
                    <a:srgbClr val="000000">
                      <a:alpha val="43137"/>
                    </a:srgbClr>
                  </a:outerShdw>
                </a:effectLst>
                <a:latin typeface="Carlito"/>
                <a:cs typeface="Carlito"/>
              </a:rPr>
              <a:t>STATEMENT</a:t>
            </a:r>
            <a:r>
              <a:rPr lang="en-US" sz="4400" b="1" spc="-75" dirty="0">
                <a:solidFill>
                  <a:srgbClr val="FF6600"/>
                </a:solidFill>
                <a:effectLst>
                  <a:outerShdw blurRad="38100" dist="38100" dir="2700000" algn="tl">
                    <a:srgbClr val="000000">
                      <a:alpha val="43137"/>
                    </a:srgbClr>
                  </a:outerShdw>
                </a:effectLst>
                <a:latin typeface="Carlito"/>
                <a:cs typeface="Carlito"/>
              </a:rPr>
              <a:t> :</a:t>
            </a:r>
            <a:endParaRPr sz="4400" b="1" dirty="0">
              <a:effectLst>
                <a:outerShdw blurRad="38100" dist="38100" dir="2700000" algn="tl">
                  <a:srgbClr val="000000">
                    <a:alpha val="43137"/>
                  </a:srgbClr>
                </a:outerShdw>
              </a:effectLst>
              <a:latin typeface="Carlito"/>
              <a:cs typeface="Carlito"/>
            </a:endParaRPr>
          </a:p>
        </p:txBody>
      </p:sp>
      <p:sp>
        <p:nvSpPr>
          <p:cNvPr id="28" name="object 28"/>
          <p:cNvSpPr txBox="1"/>
          <p:nvPr/>
        </p:nvSpPr>
        <p:spPr>
          <a:xfrm>
            <a:off x="11695179" y="6472554"/>
            <a:ext cx="153671" cy="15388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A4A4A4"/>
                </a:solidFill>
                <a:latin typeface="Carlito"/>
                <a:cs typeface="Carlito"/>
              </a:rPr>
              <a:t>4</a:t>
            </a:fld>
            <a:endParaRPr sz="1200">
              <a:latin typeface="Carlito"/>
              <a:cs typeface="Carlito"/>
            </a:endParaRPr>
          </a:p>
        </p:txBody>
      </p:sp>
      <p:sp>
        <p:nvSpPr>
          <p:cNvPr id="29" name="TextBox 28"/>
          <p:cNvSpPr txBox="1"/>
          <p:nvPr/>
        </p:nvSpPr>
        <p:spPr>
          <a:xfrm>
            <a:off x="788322" y="1939007"/>
            <a:ext cx="10247378" cy="3416320"/>
          </a:xfrm>
          <a:prstGeom prst="rect">
            <a:avLst/>
          </a:prstGeom>
          <a:noFill/>
        </p:spPr>
        <p:txBody>
          <a:bodyPr wrap="square" rtlCol="0">
            <a:spAutoFit/>
          </a:bodyPr>
          <a:lstStyle/>
          <a:p>
            <a:pPr marL="342900" indent="-342900">
              <a:buFont typeface="Wingdings" pitchFamily="2" charset="2"/>
              <a:buChar char="§"/>
            </a:pPr>
            <a:r>
              <a:rPr lang="en-US" sz="2400" dirty="0"/>
              <a:t>The care of orphans, in every country, is a matter of national policy. </a:t>
            </a:r>
          </a:p>
          <a:p>
            <a:pPr marL="342900" indent="-342900">
              <a:buFont typeface="Wingdings" pitchFamily="2" charset="2"/>
              <a:buChar char="§"/>
            </a:pPr>
            <a:r>
              <a:rPr lang="en-US" sz="2400" dirty="0"/>
              <a:t>But orphans are orphans within governments too. </a:t>
            </a:r>
          </a:p>
          <a:p>
            <a:pPr marL="342900" indent="-342900">
              <a:buFont typeface="Wingdings" pitchFamily="2" charset="2"/>
              <a:buChar char="§"/>
            </a:pPr>
            <a:r>
              <a:rPr lang="en-US" sz="2400" dirty="0"/>
              <a:t>Orphans are invisible; they don't vote; they aren't politically aligned so they lack advocates. Parents and communities are natural advocates for their children: their schools, their health, their safety. </a:t>
            </a:r>
          </a:p>
          <a:p>
            <a:pPr marL="342900" indent="-342900">
              <a:buFont typeface="Wingdings" pitchFamily="2" charset="2"/>
              <a:buChar char="§"/>
            </a:pPr>
            <a:r>
              <a:rPr lang="en-US" sz="2400" dirty="0"/>
              <a:t>In the absence of parents, orphan children become a "burden" to society. </a:t>
            </a:r>
          </a:p>
          <a:p>
            <a:pPr marL="342900" indent="-342900">
              <a:buFont typeface="Wingdings" pitchFamily="2" charset="2"/>
              <a:buChar char="§"/>
            </a:pPr>
            <a:r>
              <a:rPr lang="en-US" sz="2400" dirty="0"/>
              <a:t>The values and priorities of the society will determine how that "burden" is managed.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idx="1"/>
          </p:nvPr>
        </p:nvSpPr>
        <p:spPr>
          <a:xfrm>
            <a:off x="260735" y="2329734"/>
            <a:ext cx="11588115" cy="3015441"/>
          </a:xfrm>
          <a:prstGeom prst="rect">
            <a:avLst/>
          </a:prstGeom>
        </p:spPr>
        <p:txBody>
          <a:bodyPr vert="horz" wrap="square" lIns="0" tIns="49530" rIns="0" bIns="0" rtlCol="0">
            <a:spAutoFit/>
          </a:bodyPr>
          <a:lstStyle/>
          <a:p>
            <a:pPr marL="470535" marR="172720" indent="-342900">
              <a:lnSpc>
                <a:spcPct val="90000"/>
              </a:lnSpc>
              <a:spcBef>
                <a:spcPts val="390"/>
              </a:spcBef>
              <a:buClr>
                <a:srgbClr val="2D7940"/>
              </a:buClr>
              <a:buFont typeface="Wingdings" pitchFamily="2" charset="2"/>
              <a:buChar char="q"/>
              <a:tabLst>
                <a:tab pos="471170" algn="l"/>
                <a:tab pos="471805" algn="l"/>
              </a:tabLst>
            </a:pPr>
            <a:r>
              <a:rPr sz="2400" spc="10" dirty="0">
                <a:solidFill>
                  <a:schemeClr val="tx1"/>
                </a:solidFill>
              </a:rPr>
              <a:t>The</a:t>
            </a:r>
            <a:r>
              <a:rPr sz="2400" spc="-10" dirty="0">
                <a:solidFill>
                  <a:schemeClr val="tx1"/>
                </a:solidFill>
              </a:rPr>
              <a:t> </a:t>
            </a:r>
            <a:r>
              <a:rPr sz="2400" spc="-5" dirty="0">
                <a:solidFill>
                  <a:schemeClr val="tx1"/>
                </a:solidFill>
              </a:rPr>
              <a:t>main</a:t>
            </a:r>
            <a:r>
              <a:rPr sz="2400" dirty="0">
                <a:solidFill>
                  <a:schemeClr val="tx1"/>
                </a:solidFill>
              </a:rPr>
              <a:t> </a:t>
            </a:r>
            <a:r>
              <a:rPr sz="2400" spc="5" dirty="0">
                <a:solidFill>
                  <a:schemeClr val="tx1"/>
                </a:solidFill>
              </a:rPr>
              <a:t>purpose</a:t>
            </a:r>
            <a:r>
              <a:rPr sz="2400" spc="-80" dirty="0">
                <a:solidFill>
                  <a:schemeClr val="tx1"/>
                </a:solidFill>
              </a:rPr>
              <a:t> </a:t>
            </a:r>
            <a:r>
              <a:rPr sz="2400" dirty="0">
                <a:solidFill>
                  <a:schemeClr val="tx1"/>
                </a:solidFill>
              </a:rPr>
              <a:t>of </a:t>
            </a:r>
            <a:r>
              <a:rPr sz="2400" spc="-10" dirty="0">
                <a:solidFill>
                  <a:schemeClr val="tx1"/>
                </a:solidFill>
              </a:rPr>
              <a:t>an</a:t>
            </a:r>
            <a:r>
              <a:rPr sz="2400" dirty="0">
                <a:solidFill>
                  <a:schemeClr val="tx1"/>
                </a:solidFill>
              </a:rPr>
              <a:t> </a:t>
            </a:r>
            <a:r>
              <a:rPr sz="2400" spc="-10" dirty="0">
                <a:solidFill>
                  <a:schemeClr val="tx1"/>
                </a:solidFill>
              </a:rPr>
              <a:t>intelligent</a:t>
            </a:r>
            <a:r>
              <a:rPr sz="2400" spc="-70" dirty="0">
                <a:solidFill>
                  <a:schemeClr val="tx1"/>
                </a:solidFill>
              </a:rPr>
              <a:t> </a:t>
            </a:r>
            <a:r>
              <a:rPr sz="2400" spc="-15" dirty="0">
                <a:solidFill>
                  <a:schemeClr val="tx1"/>
                </a:solidFill>
              </a:rPr>
              <a:t>virtual</a:t>
            </a:r>
            <a:r>
              <a:rPr sz="2400" spc="110" dirty="0">
                <a:solidFill>
                  <a:schemeClr val="tx1"/>
                </a:solidFill>
              </a:rPr>
              <a:t> </a:t>
            </a:r>
            <a:r>
              <a:rPr sz="2400" spc="5" dirty="0">
                <a:solidFill>
                  <a:schemeClr val="tx1"/>
                </a:solidFill>
              </a:rPr>
              <a:t>assistant</a:t>
            </a:r>
            <a:r>
              <a:rPr sz="2400" spc="-150" dirty="0">
                <a:solidFill>
                  <a:schemeClr val="tx1"/>
                </a:solidFill>
              </a:rPr>
              <a:t> </a:t>
            </a:r>
            <a:r>
              <a:rPr sz="2400" spc="-15" dirty="0">
                <a:solidFill>
                  <a:schemeClr val="tx1"/>
                </a:solidFill>
              </a:rPr>
              <a:t>is</a:t>
            </a:r>
            <a:r>
              <a:rPr sz="2400" spc="20" dirty="0">
                <a:solidFill>
                  <a:schemeClr val="tx1"/>
                </a:solidFill>
              </a:rPr>
              <a:t> </a:t>
            </a:r>
            <a:r>
              <a:rPr sz="2400" spc="5" dirty="0">
                <a:solidFill>
                  <a:schemeClr val="tx1"/>
                </a:solidFill>
              </a:rPr>
              <a:t>to</a:t>
            </a:r>
            <a:r>
              <a:rPr sz="2400" spc="-80" dirty="0">
                <a:solidFill>
                  <a:schemeClr val="tx1"/>
                </a:solidFill>
              </a:rPr>
              <a:t> </a:t>
            </a:r>
            <a:r>
              <a:rPr sz="2400" spc="5" dirty="0">
                <a:solidFill>
                  <a:schemeClr val="tx1"/>
                </a:solidFill>
              </a:rPr>
              <a:t>answer</a:t>
            </a:r>
            <a:r>
              <a:rPr sz="2400" spc="-100" dirty="0">
                <a:solidFill>
                  <a:schemeClr val="tx1"/>
                </a:solidFill>
              </a:rPr>
              <a:t> </a:t>
            </a:r>
            <a:r>
              <a:rPr sz="2400" spc="5" dirty="0">
                <a:solidFill>
                  <a:schemeClr val="tx1"/>
                </a:solidFill>
              </a:rPr>
              <a:t>questions</a:t>
            </a:r>
            <a:r>
              <a:rPr sz="2400" spc="-135" dirty="0">
                <a:solidFill>
                  <a:schemeClr val="tx1"/>
                </a:solidFill>
              </a:rPr>
              <a:t> </a:t>
            </a:r>
            <a:r>
              <a:rPr sz="2400" dirty="0">
                <a:solidFill>
                  <a:schemeClr val="tx1"/>
                </a:solidFill>
              </a:rPr>
              <a:t>that</a:t>
            </a:r>
            <a:r>
              <a:rPr sz="2400" spc="5" dirty="0">
                <a:solidFill>
                  <a:schemeClr val="tx1"/>
                </a:solidFill>
              </a:rPr>
              <a:t> </a:t>
            </a:r>
            <a:r>
              <a:rPr sz="2400" spc="-10" dirty="0">
                <a:solidFill>
                  <a:schemeClr val="tx1"/>
                </a:solidFill>
              </a:rPr>
              <a:t>users</a:t>
            </a:r>
            <a:r>
              <a:rPr sz="2400" spc="-55" dirty="0">
                <a:solidFill>
                  <a:schemeClr val="tx1"/>
                </a:solidFill>
              </a:rPr>
              <a:t> </a:t>
            </a:r>
            <a:r>
              <a:rPr sz="2400" spc="-25" dirty="0">
                <a:solidFill>
                  <a:schemeClr val="tx1"/>
                </a:solidFill>
              </a:rPr>
              <a:t>may  </a:t>
            </a:r>
            <a:r>
              <a:rPr sz="2400" spc="-30" dirty="0">
                <a:solidFill>
                  <a:schemeClr val="tx1"/>
                </a:solidFill>
              </a:rPr>
              <a:t>have. </a:t>
            </a:r>
            <a:r>
              <a:rPr sz="2400" dirty="0">
                <a:solidFill>
                  <a:schemeClr val="tx1"/>
                </a:solidFill>
              </a:rPr>
              <a:t>It </a:t>
            </a:r>
            <a:r>
              <a:rPr sz="2400" spc="-15" dirty="0">
                <a:solidFill>
                  <a:schemeClr val="tx1"/>
                </a:solidFill>
              </a:rPr>
              <a:t>will </a:t>
            </a:r>
            <a:r>
              <a:rPr sz="2400" spc="5" dirty="0">
                <a:solidFill>
                  <a:schemeClr val="tx1"/>
                </a:solidFill>
              </a:rPr>
              <a:t>be </a:t>
            </a:r>
            <a:r>
              <a:rPr sz="2400" spc="-5" dirty="0">
                <a:solidFill>
                  <a:schemeClr val="tx1"/>
                </a:solidFill>
              </a:rPr>
              <a:t>capable </a:t>
            </a:r>
            <a:r>
              <a:rPr sz="2400" spc="5" dirty="0">
                <a:solidFill>
                  <a:schemeClr val="tx1"/>
                </a:solidFill>
              </a:rPr>
              <a:t>to </a:t>
            </a:r>
            <a:r>
              <a:rPr sz="2400" spc="-10" dirty="0">
                <a:solidFill>
                  <a:schemeClr val="tx1"/>
                </a:solidFill>
              </a:rPr>
              <a:t>perform </a:t>
            </a:r>
            <a:r>
              <a:rPr sz="2400" spc="-15" dirty="0">
                <a:solidFill>
                  <a:schemeClr val="tx1"/>
                </a:solidFill>
              </a:rPr>
              <a:t>general </a:t>
            </a:r>
            <a:r>
              <a:rPr sz="2400" spc="-5" dirty="0">
                <a:solidFill>
                  <a:schemeClr val="tx1"/>
                </a:solidFill>
              </a:rPr>
              <a:t>interactions, </a:t>
            </a:r>
            <a:r>
              <a:rPr sz="2400" dirty="0">
                <a:solidFill>
                  <a:schemeClr val="tx1"/>
                </a:solidFill>
              </a:rPr>
              <a:t>searching </a:t>
            </a:r>
            <a:r>
              <a:rPr sz="2400" spc="5" dirty="0">
                <a:solidFill>
                  <a:schemeClr val="tx1"/>
                </a:solidFill>
              </a:rPr>
              <a:t>topics </a:t>
            </a:r>
            <a:r>
              <a:rPr sz="2400" dirty="0">
                <a:solidFill>
                  <a:schemeClr val="tx1"/>
                </a:solidFill>
              </a:rPr>
              <a:t>on </a:t>
            </a:r>
            <a:r>
              <a:rPr sz="2400" spc="5" dirty="0">
                <a:solidFill>
                  <a:schemeClr val="tx1"/>
                </a:solidFill>
              </a:rPr>
              <a:t>the  </a:t>
            </a:r>
            <a:r>
              <a:rPr sz="2400" spc="-10" dirty="0">
                <a:solidFill>
                  <a:schemeClr val="tx1"/>
                </a:solidFill>
              </a:rPr>
              <a:t>Wikipedia, </a:t>
            </a:r>
            <a:r>
              <a:rPr sz="2400" spc="10" dirty="0">
                <a:solidFill>
                  <a:schemeClr val="tx1"/>
                </a:solidFill>
              </a:rPr>
              <a:t>send </a:t>
            </a:r>
            <a:r>
              <a:rPr sz="2400" spc="-5" dirty="0">
                <a:solidFill>
                  <a:schemeClr val="tx1"/>
                </a:solidFill>
              </a:rPr>
              <a:t>emails, </a:t>
            </a:r>
            <a:r>
              <a:rPr sz="2400" spc="-30" dirty="0">
                <a:solidFill>
                  <a:schemeClr val="tx1"/>
                </a:solidFill>
              </a:rPr>
              <a:t>play </a:t>
            </a:r>
            <a:r>
              <a:rPr sz="2400" spc="10" dirty="0">
                <a:solidFill>
                  <a:schemeClr val="tx1"/>
                </a:solidFill>
              </a:rPr>
              <a:t>songs, </a:t>
            </a:r>
            <a:r>
              <a:rPr sz="2400" spc="-5" dirty="0">
                <a:solidFill>
                  <a:schemeClr val="tx1"/>
                </a:solidFill>
              </a:rPr>
              <a:t>and </a:t>
            </a:r>
            <a:r>
              <a:rPr sz="2400" spc="-15" dirty="0">
                <a:solidFill>
                  <a:schemeClr val="tx1"/>
                </a:solidFill>
              </a:rPr>
              <a:t>many </a:t>
            </a:r>
            <a:r>
              <a:rPr sz="2400" spc="5" dirty="0">
                <a:solidFill>
                  <a:schemeClr val="tx1"/>
                </a:solidFill>
              </a:rPr>
              <a:t>more</a:t>
            </a:r>
            <a:r>
              <a:rPr sz="2400" spc="-95" dirty="0">
                <a:solidFill>
                  <a:schemeClr val="tx1"/>
                </a:solidFill>
              </a:rPr>
              <a:t> </a:t>
            </a:r>
            <a:r>
              <a:rPr sz="2400" spc="15" dirty="0">
                <a:solidFill>
                  <a:schemeClr val="tx1"/>
                </a:solidFill>
              </a:rPr>
              <a:t>tasks.</a:t>
            </a:r>
          </a:p>
          <a:p>
            <a:pPr marL="115570">
              <a:lnSpc>
                <a:spcPct val="100000"/>
              </a:lnSpc>
              <a:buClr>
                <a:srgbClr val="2D7940"/>
              </a:buClr>
              <a:buFont typeface="Arial"/>
              <a:buChar char="•"/>
            </a:pPr>
            <a:endParaRPr sz="2400" spc="15" dirty="0">
              <a:solidFill>
                <a:schemeClr val="tx1"/>
              </a:solidFill>
            </a:endParaRPr>
          </a:p>
          <a:p>
            <a:pPr marL="584835" marR="5080" indent="-457200">
              <a:lnSpc>
                <a:spcPct val="90400"/>
              </a:lnSpc>
              <a:spcBef>
                <a:spcPts val="1680"/>
              </a:spcBef>
              <a:buClr>
                <a:srgbClr val="2D7940"/>
              </a:buClr>
              <a:buFont typeface="Wingdings" pitchFamily="2" charset="2"/>
              <a:buChar char="q"/>
              <a:tabLst>
                <a:tab pos="471170" algn="l"/>
                <a:tab pos="471805" algn="l"/>
              </a:tabLst>
            </a:pPr>
            <a:r>
              <a:rPr sz="2400" spc="-10" dirty="0">
                <a:solidFill>
                  <a:schemeClr val="tx1"/>
                </a:solidFill>
              </a:rPr>
              <a:t>Virtual </a:t>
            </a:r>
            <a:r>
              <a:rPr sz="2400" spc="5" dirty="0">
                <a:solidFill>
                  <a:schemeClr val="tx1"/>
                </a:solidFill>
              </a:rPr>
              <a:t>assistants </a:t>
            </a:r>
            <a:r>
              <a:rPr sz="2400" dirty="0">
                <a:solidFill>
                  <a:schemeClr val="tx1"/>
                </a:solidFill>
              </a:rPr>
              <a:t>can </a:t>
            </a:r>
            <a:r>
              <a:rPr sz="2400" spc="5" dirty="0">
                <a:solidFill>
                  <a:schemeClr val="tx1"/>
                </a:solidFill>
              </a:rPr>
              <a:t>tremendously </a:t>
            </a:r>
            <a:r>
              <a:rPr sz="2400" spc="-30" dirty="0">
                <a:solidFill>
                  <a:schemeClr val="tx1"/>
                </a:solidFill>
              </a:rPr>
              <a:t>save </a:t>
            </a:r>
            <a:r>
              <a:rPr sz="2400" spc="-10" dirty="0">
                <a:solidFill>
                  <a:schemeClr val="tx1"/>
                </a:solidFill>
              </a:rPr>
              <a:t>you </a:t>
            </a:r>
            <a:r>
              <a:rPr sz="2400" dirty="0">
                <a:solidFill>
                  <a:schemeClr val="tx1"/>
                </a:solidFill>
              </a:rPr>
              <a:t>time. </a:t>
            </a:r>
            <a:r>
              <a:rPr sz="2400" spc="-55" dirty="0">
                <a:solidFill>
                  <a:schemeClr val="tx1"/>
                </a:solidFill>
              </a:rPr>
              <a:t>We </a:t>
            </a:r>
            <a:r>
              <a:rPr sz="2400" spc="10" dirty="0">
                <a:solidFill>
                  <a:schemeClr val="tx1"/>
                </a:solidFill>
              </a:rPr>
              <a:t>spend </a:t>
            </a:r>
            <a:r>
              <a:rPr sz="2400" spc="-15" dirty="0">
                <a:solidFill>
                  <a:schemeClr val="tx1"/>
                </a:solidFill>
              </a:rPr>
              <a:t>hours in </a:t>
            </a:r>
            <a:r>
              <a:rPr sz="2400" spc="-5" dirty="0">
                <a:solidFill>
                  <a:schemeClr val="tx1"/>
                </a:solidFill>
              </a:rPr>
              <a:t>online </a:t>
            </a:r>
            <a:r>
              <a:rPr sz="2400" dirty="0">
                <a:solidFill>
                  <a:schemeClr val="tx1"/>
                </a:solidFill>
              </a:rPr>
              <a:t>research</a:t>
            </a:r>
            <a:r>
              <a:rPr sz="2400" spc="-270" dirty="0">
                <a:solidFill>
                  <a:schemeClr val="tx1"/>
                </a:solidFill>
              </a:rPr>
              <a:t> </a:t>
            </a:r>
            <a:r>
              <a:rPr sz="2400" spc="-5" dirty="0">
                <a:solidFill>
                  <a:schemeClr val="tx1"/>
                </a:solidFill>
              </a:rPr>
              <a:t>and  </a:t>
            </a:r>
            <a:r>
              <a:rPr sz="2400" spc="5" dirty="0">
                <a:solidFill>
                  <a:schemeClr val="tx1"/>
                </a:solidFill>
              </a:rPr>
              <a:t>then </a:t>
            </a:r>
            <a:r>
              <a:rPr sz="2400" dirty="0">
                <a:solidFill>
                  <a:schemeClr val="tx1"/>
                </a:solidFill>
              </a:rPr>
              <a:t>making </a:t>
            </a:r>
            <a:r>
              <a:rPr sz="2400" spc="5" dirty="0">
                <a:solidFill>
                  <a:schemeClr val="tx1"/>
                </a:solidFill>
              </a:rPr>
              <a:t>the </a:t>
            </a:r>
            <a:r>
              <a:rPr sz="2400" dirty="0">
                <a:solidFill>
                  <a:schemeClr val="tx1"/>
                </a:solidFill>
              </a:rPr>
              <a:t>report </a:t>
            </a:r>
            <a:r>
              <a:rPr sz="2400" spc="-15" dirty="0">
                <a:solidFill>
                  <a:schemeClr val="tx1"/>
                </a:solidFill>
              </a:rPr>
              <a:t>in </a:t>
            </a:r>
            <a:r>
              <a:rPr sz="2400" spc="5" dirty="0">
                <a:solidFill>
                  <a:schemeClr val="tx1"/>
                </a:solidFill>
              </a:rPr>
              <a:t>our terms </a:t>
            </a:r>
            <a:r>
              <a:rPr sz="2400" dirty="0">
                <a:solidFill>
                  <a:schemeClr val="tx1"/>
                </a:solidFill>
              </a:rPr>
              <a:t>of </a:t>
            </a:r>
            <a:r>
              <a:rPr sz="2400" spc="-5" dirty="0">
                <a:solidFill>
                  <a:schemeClr val="tx1"/>
                </a:solidFill>
              </a:rPr>
              <a:t>understanding. </a:t>
            </a:r>
            <a:r>
              <a:rPr sz="2400" spc="5" dirty="0">
                <a:solidFill>
                  <a:schemeClr val="tx1"/>
                </a:solidFill>
              </a:rPr>
              <a:t>Alpha </a:t>
            </a:r>
            <a:r>
              <a:rPr sz="2400" dirty="0">
                <a:solidFill>
                  <a:schemeClr val="tx1"/>
                </a:solidFill>
              </a:rPr>
              <a:t>assistant can </a:t>
            </a:r>
            <a:r>
              <a:rPr sz="2400" spc="5" dirty="0">
                <a:solidFill>
                  <a:schemeClr val="tx1"/>
                </a:solidFill>
              </a:rPr>
              <a:t>do </a:t>
            </a:r>
            <a:r>
              <a:rPr sz="2400" dirty="0">
                <a:solidFill>
                  <a:schemeClr val="tx1"/>
                </a:solidFill>
              </a:rPr>
              <a:t>that </a:t>
            </a:r>
            <a:r>
              <a:rPr sz="2400" spc="-20" dirty="0">
                <a:solidFill>
                  <a:schemeClr val="tx1"/>
                </a:solidFill>
              </a:rPr>
              <a:t>for  </a:t>
            </a:r>
            <a:r>
              <a:rPr sz="2400" spc="-10" dirty="0">
                <a:solidFill>
                  <a:schemeClr val="tx1"/>
                </a:solidFill>
              </a:rPr>
              <a:t>you. </a:t>
            </a:r>
            <a:r>
              <a:rPr sz="2400" spc="-20" dirty="0">
                <a:solidFill>
                  <a:schemeClr val="tx1"/>
                </a:solidFill>
              </a:rPr>
              <a:t>Provide </a:t>
            </a:r>
            <a:r>
              <a:rPr sz="2400" dirty="0">
                <a:solidFill>
                  <a:schemeClr val="tx1"/>
                </a:solidFill>
              </a:rPr>
              <a:t>a topic </a:t>
            </a:r>
            <a:r>
              <a:rPr sz="2400" spc="-20" dirty="0">
                <a:solidFill>
                  <a:schemeClr val="tx1"/>
                </a:solidFill>
              </a:rPr>
              <a:t>for </a:t>
            </a:r>
            <a:r>
              <a:rPr sz="2400" dirty="0">
                <a:solidFill>
                  <a:schemeClr val="tx1"/>
                </a:solidFill>
              </a:rPr>
              <a:t>research </a:t>
            </a:r>
            <a:r>
              <a:rPr sz="2400" spc="-5" dirty="0">
                <a:solidFill>
                  <a:schemeClr val="tx1"/>
                </a:solidFill>
              </a:rPr>
              <a:t>and </a:t>
            </a:r>
            <a:r>
              <a:rPr sz="2400" spc="5" dirty="0">
                <a:solidFill>
                  <a:schemeClr val="tx1"/>
                </a:solidFill>
              </a:rPr>
              <a:t>continue </a:t>
            </a:r>
            <a:r>
              <a:rPr sz="2400" spc="-5" dirty="0">
                <a:solidFill>
                  <a:schemeClr val="tx1"/>
                </a:solidFill>
              </a:rPr>
              <a:t>with </a:t>
            </a:r>
            <a:r>
              <a:rPr sz="2400" spc="-10" dirty="0">
                <a:solidFill>
                  <a:schemeClr val="tx1"/>
                </a:solidFill>
              </a:rPr>
              <a:t>your </a:t>
            </a:r>
            <a:r>
              <a:rPr sz="2400" spc="10" dirty="0">
                <a:solidFill>
                  <a:schemeClr val="tx1"/>
                </a:solidFill>
              </a:rPr>
              <a:t>tasks </a:t>
            </a:r>
            <a:r>
              <a:rPr sz="2400" spc="-10" dirty="0">
                <a:solidFill>
                  <a:schemeClr val="tx1"/>
                </a:solidFill>
              </a:rPr>
              <a:t>while </a:t>
            </a:r>
            <a:r>
              <a:rPr sz="2400" spc="5" dirty="0">
                <a:solidFill>
                  <a:schemeClr val="tx1"/>
                </a:solidFill>
              </a:rPr>
              <a:t>Alpha does the  </a:t>
            </a:r>
            <a:r>
              <a:rPr sz="2400" dirty="0">
                <a:solidFill>
                  <a:schemeClr val="tx1"/>
                </a:solidFill>
              </a:rPr>
              <a:t>research.</a:t>
            </a:r>
          </a:p>
        </p:txBody>
      </p:sp>
      <p:sp>
        <p:nvSpPr>
          <p:cNvPr id="9" name="object 9"/>
          <p:cNvSpPr txBox="1"/>
          <p:nvPr/>
        </p:nvSpPr>
        <p:spPr>
          <a:xfrm>
            <a:off x="951232" y="603823"/>
            <a:ext cx="8268969" cy="755335"/>
          </a:xfrm>
          <a:prstGeom prst="rect">
            <a:avLst/>
          </a:prstGeom>
        </p:spPr>
        <p:txBody>
          <a:bodyPr vert="horz" wrap="square" lIns="0" tIns="16510" rIns="0" bIns="0" rtlCol="0">
            <a:spAutoFit/>
          </a:bodyPr>
          <a:lstStyle/>
          <a:p>
            <a:pPr marL="12700">
              <a:lnSpc>
                <a:spcPct val="100000"/>
              </a:lnSpc>
              <a:spcBef>
                <a:spcPts val="130"/>
              </a:spcBef>
              <a:tabLst>
                <a:tab pos="708025" algn="l"/>
                <a:tab pos="708660" algn="l"/>
              </a:tabLst>
            </a:pPr>
            <a:r>
              <a:rPr sz="4800" b="1" spc="-10" dirty="0">
                <a:solidFill>
                  <a:srgbClr val="002060"/>
                </a:solidFill>
                <a:effectLst>
                  <a:outerShdw blurRad="38100" dist="38100" dir="2700000" algn="tl">
                    <a:srgbClr val="000000">
                      <a:alpha val="43137"/>
                    </a:srgbClr>
                  </a:outerShdw>
                </a:effectLst>
                <a:latin typeface="Carlito"/>
                <a:cs typeface="Carlito"/>
              </a:rPr>
              <a:t>Proposed</a:t>
            </a:r>
            <a:r>
              <a:rPr lang="en-US" sz="4800" b="1" spc="-10" dirty="0">
                <a:solidFill>
                  <a:srgbClr val="002060"/>
                </a:solidFill>
                <a:effectLst>
                  <a:outerShdw blurRad="38100" dist="38100" dir="2700000" algn="tl">
                    <a:srgbClr val="000000">
                      <a:alpha val="43137"/>
                    </a:srgbClr>
                  </a:outerShdw>
                </a:effectLst>
                <a:latin typeface="Carlito"/>
                <a:cs typeface="Carlito"/>
              </a:rPr>
              <a:t> </a:t>
            </a:r>
            <a:r>
              <a:rPr sz="4800" b="1" spc="-65" dirty="0">
                <a:solidFill>
                  <a:srgbClr val="002060"/>
                </a:solidFill>
                <a:effectLst>
                  <a:outerShdw blurRad="38100" dist="38100" dir="2700000" algn="tl">
                    <a:srgbClr val="000000">
                      <a:alpha val="43137"/>
                    </a:srgbClr>
                  </a:outerShdw>
                </a:effectLst>
                <a:latin typeface="Carlito"/>
                <a:cs typeface="Carlito"/>
              </a:rPr>
              <a:t> </a:t>
            </a:r>
            <a:r>
              <a:rPr sz="4800" b="1" dirty="0">
                <a:solidFill>
                  <a:srgbClr val="002060"/>
                </a:solidFill>
                <a:effectLst>
                  <a:outerShdw blurRad="38100" dist="38100" dir="2700000" algn="tl">
                    <a:srgbClr val="000000">
                      <a:alpha val="43137"/>
                    </a:srgbClr>
                  </a:outerShdw>
                </a:effectLst>
                <a:latin typeface="Carlito"/>
                <a:cs typeface="Carlito"/>
              </a:rPr>
              <a:t>Method</a:t>
            </a:r>
            <a:r>
              <a:rPr lang="en-US" sz="4800" b="1" dirty="0">
                <a:solidFill>
                  <a:srgbClr val="002060"/>
                </a:solidFill>
                <a:effectLst>
                  <a:outerShdw blurRad="38100" dist="38100" dir="2700000" algn="tl">
                    <a:srgbClr val="000000">
                      <a:alpha val="43137"/>
                    </a:srgbClr>
                  </a:outerShdw>
                </a:effectLst>
                <a:latin typeface="Carlito"/>
                <a:cs typeface="Carlito"/>
              </a:rPr>
              <a:t> :</a:t>
            </a:r>
            <a:endParaRPr sz="4800" b="1" dirty="0">
              <a:solidFill>
                <a:srgbClr val="002060"/>
              </a:solidFill>
              <a:effectLst>
                <a:outerShdw blurRad="38100" dist="38100" dir="2700000" algn="tl">
                  <a:srgbClr val="000000">
                    <a:alpha val="43137"/>
                  </a:srgbClr>
                </a:outerShdw>
              </a:effectLst>
              <a:latin typeface="Carlito"/>
              <a:cs typeface="Carlito"/>
            </a:endParaRPr>
          </a:p>
        </p:txBody>
      </p:sp>
      <p:sp>
        <p:nvSpPr>
          <p:cNvPr id="12" name="object 12"/>
          <p:cNvSpPr txBox="1"/>
          <p:nvPr/>
        </p:nvSpPr>
        <p:spPr>
          <a:xfrm>
            <a:off x="11695179" y="6472554"/>
            <a:ext cx="153671" cy="15388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A4A4A4"/>
                </a:solidFill>
                <a:latin typeface="Carlito"/>
                <a:cs typeface="Carlito"/>
              </a:rPr>
              <a:t>5</a:t>
            </a:fld>
            <a:endParaRPr sz="12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62001" y="685800"/>
            <a:ext cx="9402763" cy="693780"/>
          </a:xfrm>
          <a:prstGeom prst="rect">
            <a:avLst/>
          </a:prstGeom>
        </p:spPr>
        <p:txBody>
          <a:bodyPr vert="horz" wrap="square" lIns="0" tIns="16510" rIns="0" bIns="0" rtlCol="0">
            <a:spAutoFit/>
          </a:bodyPr>
          <a:lstStyle/>
          <a:p>
            <a:pPr marL="12700">
              <a:lnSpc>
                <a:spcPct val="100000"/>
              </a:lnSpc>
              <a:spcBef>
                <a:spcPts val="130"/>
              </a:spcBef>
              <a:tabLst>
                <a:tab pos="584200" algn="l"/>
                <a:tab pos="584835" algn="l"/>
              </a:tabLst>
            </a:pPr>
            <a:r>
              <a:rPr sz="4400" b="1" dirty="0">
                <a:solidFill>
                  <a:schemeClr val="accent2"/>
                </a:solidFill>
                <a:effectLst>
                  <a:outerShdw blurRad="38100" dist="38100" dir="2700000" algn="tl">
                    <a:srgbClr val="000000">
                      <a:alpha val="43137"/>
                    </a:srgbClr>
                  </a:outerShdw>
                </a:effectLst>
                <a:latin typeface="Carlito"/>
                <a:cs typeface="Carlito"/>
              </a:rPr>
              <a:t>EXSISTING</a:t>
            </a:r>
            <a:r>
              <a:rPr sz="4400" b="1" spc="-190" dirty="0">
                <a:solidFill>
                  <a:schemeClr val="accent2"/>
                </a:solidFill>
                <a:effectLst>
                  <a:outerShdw blurRad="38100" dist="38100" dir="2700000" algn="tl">
                    <a:srgbClr val="000000">
                      <a:alpha val="43137"/>
                    </a:srgbClr>
                  </a:outerShdw>
                </a:effectLst>
                <a:latin typeface="Carlito"/>
                <a:cs typeface="Carlito"/>
              </a:rPr>
              <a:t> </a:t>
            </a:r>
            <a:r>
              <a:rPr sz="4400" b="1" spc="-10" dirty="0">
                <a:solidFill>
                  <a:schemeClr val="accent2"/>
                </a:solidFill>
                <a:effectLst>
                  <a:outerShdw blurRad="38100" dist="38100" dir="2700000" algn="tl">
                    <a:srgbClr val="000000">
                      <a:alpha val="43137"/>
                    </a:srgbClr>
                  </a:outerShdw>
                </a:effectLst>
                <a:latin typeface="Carlito"/>
                <a:cs typeface="Carlito"/>
              </a:rPr>
              <a:t>SYSTEM:</a:t>
            </a:r>
            <a:endParaRPr sz="4400" dirty="0">
              <a:solidFill>
                <a:schemeClr val="accent2"/>
              </a:solidFill>
              <a:effectLst>
                <a:outerShdw blurRad="38100" dist="38100" dir="2700000" algn="tl">
                  <a:srgbClr val="000000">
                    <a:alpha val="43137"/>
                  </a:srgbClr>
                </a:outerShdw>
              </a:effectLst>
              <a:latin typeface="Carlito"/>
              <a:cs typeface="Carlito"/>
            </a:endParaRPr>
          </a:p>
        </p:txBody>
      </p:sp>
      <p:sp>
        <p:nvSpPr>
          <p:cNvPr id="11" name="object 11"/>
          <p:cNvSpPr txBox="1"/>
          <p:nvPr/>
        </p:nvSpPr>
        <p:spPr>
          <a:xfrm>
            <a:off x="11695179" y="6472554"/>
            <a:ext cx="153671" cy="15388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A4A4A4"/>
                </a:solidFill>
                <a:latin typeface="Carlito"/>
                <a:cs typeface="Carlito"/>
              </a:rPr>
              <a:t>6</a:t>
            </a:fld>
            <a:endParaRPr sz="1200">
              <a:latin typeface="Carlito"/>
              <a:cs typeface="Carlito"/>
            </a:endParaRPr>
          </a:p>
        </p:txBody>
      </p:sp>
      <p:sp>
        <p:nvSpPr>
          <p:cNvPr id="9" name="object 9"/>
          <p:cNvSpPr txBox="1"/>
          <p:nvPr/>
        </p:nvSpPr>
        <p:spPr>
          <a:xfrm>
            <a:off x="612733" y="1981201"/>
            <a:ext cx="10485755" cy="3775393"/>
          </a:xfrm>
          <a:prstGeom prst="rect">
            <a:avLst/>
          </a:prstGeom>
        </p:spPr>
        <p:txBody>
          <a:bodyPr vert="horz" wrap="square" lIns="0" tIns="8255" rIns="0" bIns="0" rtlCol="0">
            <a:spAutoFit/>
          </a:bodyPr>
          <a:lstStyle/>
          <a:p>
            <a:pPr marL="354966" marR="245110" indent="-342900">
              <a:lnSpc>
                <a:spcPct val="101899"/>
              </a:lnSpc>
              <a:spcBef>
                <a:spcPts val="65"/>
              </a:spcBef>
              <a:buFont typeface="Wingdings" pitchFamily="2" charset="2"/>
              <a:buChar char="q"/>
              <a:tabLst>
                <a:tab pos="469900" algn="l"/>
                <a:tab pos="470534" algn="l"/>
              </a:tabLst>
            </a:pPr>
            <a:r>
              <a:rPr sz="2400" spc="-5" dirty="0">
                <a:latin typeface="Carlito"/>
                <a:cs typeface="Carlito"/>
              </a:rPr>
              <a:t>An </a:t>
            </a:r>
            <a:r>
              <a:rPr sz="2400" dirty="0">
                <a:latin typeface="Carlito"/>
                <a:cs typeface="Carlito"/>
              </a:rPr>
              <a:t>Information System </a:t>
            </a:r>
            <a:r>
              <a:rPr sz="2400" spc="-5" dirty="0">
                <a:latin typeface="Carlito"/>
                <a:cs typeface="Carlito"/>
              </a:rPr>
              <a:t>(IS) </a:t>
            </a:r>
            <a:r>
              <a:rPr sz="2400" spc="-10" dirty="0">
                <a:latin typeface="Carlito"/>
                <a:cs typeface="Carlito"/>
              </a:rPr>
              <a:t>is the set </a:t>
            </a:r>
            <a:r>
              <a:rPr sz="2400" spc="25" dirty="0">
                <a:latin typeface="Carlito"/>
                <a:cs typeface="Carlito"/>
              </a:rPr>
              <a:t>of </a:t>
            </a:r>
            <a:r>
              <a:rPr sz="2400" dirty="0">
                <a:latin typeface="Carlito"/>
                <a:cs typeface="Carlito"/>
              </a:rPr>
              <a:t>software, </a:t>
            </a:r>
            <a:r>
              <a:rPr sz="2400" spc="5" dirty="0">
                <a:latin typeface="Carlito"/>
                <a:cs typeface="Carlito"/>
              </a:rPr>
              <a:t>data, </a:t>
            </a:r>
            <a:r>
              <a:rPr sz="2400" spc="-5" dirty="0">
                <a:latin typeface="Carlito"/>
                <a:cs typeface="Carlito"/>
              </a:rPr>
              <a:t>people </a:t>
            </a:r>
            <a:r>
              <a:rPr sz="2400" spc="5" dirty="0">
                <a:latin typeface="Carlito"/>
                <a:cs typeface="Carlito"/>
              </a:rPr>
              <a:t>and  </a:t>
            </a:r>
            <a:r>
              <a:rPr sz="2400" spc="-5" dirty="0">
                <a:latin typeface="Carlito"/>
                <a:cs typeface="Carlito"/>
              </a:rPr>
              <a:t>procedures </a:t>
            </a:r>
            <a:r>
              <a:rPr sz="2400" dirty="0">
                <a:latin typeface="Carlito"/>
                <a:cs typeface="Carlito"/>
              </a:rPr>
              <a:t>that </a:t>
            </a:r>
            <a:r>
              <a:rPr sz="2400" spc="10" dirty="0">
                <a:latin typeface="Carlito"/>
                <a:cs typeface="Carlito"/>
              </a:rPr>
              <a:t>work </a:t>
            </a:r>
            <a:r>
              <a:rPr sz="2400" spc="-10" dirty="0">
                <a:latin typeface="Carlito"/>
                <a:cs typeface="Carlito"/>
              </a:rPr>
              <a:t>together </a:t>
            </a:r>
            <a:r>
              <a:rPr sz="2400" spc="-5" dirty="0">
                <a:latin typeface="Carlito"/>
                <a:cs typeface="Carlito"/>
              </a:rPr>
              <a:t>to produce information. </a:t>
            </a:r>
            <a:r>
              <a:rPr sz="2400" dirty="0">
                <a:latin typeface="Carlito"/>
                <a:cs typeface="Carlito"/>
              </a:rPr>
              <a:t>Information  </a:t>
            </a:r>
            <a:r>
              <a:rPr sz="2400" spc="-10" dirty="0">
                <a:latin typeface="Carlito"/>
                <a:cs typeface="Carlito"/>
              </a:rPr>
              <a:t>is </a:t>
            </a:r>
            <a:r>
              <a:rPr sz="2400" spc="10" dirty="0">
                <a:latin typeface="Carlito"/>
                <a:cs typeface="Carlito"/>
              </a:rPr>
              <a:t>a </a:t>
            </a:r>
            <a:r>
              <a:rPr sz="2400" spc="-10" dirty="0">
                <a:latin typeface="Carlito"/>
                <a:cs typeface="Carlito"/>
              </a:rPr>
              <a:t>valuable </a:t>
            </a:r>
            <a:r>
              <a:rPr sz="2400" spc="5" dirty="0">
                <a:latin typeface="Carlito"/>
                <a:cs typeface="Carlito"/>
              </a:rPr>
              <a:t>and </a:t>
            </a:r>
            <a:r>
              <a:rPr sz="2400" dirty="0">
                <a:latin typeface="Carlito"/>
                <a:cs typeface="Carlito"/>
              </a:rPr>
              <a:t>costly </a:t>
            </a:r>
            <a:r>
              <a:rPr sz="2400" spc="-5" dirty="0">
                <a:latin typeface="Carlito"/>
                <a:cs typeface="Carlito"/>
              </a:rPr>
              <a:t>asset </a:t>
            </a:r>
            <a:r>
              <a:rPr sz="2400" dirty="0">
                <a:latin typeface="Carlito"/>
                <a:cs typeface="Carlito"/>
              </a:rPr>
              <a:t>that must </a:t>
            </a:r>
            <a:r>
              <a:rPr sz="2400" spc="-5" dirty="0">
                <a:latin typeface="Carlito"/>
                <a:cs typeface="Carlito"/>
              </a:rPr>
              <a:t>be preserved, </a:t>
            </a:r>
            <a:r>
              <a:rPr sz="2400" spc="-10" dirty="0">
                <a:latin typeface="Carlito"/>
                <a:cs typeface="Carlito"/>
              </a:rPr>
              <a:t>protected,  </a:t>
            </a:r>
            <a:r>
              <a:rPr sz="2400" spc="-5" dirty="0">
                <a:latin typeface="Carlito"/>
                <a:cs typeface="Carlito"/>
              </a:rPr>
              <a:t>controlled </a:t>
            </a:r>
            <a:r>
              <a:rPr sz="2400" spc="5" dirty="0">
                <a:latin typeface="Carlito"/>
                <a:cs typeface="Carlito"/>
              </a:rPr>
              <a:t>and </a:t>
            </a:r>
            <a:r>
              <a:rPr sz="2400" spc="-10" dirty="0">
                <a:latin typeface="Carlito"/>
                <a:cs typeface="Carlito"/>
              </a:rPr>
              <a:t>planned </a:t>
            </a:r>
            <a:r>
              <a:rPr sz="2400" spc="-65" dirty="0">
                <a:latin typeface="Carlito"/>
                <a:cs typeface="Carlito"/>
              </a:rPr>
              <a:t>for, </a:t>
            </a:r>
            <a:r>
              <a:rPr sz="2400" spc="15" dirty="0">
                <a:latin typeface="Carlito"/>
                <a:cs typeface="Carlito"/>
              </a:rPr>
              <a:t>as </a:t>
            </a:r>
            <a:r>
              <a:rPr sz="2400" dirty="0">
                <a:latin typeface="Carlito"/>
                <a:cs typeface="Carlito"/>
              </a:rPr>
              <a:t>other </a:t>
            </a:r>
            <a:r>
              <a:rPr sz="2400" spc="-10" dirty="0">
                <a:latin typeface="Carlito"/>
                <a:cs typeface="Carlito"/>
              </a:rPr>
              <a:t>valuable asset </a:t>
            </a:r>
            <a:r>
              <a:rPr sz="2400" spc="-15" dirty="0">
                <a:latin typeface="Carlito"/>
                <a:cs typeface="Carlito"/>
              </a:rPr>
              <a:t>with </a:t>
            </a:r>
            <a:r>
              <a:rPr sz="2400" spc="20" dirty="0">
                <a:latin typeface="Carlito"/>
                <a:cs typeface="Carlito"/>
              </a:rPr>
              <a:t>an  </a:t>
            </a:r>
            <a:r>
              <a:rPr sz="2400" spc="-10" dirty="0">
                <a:latin typeface="Carlito"/>
                <a:cs typeface="Carlito"/>
              </a:rPr>
              <a:t>organization </a:t>
            </a:r>
            <a:r>
              <a:rPr sz="2400" dirty="0">
                <a:latin typeface="Carlito"/>
                <a:cs typeface="Carlito"/>
              </a:rPr>
              <a:t>such </a:t>
            </a:r>
            <a:r>
              <a:rPr sz="2400" spc="15" dirty="0">
                <a:latin typeface="Carlito"/>
                <a:cs typeface="Carlito"/>
              </a:rPr>
              <a:t>as </a:t>
            </a:r>
            <a:r>
              <a:rPr sz="2400" spc="-25" dirty="0">
                <a:latin typeface="Carlito"/>
                <a:cs typeface="Carlito"/>
              </a:rPr>
              <a:t>money, </a:t>
            </a:r>
            <a:r>
              <a:rPr sz="2400" spc="-20" dirty="0">
                <a:latin typeface="Carlito"/>
                <a:cs typeface="Carlito"/>
              </a:rPr>
              <a:t>facilities </a:t>
            </a:r>
            <a:r>
              <a:rPr sz="2400" spc="5" dirty="0">
                <a:latin typeface="Carlito"/>
                <a:cs typeface="Carlito"/>
              </a:rPr>
              <a:t>and</a:t>
            </a:r>
            <a:r>
              <a:rPr sz="2400" spc="165" dirty="0">
                <a:latin typeface="Carlito"/>
                <a:cs typeface="Carlito"/>
              </a:rPr>
              <a:t> </a:t>
            </a:r>
            <a:r>
              <a:rPr sz="2400" spc="-10" dirty="0">
                <a:latin typeface="Carlito"/>
                <a:cs typeface="Carlito"/>
              </a:rPr>
              <a:t>people.</a:t>
            </a:r>
            <a:endParaRPr sz="2400" dirty="0">
              <a:latin typeface="Carlito"/>
              <a:cs typeface="Carlito"/>
            </a:endParaRPr>
          </a:p>
          <a:p>
            <a:pPr marL="354966" marR="5080" indent="-342900">
              <a:lnSpc>
                <a:spcPct val="102000"/>
              </a:lnSpc>
              <a:spcBef>
                <a:spcPts val="15"/>
              </a:spcBef>
              <a:buFont typeface="Wingdings" pitchFamily="2" charset="2"/>
              <a:buChar char="q"/>
              <a:tabLst>
                <a:tab pos="469900" algn="l"/>
                <a:tab pos="470534" algn="l"/>
              </a:tabLst>
            </a:pPr>
            <a:r>
              <a:rPr sz="2400" dirty="0">
                <a:latin typeface="Carlito"/>
                <a:cs typeface="Carlito"/>
              </a:rPr>
              <a:t>Information </a:t>
            </a:r>
            <a:r>
              <a:rPr sz="2400" spc="-10" dirty="0">
                <a:latin typeface="Carlito"/>
                <a:cs typeface="Carlito"/>
              </a:rPr>
              <a:t>is </a:t>
            </a:r>
            <a:r>
              <a:rPr sz="2400" spc="30" dirty="0">
                <a:latin typeface="Carlito"/>
                <a:cs typeface="Carlito"/>
              </a:rPr>
              <a:t>more </a:t>
            </a:r>
            <a:r>
              <a:rPr sz="2400" dirty="0">
                <a:latin typeface="Carlito"/>
                <a:cs typeface="Carlito"/>
              </a:rPr>
              <a:t>than </a:t>
            </a:r>
            <a:r>
              <a:rPr sz="2400" spc="10" dirty="0">
                <a:latin typeface="Carlito"/>
                <a:cs typeface="Carlito"/>
              </a:rPr>
              <a:t>books, </a:t>
            </a:r>
            <a:r>
              <a:rPr sz="2400" spc="-10" dirty="0">
                <a:latin typeface="Carlito"/>
                <a:cs typeface="Carlito"/>
              </a:rPr>
              <a:t>it is </a:t>
            </a:r>
            <a:r>
              <a:rPr sz="2400" spc="-5" dirty="0">
                <a:latin typeface="Carlito"/>
                <a:cs typeface="Carlito"/>
              </a:rPr>
              <a:t>considered </a:t>
            </a:r>
            <a:r>
              <a:rPr sz="2400" spc="-15" dirty="0">
                <a:latin typeface="Carlito"/>
                <a:cs typeface="Carlito"/>
              </a:rPr>
              <a:t>useful </a:t>
            </a:r>
            <a:r>
              <a:rPr sz="2400" spc="25" dirty="0">
                <a:latin typeface="Carlito"/>
                <a:cs typeface="Carlito"/>
              </a:rPr>
              <a:t>or </a:t>
            </a:r>
            <a:r>
              <a:rPr sz="2400" spc="-10" dirty="0">
                <a:latin typeface="Carlito"/>
                <a:cs typeface="Carlito"/>
              </a:rPr>
              <a:t>worthy </a:t>
            </a:r>
            <a:r>
              <a:rPr sz="2400" spc="25" dirty="0">
                <a:latin typeface="Carlito"/>
                <a:cs typeface="Carlito"/>
              </a:rPr>
              <a:t>of  </a:t>
            </a:r>
            <a:r>
              <a:rPr sz="2400" spc="-5" dirty="0">
                <a:latin typeface="Carlito"/>
                <a:cs typeface="Carlito"/>
              </a:rPr>
              <a:t>retention </a:t>
            </a:r>
            <a:r>
              <a:rPr sz="2400" spc="-10" dirty="0">
                <a:latin typeface="Carlito"/>
                <a:cs typeface="Carlito"/>
              </a:rPr>
              <a:t>if </a:t>
            </a:r>
            <a:r>
              <a:rPr sz="2400" spc="15" dirty="0">
                <a:latin typeface="Carlito"/>
                <a:cs typeface="Carlito"/>
              </a:rPr>
              <a:t>over </a:t>
            </a:r>
            <a:r>
              <a:rPr sz="2400" spc="10" dirty="0">
                <a:latin typeface="Carlito"/>
                <a:cs typeface="Carlito"/>
              </a:rPr>
              <a:t>a </a:t>
            </a:r>
            <a:r>
              <a:rPr sz="2400" dirty="0">
                <a:latin typeface="Carlito"/>
                <a:cs typeface="Carlito"/>
              </a:rPr>
              <a:t>period </a:t>
            </a:r>
            <a:r>
              <a:rPr sz="2400" spc="25" dirty="0">
                <a:latin typeface="Carlito"/>
                <a:cs typeface="Carlito"/>
              </a:rPr>
              <a:t>of </a:t>
            </a:r>
            <a:r>
              <a:rPr sz="2400" dirty="0">
                <a:latin typeface="Carlito"/>
                <a:cs typeface="Carlito"/>
              </a:rPr>
              <a:t>time </a:t>
            </a:r>
            <a:r>
              <a:rPr sz="2400" spc="-10" dirty="0">
                <a:latin typeface="Carlito"/>
                <a:cs typeface="Carlito"/>
              </a:rPr>
              <a:t>it appears in </a:t>
            </a:r>
            <a:r>
              <a:rPr sz="2400" spc="-5" dirty="0">
                <a:latin typeface="Carlito"/>
                <a:cs typeface="Carlito"/>
              </a:rPr>
              <a:t>many </a:t>
            </a:r>
            <a:r>
              <a:rPr sz="2400" spc="5" dirty="0">
                <a:latin typeface="Carlito"/>
                <a:cs typeface="Carlito"/>
              </a:rPr>
              <a:t>forms </a:t>
            </a:r>
            <a:r>
              <a:rPr sz="2400" dirty="0">
                <a:latin typeface="Carlito"/>
                <a:cs typeface="Carlito"/>
              </a:rPr>
              <a:t>other than  that </a:t>
            </a:r>
            <a:r>
              <a:rPr sz="2400" spc="25" dirty="0">
                <a:latin typeface="Carlito"/>
                <a:cs typeface="Carlito"/>
              </a:rPr>
              <a:t>of </a:t>
            </a:r>
            <a:r>
              <a:rPr sz="2400" spc="-10" dirty="0">
                <a:latin typeface="Carlito"/>
                <a:cs typeface="Carlito"/>
              </a:rPr>
              <a:t>traditional </a:t>
            </a:r>
            <a:r>
              <a:rPr sz="2400" spc="20" dirty="0">
                <a:latin typeface="Carlito"/>
                <a:cs typeface="Carlito"/>
              </a:rPr>
              <a:t>book. </a:t>
            </a:r>
            <a:r>
              <a:rPr sz="2400" spc="-20" dirty="0">
                <a:latin typeface="Carlito"/>
                <a:cs typeface="Carlito"/>
              </a:rPr>
              <a:t>Also, </a:t>
            </a:r>
            <a:r>
              <a:rPr sz="2400" dirty="0">
                <a:latin typeface="Carlito"/>
                <a:cs typeface="Carlito"/>
              </a:rPr>
              <a:t>information </a:t>
            </a:r>
            <a:r>
              <a:rPr sz="2400" spc="5" dirty="0">
                <a:latin typeface="Carlito"/>
                <a:cs typeface="Carlito"/>
              </a:rPr>
              <a:t>may </a:t>
            </a:r>
            <a:r>
              <a:rPr sz="2400" spc="-5" dirty="0">
                <a:latin typeface="Carlito"/>
                <a:cs typeface="Carlito"/>
              </a:rPr>
              <a:t>be considered </a:t>
            </a:r>
            <a:r>
              <a:rPr sz="2400" spc="20" dirty="0">
                <a:latin typeface="Carlito"/>
                <a:cs typeface="Carlito"/>
              </a:rPr>
              <a:t>as  </a:t>
            </a:r>
            <a:r>
              <a:rPr sz="2400" dirty="0">
                <a:latin typeface="Carlito"/>
                <a:cs typeface="Carlito"/>
              </a:rPr>
              <a:t>recorded </a:t>
            </a:r>
            <a:r>
              <a:rPr sz="2400" spc="-5" dirty="0">
                <a:latin typeface="Carlito"/>
                <a:cs typeface="Carlito"/>
              </a:rPr>
              <a:t>knowledge </a:t>
            </a:r>
            <a:r>
              <a:rPr sz="2400" dirty="0">
                <a:latin typeface="Carlito"/>
                <a:cs typeface="Carlito"/>
              </a:rPr>
              <a:t>that </a:t>
            </a:r>
            <a:r>
              <a:rPr sz="2400" spc="5" dirty="0">
                <a:latin typeface="Carlito"/>
                <a:cs typeface="Carlito"/>
              </a:rPr>
              <a:t>may </a:t>
            </a:r>
            <a:r>
              <a:rPr sz="2400" spc="-5" dirty="0">
                <a:latin typeface="Carlito"/>
                <a:cs typeface="Carlito"/>
              </a:rPr>
              <a:t>be </a:t>
            </a:r>
            <a:r>
              <a:rPr sz="2400" spc="-15" dirty="0">
                <a:latin typeface="Carlito"/>
                <a:cs typeface="Carlito"/>
              </a:rPr>
              <a:t>useful </a:t>
            </a:r>
            <a:r>
              <a:rPr sz="2400" spc="-5" dirty="0">
                <a:latin typeface="Carlito"/>
                <a:cs typeface="Carlito"/>
              </a:rPr>
              <a:t>to </a:t>
            </a:r>
            <a:r>
              <a:rPr sz="2400" spc="20" dirty="0">
                <a:latin typeface="Carlito"/>
                <a:cs typeface="Carlito"/>
              </a:rPr>
              <a:t>some </a:t>
            </a:r>
            <a:r>
              <a:rPr sz="2400" spc="-5" dirty="0">
                <a:latin typeface="Carlito"/>
                <a:cs typeface="Carlito"/>
              </a:rPr>
              <a:t>decision </a:t>
            </a:r>
            <a:r>
              <a:rPr sz="2400" spc="-10" dirty="0">
                <a:latin typeface="Carlito"/>
                <a:cs typeface="Carlito"/>
              </a:rPr>
              <a:t>makers </a:t>
            </a:r>
            <a:r>
              <a:rPr sz="2400" spc="5" dirty="0">
                <a:latin typeface="Carlito"/>
                <a:cs typeface="Carlito"/>
              </a:rPr>
              <a:t>and  </a:t>
            </a:r>
            <a:r>
              <a:rPr sz="2400" spc="-15" dirty="0">
                <a:latin typeface="Carlito"/>
                <a:cs typeface="Carlito"/>
              </a:rPr>
              <a:t>this </a:t>
            </a:r>
            <a:r>
              <a:rPr sz="2400" dirty="0">
                <a:latin typeface="Carlito"/>
                <a:cs typeface="Carlito"/>
              </a:rPr>
              <a:t>recorded </a:t>
            </a:r>
            <a:r>
              <a:rPr sz="2400" spc="-5" dirty="0">
                <a:latin typeface="Carlito"/>
                <a:cs typeface="Carlito"/>
              </a:rPr>
              <a:t>knowledge </a:t>
            </a:r>
            <a:r>
              <a:rPr sz="2400" spc="5" dirty="0">
                <a:latin typeface="Carlito"/>
                <a:cs typeface="Carlito"/>
              </a:rPr>
              <a:t>may </a:t>
            </a:r>
            <a:r>
              <a:rPr sz="2400" spc="-5" dirty="0">
                <a:latin typeface="Carlito"/>
                <a:cs typeface="Carlito"/>
              </a:rPr>
              <a:t>be </a:t>
            </a:r>
            <a:r>
              <a:rPr sz="2400" spc="-15" dirty="0">
                <a:latin typeface="Carlito"/>
                <a:cs typeface="Carlito"/>
              </a:rPr>
              <a:t>found </a:t>
            </a:r>
            <a:r>
              <a:rPr sz="2400" spc="-10" dirty="0">
                <a:latin typeface="Carlito"/>
                <a:cs typeface="Carlito"/>
              </a:rPr>
              <a:t>in </a:t>
            </a:r>
            <a:r>
              <a:rPr sz="2400" dirty="0">
                <a:latin typeface="Carlito"/>
                <a:cs typeface="Carlito"/>
              </a:rPr>
              <a:t>such </a:t>
            </a:r>
            <a:r>
              <a:rPr sz="2400" spc="-5" dirty="0">
                <a:latin typeface="Carlito"/>
                <a:cs typeface="Carlito"/>
              </a:rPr>
              <a:t>sources </a:t>
            </a:r>
            <a:r>
              <a:rPr sz="2400" spc="15" dirty="0">
                <a:latin typeface="Carlito"/>
                <a:cs typeface="Carlito"/>
              </a:rPr>
              <a:t>as </a:t>
            </a:r>
            <a:r>
              <a:rPr sz="2400" spc="-10" dirty="0">
                <a:latin typeface="Carlito"/>
                <a:cs typeface="Carlito"/>
              </a:rPr>
              <a:t>inventory  </a:t>
            </a:r>
            <a:r>
              <a:rPr sz="2400" spc="5" dirty="0">
                <a:latin typeface="Carlito"/>
                <a:cs typeface="Carlito"/>
              </a:rPr>
              <a:t>reports</a:t>
            </a:r>
            <a:r>
              <a:rPr sz="2400" spc="85" dirty="0">
                <a:latin typeface="Carlito"/>
                <a:cs typeface="Carlito"/>
              </a:rPr>
              <a:t> </a:t>
            </a:r>
            <a:r>
              <a:rPr sz="2400" dirty="0">
                <a:latin typeface="Carlito"/>
                <a:cs typeface="Carlito"/>
              </a:rPr>
              <a:t>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013461" y="834075"/>
            <a:ext cx="7481571" cy="4699876"/>
          </a:xfrm>
          <a:prstGeom prst="rect">
            <a:avLst/>
          </a:prstGeom>
          <a:effectLst>
            <a:outerShdw blurRad="50800" dist="38100" dir="5400000" algn="t" rotWithShape="0">
              <a:prstClr val="black">
                <a:alpha val="40000"/>
              </a:prstClr>
            </a:outerShdw>
          </a:effectLst>
        </p:spPr>
        <p:txBody>
          <a:bodyPr vert="horz" wrap="square" lIns="0" tIns="13335" rIns="0" bIns="0" rtlCol="0">
            <a:spAutoFit/>
          </a:bodyPr>
          <a:lstStyle/>
          <a:p>
            <a:pPr marL="12065">
              <a:lnSpc>
                <a:spcPct val="100000"/>
              </a:lnSpc>
              <a:spcBef>
                <a:spcPts val="105"/>
              </a:spcBef>
              <a:tabLst>
                <a:tab pos="584200" algn="l"/>
                <a:tab pos="584835" algn="l"/>
                <a:tab pos="2679700" algn="l"/>
              </a:tabLst>
            </a:pPr>
            <a:r>
              <a:rPr sz="4200" b="1" spc="5" dirty="0">
                <a:solidFill>
                  <a:srgbClr val="92D050"/>
                </a:solidFill>
                <a:effectLst>
                  <a:outerShdw blurRad="38100" dist="38100" dir="2700000" algn="tl">
                    <a:srgbClr val="000000">
                      <a:alpha val="43137"/>
                    </a:srgbClr>
                  </a:outerShdw>
                </a:effectLst>
                <a:latin typeface="Carlito"/>
                <a:cs typeface="Carlito"/>
              </a:rPr>
              <a:t>Scope</a:t>
            </a:r>
            <a:r>
              <a:rPr sz="4200" b="1" spc="-114" dirty="0">
                <a:solidFill>
                  <a:srgbClr val="92D050"/>
                </a:solidFill>
                <a:effectLst>
                  <a:outerShdw blurRad="38100" dist="38100" dir="2700000" algn="tl">
                    <a:srgbClr val="000000">
                      <a:alpha val="43137"/>
                    </a:srgbClr>
                  </a:outerShdw>
                </a:effectLst>
                <a:latin typeface="Carlito"/>
                <a:cs typeface="Carlito"/>
              </a:rPr>
              <a:t> </a:t>
            </a:r>
            <a:r>
              <a:rPr sz="4200" b="1" spc="15" dirty="0">
                <a:solidFill>
                  <a:srgbClr val="92D050"/>
                </a:solidFill>
                <a:effectLst>
                  <a:outerShdw blurRad="38100" dist="38100" dir="2700000" algn="tl">
                    <a:srgbClr val="000000">
                      <a:alpha val="43137"/>
                    </a:srgbClr>
                  </a:outerShdw>
                </a:effectLst>
                <a:latin typeface="Carlito"/>
                <a:cs typeface="Carlito"/>
              </a:rPr>
              <a:t>of</a:t>
            </a:r>
            <a:r>
              <a:rPr lang="en-US" sz="4200" b="1" spc="15" dirty="0">
                <a:solidFill>
                  <a:srgbClr val="92D050"/>
                </a:solidFill>
                <a:effectLst>
                  <a:outerShdw blurRad="38100" dist="38100" dir="2700000" algn="tl">
                    <a:srgbClr val="000000">
                      <a:alpha val="43137"/>
                    </a:srgbClr>
                  </a:outerShdw>
                </a:effectLst>
                <a:latin typeface="Carlito"/>
                <a:cs typeface="Carlito"/>
              </a:rPr>
              <a:t> </a:t>
            </a:r>
            <a:r>
              <a:rPr sz="4200" b="1" spc="-10" dirty="0">
                <a:solidFill>
                  <a:srgbClr val="92D050"/>
                </a:solidFill>
                <a:effectLst>
                  <a:outerShdw blurRad="38100" dist="38100" dir="2700000" algn="tl">
                    <a:srgbClr val="000000">
                      <a:alpha val="43137"/>
                    </a:srgbClr>
                  </a:outerShdw>
                </a:effectLst>
                <a:latin typeface="Carlito"/>
                <a:cs typeface="Carlito"/>
              </a:rPr>
              <a:t>project</a:t>
            </a:r>
            <a:r>
              <a:rPr lang="en-US" sz="4200" b="1" spc="-10" dirty="0">
                <a:solidFill>
                  <a:srgbClr val="92D050"/>
                </a:solidFill>
                <a:effectLst>
                  <a:outerShdw blurRad="38100" dist="38100" dir="2700000" algn="tl">
                    <a:srgbClr val="000000">
                      <a:alpha val="43137"/>
                    </a:srgbClr>
                  </a:outerShdw>
                </a:effectLst>
                <a:latin typeface="Carlito"/>
                <a:cs typeface="Carlito"/>
              </a:rPr>
              <a:t> :</a:t>
            </a:r>
            <a:endParaRPr sz="4200" b="1" dirty="0">
              <a:solidFill>
                <a:srgbClr val="92D050"/>
              </a:solidFill>
              <a:effectLst>
                <a:outerShdw blurRad="38100" dist="38100" dir="2700000" algn="tl">
                  <a:srgbClr val="000000">
                    <a:alpha val="43137"/>
                  </a:srgbClr>
                </a:outerShdw>
              </a:effectLst>
              <a:latin typeface="Carlito"/>
              <a:cs typeface="Carlito"/>
            </a:endParaRPr>
          </a:p>
          <a:p>
            <a:pPr>
              <a:lnSpc>
                <a:spcPct val="100000"/>
              </a:lnSpc>
              <a:spcBef>
                <a:spcPts val="40"/>
              </a:spcBef>
              <a:buChar char="•"/>
            </a:pPr>
            <a:endParaRPr sz="6650" dirty="0">
              <a:latin typeface="Carlito"/>
              <a:cs typeface="Carlito"/>
            </a:endParaRPr>
          </a:p>
          <a:p>
            <a:pPr marL="469900" marR="5080" indent="-457834">
              <a:lnSpc>
                <a:spcPct val="102299"/>
              </a:lnSpc>
              <a:buFont typeface="Arial"/>
              <a:buChar char="•"/>
              <a:tabLst>
                <a:tab pos="469900" algn="l"/>
                <a:tab pos="470534" algn="l"/>
              </a:tabLst>
            </a:pPr>
            <a:r>
              <a:rPr sz="2750" spc="-20" dirty="0">
                <a:latin typeface="Carlito"/>
                <a:cs typeface="Carlito"/>
              </a:rPr>
              <a:t>We </a:t>
            </a:r>
            <a:r>
              <a:rPr sz="2750" spc="25" dirty="0">
                <a:latin typeface="Carlito"/>
                <a:cs typeface="Carlito"/>
              </a:rPr>
              <a:t>can </a:t>
            </a:r>
            <a:r>
              <a:rPr sz="2750" spc="5" dirty="0">
                <a:latin typeface="Carlito"/>
                <a:cs typeface="Carlito"/>
              </a:rPr>
              <a:t>create </a:t>
            </a:r>
            <a:r>
              <a:rPr sz="2750" spc="-15" dirty="0">
                <a:latin typeface="Carlito"/>
                <a:cs typeface="Carlito"/>
              </a:rPr>
              <a:t>Android </a:t>
            </a:r>
            <a:r>
              <a:rPr sz="2750" spc="25" dirty="0">
                <a:latin typeface="Carlito"/>
                <a:cs typeface="Carlito"/>
              </a:rPr>
              <a:t>or </a:t>
            </a:r>
            <a:r>
              <a:rPr sz="2750" spc="10" dirty="0">
                <a:latin typeface="Carlito"/>
                <a:cs typeface="Carlito"/>
              </a:rPr>
              <a:t>iOS </a:t>
            </a:r>
            <a:r>
              <a:rPr sz="2750" spc="-5" dirty="0">
                <a:latin typeface="Carlito"/>
                <a:cs typeface="Carlito"/>
              </a:rPr>
              <a:t>application </a:t>
            </a:r>
            <a:r>
              <a:rPr sz="2750" spc="-15" dirty="0">
                <a:latin typeface="Carlito"/>
                <a:cs typeface="Carlito"/>
              </a:rPr>
              <a:t>for </a:t>
            </a:r>
            <a:r>
              <a:rPr sz="2750" spc="-20" dirty="0">
                <a:latin typeface="Carlito"/>
                <a:cs typeface="Carlito"/>
              </a:rPr>
              <a:t>this  </a:t>
            </a:r>
            <a:r>
              <a:rPr sz="2750" spc="-5" dirty="0">
                <a:latin typeface="Carlito"/>
                <a:cs typeface="Carlito"/>
              </a:rPr>
              <a:t>project.</a:t>
            </a:r>
            <a:endParaRPr sz="2750" dirty="0">
              <a:latin typeface="Carlito"/>
              <a:cs typeface="Carlito"/>
            </a:endParaRPr>
          </a:p>
          <a:p>
            <a:pPr>
              <a:lnSpc>
                <a:spcPct val="100000"/>
              </a:lnSpc>
              <a:buChar char="•"/>
            </a:pPr>
            <a:endParaRPr sz="2800" dirty="0">
              <a:latin typeface="Carlito"/>
              <a:cs typeface="Carlito"/>
            </a:endParaRPr>
          </a:p>
          <a:p>
            <a:pPr>
              <a:lnSpc>
                <a:spcPct val="100000"/>
              </a:lnSpc>
              <a:spcBef>
                <a:spcPts val="20"/>
              </a:spcBef>
              <a:buChar char="•"/>
            </a:pPr>
            <a:endParaRPr sz="2750" dirty="0">
              <a:latin typeface="Carlito"/>
              <a:cs typeface="Carlito"/>
            </a:endParaRPr>
          </a:p>
          <a:p>
            <a:pPr marL="469900" marR="965200" indent="-457834">
              <a:lnSpc>
                <a:spcPct val="102400"/>
              </a:lnSpc>
              <a:buFont typeface="Arial"/>
              <a:buChar char="•"/>
              <a:tabLst>
                <a:tab pos="469900" algn="l"/>
                <a:tab pos="470534" algn="l"/>
              </a:tabLst>
            </a:pPr>
            <a:r>
              <a:rPr sz="2750" spc="-20" dirty="0">
                <a:latin typeface="Carlito"/>
                <a:cs typeface="Carlito"/>
              </a:rPr>
              <a:t>We </a:t>
            </a:r>
            <a:r>
              <a:rPr sz="2750" spc="25" dirty="0">
                <a:latin typeface="Carlito"/>
                <a:cs typeface="Carlito"/>
              </a:rPr>
              <a:t>can </a:t>
            </a:r>
            <a:r>
              <a:rPr sz="2750" spc="5" dirty="0">
                <a:latin typeface="Carlito"/>
                <a:cs typeface="Carlito"/>
              </a:rPr>
              <a:t>create </a:t>
            </a:r>
            <a:r>
              <a:rPr sz="2750" spc="10" dirty="0">
                <a:latin typeface="Carlito"/>
                <a:cs typeface="Carlito"/>
              </a:rPr>
              <a:t>a </a:t>
            </a:r>
            <a:r>
              <a:rPr sz="2750" spc="-15" dirty="0">
                <a:latin typeface="Carlito"/>
                <a:cs typeface="Carlito"/>
              </a:rPr>
              <a:t>news </a:t>
            </a:r>
            <a:r>
              <a:rPr sz="2750" spc="-5" dirty="0">
                <a:latin typeface="Carlito"/>
                <a:cs typeface="Carlito"/>
              </a:rPr>
              <a:t>window </a:t>
            </a:r>
            <a:r>
              <a:rPr sz="2750" spc="-15" dirty="0">
                <a:latin typeface="Carlito"/>
                <a:cs typeface="Carlito"/>
              </a:rPr>
              <a:t>for </a:t>
            </a:r>
            <a:r>
              <a:rPr sz="2750" spc="-10" dirty="0">
                <a:latin typeface="Carlito"/>
                <a:cs typeface="Carlito"/>
              </a:rPr>
              <a:t>farmers  </a:t>
            </a:r>
            <a:r>
              <a:rPr sz="2750" spc="-5" dirty="0">
                <a:latin typeface="Carlito"/>
                <a:cs typeface="Carlito"/>
              </a:rPr>
              <a:t>information.</a:t>
            </a:r>
            <a:endParaRPr sz="2750" dirty="0">
              <a:latin typeface="Carlito"/>
              <a:cs typeface="Carlito"/>
            </a:endParaRPr>
          </a:p>
          <a:p>
            <a:pPr marL="12700">
              <a:lnSpc>
                <a:spcPct val="100000"/>
              </a:lnSpc>
              <a:spcBef>
                <a:spcPts val="80"/>
              </a:spcBef>
            </a:pPr>
            <a:endParaRPr sz="2750" dirty="0">
              <a:latin typeface="Arial"/>
              <a:cs typeface="Arial"/>
            </a:endParaRPr>
          </a:p>
        </p:txBody>
      </p:sp>
      <p:sp>
        <p:nvSpPr>
          <p:cNvPr id="10" name="object 10"/>
          <p:cNvSpPr txBox="1"/>
          <p:nvPr/>
        </p:nvSpPr>
        <p:spPr>
          <a:xfrm>
            <a:off x="11695179" y="6472554"/>
            <a:ext cx="153671" cy="153888"/>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A4A4A4"/>
                </a:solidFill>
                <a:latin typeface="Carlito"/>
                <a:cs typeface="Carlito"/>
              </a:rPr>
              <a:t>7</a:t>
            </a:fld>
            <a:endParaRPr sz="12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643395" y="596330"/>
            <a:ext cx="11065701" cy="509114"/>
          </a:xfrm>
          <a:prstGeom prst="rect">
            <a:avLst/>
          </a:prstGeom>
          <a:effectLst>
            <a:outerShdw blurRad="50800" dist="38100" dir="5400000" algn="t" rotWithShape="0">
              <a:prstClr val="black">
                <a:alpha val="40000"/>
              </a:prstClr>
            </a:outerShdw>
          </a:effectLst>
        </p:spPr>
        <p:txBody>
          <a:bodyPr vert="horz" wrap="square" lIns="0" tIns="16510" rIns="0" bIns="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12066">
              <a:lnSpc>
                <a:spcPct val="100000"/>
              </a:lnSpc>
              <a:spcBef>
                <a:spcPts val="130"/>
              </a:spcBef>
              <a:tabLst>
                <a:tab pos="469900" algn="l"/>
                <a:tab pos="470534" algn="l"/>
              </a:tabLst>
            </a:pPr>
            <a:r>
              <a:rPr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rlito"/>
                <a:cs typeface="Carlito"/>
              </a:rPr>
              <a:t>HARDWARE AND SOFTWARE REQUIREMENTS:</a:t>
            </a:r>
          </a:p>
        </p:txBody>
      </p:sp>
      <p:sp>
        <p:nvSpPr>
          <p:cNvPr id="9" name="object 9"/>
          <p:cNvSpPr txBox="1"/>
          <p:nvPr/>
        </p:nvSpPr>
        <p:spPr>
          <a:xfrm>
            <a:off x="11720579" y="6434455"/>
            <a:ext cx="102871"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4A4A4"/>
                </a:solidFill>
                <a:latin typeface="Carlito"/>
                <a:cs typeface="Carlito"/>
              </a:rPr>
              <a:t>8</a:t>
            </a:r>
            <a:endParaRPr sz="1200">
              <a:latin typeface="Carlito"/>
              <a:cs typeface="Carlito"/>
            </a:endParaRPr>
          </a:p>
        </p:txBody>
      </p:sp>
      <p:sp>
        <p:nvSpPr>
          <p:cNvPr id="11" name="object 11"/>
          <p:cNvSpPr txBox="1"/>
          <p:nvPr/>
        </p:nvSpPr>
        <p:spPr>
          <a:xfrm>
            <a:off x="533400" y="1371600"/>
            <a:ext cx="10275885" cy="4720523"/>
          </a:xfrm>
          <a:prstGeom prst="rect">
            <a:avLst/>
          </a:prstGeom>
        </p:spPr>
        <p:txBody>
          <a:bodyPr vert="horz" wrap="square" lIns="0" tIns="16510" rIns="0" bIns="0" rtlCol="0">
            <a:spAutoFit/>
          </a:bodyPr>
          <a:lstStyle/>
          <a:p>
            <a:pPr marL="469900" indent="-457834">
              <a:spcBef>
                <a:spcPts val="130"/>
              </a:spcBef>
              <a:buFont typeface="Wingdings" pitchFamily="2" charset="2"/>
              <a:buChar char="§"/>
              <a:tabLst>
                <a:tab pos="469900" algn="l"/>
                <a:tab pos="470534" algn="l"/>
              </a:tabLst>
            </a:pPr>
            <a:r>
              <a:rPr sz="2300" spc="-5" dirty="0">
                <a:latin typeface="Carlito"/>
                <a:cs typeface="Carlito"/>
              </a:rPr>
              <a:t>Language(s) to be</a:t>
            </a:r>
            <a:r>
              <a:rPr sz="2300" spc="-254" dirty="0">
                <a:latin typeface="Carlito"/>
                <a:cs typeface="Carlito"/>
              </a:rPr>
              <a:t> </a:t>
            </a:r>
            <a:r>
              <a:rPr sz="2300" spc="-20" dirty="0">
                <a:latin typeface="Carlito"/>
                <a:cs typeface="Carlito"/>
              </a:rPr>
              <a:t>used:</a:t>
            </a:r>
            <a:endParaRPr sz="2300" dirty="0">
              <a:latin typeface="Carlito"/>
              <a:cs typeface="Carlito"/>
            </a:endParaRPr>
          </a:p>
          <a:p>
            <a:pPr marL="631825" indent="-619760">
              <a:spcBef>
                <a:spcPts val="80"/>
              </a:spcBef>
              <a:buFont typeface="Wingdings" pitchFamily="2" charset="2"/>
              <a:buChar char="§"/>
              <a:tabLst>
                <a:tab pos="631825" algn="l"/>
                <a:tab pos="632460" algn="l"/>
              </a:tabLst>
            </a:pPr>
            <a:r>
              <a:rPr sz="2300" spc="15" dirty="0">
                <a:latin typeface="Carlito"/>
                <a:cs typeface="Carlito"/>
              </a:rPr>
              <a:t>HTML </a:t>
            </a:r>
            <a:r>
              <a:rPr sz="2300" spc="20" dirty="0">
                <a:latin typeface="Carlito"/>
                <a:cs typeface="Carlito"/>
              </a:rPr>
              <a:t>&amp;</a:t>
            </a:r>
            <a:r>
              <a:rPr sz="2300" spc="90" dirty="0">
                <a:latin typeface="Carlito"/>
                <a:cs typeface="Carlito"/>
              </a:rPr>
              <a:t> </a:t>
            </a:r>
            <a:r>
              <a:rPr sz="2300" spc="15" dirty="0">
                <a:latin typeface="Carlito"/>
                <a:cs typeface="Carlito"/>
              </a:rPr>
              <a:t>CSS</a:t>
            </a:r>
            <a:endParaRPr sz="2300" dirty="0">
              <a:latin typeface="Carlito"/>
              <a:cs typeface="Carlito"/>
            </a:endParaRPr>
          </a:p>
          <a:p>
            <a:pPr marL="631825" indent="-619760">
              <a:spcBef>
                <a:spcPts val="80"/>
              </a:spcBef>
              <a:buFont typeface="Wingdings" pitchFamily="2" charset="2"/>
              <a:buChar char="§"/>
              <a:tabLst>
                <a:tab pos="631825" algn="l"/>
                <a:tab pos="632460" algn="l"/>
              </a:tabLst>
            </a:pPr>
            <a:r>
              <a:rPr sz="2300" spc="-10" dirty="0">
                <a:latin typeface="Carlito"/>
                <a:cs typeface="Carlito"/>
              </a:rPr>
              <a:t>Javascript</a:t>
            </a:r>
            <a:endParaRPr sz="2300" dirty="0">
              <a:latin typeface="Carlito"/>
              <a:cs typeface="Carlito"/>
            </a:endParaRPr>
          </a:p>
          <a:p>
            <a:pPr marL="469900" indent="-457834">
              <a:spcBef>
                <a:spcPts val="5"/>
              </a:spcBef>
              <a:buFont typeface="Wingdings" pitchFamily="2" charset="2"/>
              <a:buChar char="§"/>
              <a:tabLst>
                <a:tab pos="469900" algn="l"/>
                <a:tab pos="470534" algn="l"/>
              </a:tabLst>
            </a:pPr>
            <a:r>
              <a:rPr sz="2300" spc="-5" dirty="0">
                <a:latin typeface="Carlito"/>
                <a:cs typeface="Carlito"/>
              </a:rPr>
              <a:t>Hardware</a:t>
            </a:r>
            <a:r>
              <a:rPr sz="2300" spc="90" dirty="0">
                <a:latin typeface="Carlito"/>
                <a:cs typeface="Carlito"/>
              </a:rPr>
              <a:t> </a:t>
            </a:r>
            <a:r>
              <a:rPr sz="2300" spc="-20" dirty="0">
                <a:latin typeface="Carlito"/>
                <a:cs typeface="Carlito"/>
              </a:rPr>
              <a:t>Requirements:</a:t>
            </a:r>
            <a:endParaRPr sz="2300" dirty="0">
              <a:latin typeface="Carlito"/>
              <a:cs typeface="Carlito"/>
            </a:endParaRPr>
          </a:p>
          <a:p>
            <a:pPr marL="469900" indent="-457834">
              <a:spcBef>
                <a:spcPts val="80"/>
              </a:spcBef>
              <a:buFont typeface="Wingdings" pitchFamily="2" charset="2"/>
              <a:buChar char="§"/>
              <a:tabLst>
                <a:tab pos="469900" algn="l"/>
                <a:tab pos="470534" algn="l"/>
              </a:tabLst>
            </a:pPr>
            <a:r>
              <a:rPr sz="2300" spc="5" dirty="0">
                <a:latin typeface="Carlito"/>
                <a:cs typeface="Carlito"/>
              </a:rPr>
              <a:t>RAM: </a:t>
            </a:r>
            <a:r>
              <a:rPr sz="2300" spc="10" dirty="0">
                <a:latin typeface="Carlito"/>
                <a:cs typeface="Carlito"/>
              </a:rPr>
              <a:t>1 </a:t>
            </a:r>
            <a:r>
              <a:rPr sz="2300" dirty="0">
                <a:latin typeface="Carlito"/>
                <a:cs typeface="Carlito"/>
              </a:rPr>
              <a:t>GB </a:t>
            </a:r>
            <a:r>
              <a:rPr sz="2300" spc="25" dirty="0">
                <a:latin typeface="Carlito"/>
                <a:cs typeface="Carlito"/>
              </a:rPr>
              <a:t>or</a:t>
            </a:r>
            <a:r>
              <a:rPr sz="2300" spc="114" dirty="0">
                <a:latin typeface="Carlito"/>
                <a:cs typeface="Carlito"/>
              </a:rPr>
              <a:t> </a:t>
            </a:r>
            <a:r>
              <a:rPr sz="2300" spc="25" dirty="0">
                <a:latin typeface="Carlito"/>
                <a:cs typeface="Carlito"/>
              </a:rPr>
              <a:t>more</a:t>
            </a:r>
            <a:endParaRPr sz="2300" dirty="0">
              <a:latin typeface="Carlito"/>
              <a:cs typeface="Carlito"/>
            </a:endParaRPr>
          </a:p>
          <a:p>
            <a:pPr marL="469900" indent="-457834">
              <a:spcBef>
                <a:spcPts val="80"/>
              </a:spcBef>
              <a:buFont typeface="Wingdings" pitchFamily="2" charset="2"/>
              <a:buChar char="§"/>
              <a:tabLst>
                <a:tab pos="469900" algn="l"/>
                <a:tab pos="470534" algn="l"/>
              </a:tabLst>
            </a:pPr>
            <a:r>
              <a:rPr sz="2300" spc="-5" dirty="0">
                <a:latin typeface="Carlito"/>
                <a:cs typeface="Carlito"/>
              </a:rPr>
              <a:t>Hard </a:t>
            </a:r>
            <a:r>
              <a:rPr sz="2300" dirty="0">
                <a:latin typeface="Carlito"/>
                <a:cs typeface="Carlito"/>
              </a:rPr>
              <a:t>Disc: </a:t>
            </a:r>
            <a:r>
              <a:rPr sz="2300" spc="25" dirty="0">
                <a:latin typeface="Carlito"/>
                <a:cs typeface="Carlito"/>
              </a:rPr>
              <a:t>200MB or</a:t>
            </a:r>
            <a:r>
              <a:rPr sz="2300" spc="140" dirty="0">
                <a:latin typeface="Carlito"/>
                <a:cs typeface="Carlito"/>
              </a:rPr>
              <a:t> </a:t>
            </a:r>
            <a:r>
              <a:rPr sz="2300" spc="25" dirty="0">
                <a:latin typeface="Carlito"/>
                <a:cs typeface="Carlito"/>
              </a:rPr>
              <a:t>more</a:t>
            </a:r>
            <a:endParaRPr sz="2300" dirty="0">
              <a:latin typeface="Carlito"/>
              <a:cs typeface="Carlito"/>
            </a:endParaRPr>
          </a:p>
          <a:p>
            <a:pPr marL="469900" indent="-457834">
              <a:spcBef>
                <a:spcPts val="75"/>
              </a:spcBef>
              <a:buFont typeface="Wingdings" pitchFamily="2" charset="2"/>
              <a:buChar char="§"/>
              <a:tabLst>
                <a:tab pos="469900" algn="l"/>
                <a:tab pos="470534" algn="l"/>
              </a:tabLst>
            </a:pPr>
            <a:r>
              <a:rPr sz="2300" dirty="0">
                <a:latin typeface="Carlito"/>
                <a:cs typeface="Carlito"/>
              </a:rPr>
              <a:t>Processor: </a:t>
            </a:r>
            <a:r>
              <a:rPr sz="2300" spc="-15" dirty="0">
                <a:latin typeface="Carlito"/>
                <a:cs typeface="Carlito"/>
              </a:rPr>
              <a:t>Intel </a:t>
            </a:r>
            <a:r>
              <a:rPr sz="2300" spc="25" dirty="0">
                <a:latin typeface="Carlito"/>
                <a:cs typeface="Carlito"/>
              </a:rPr>
              <a:t>core</a:t>
            </a:r>
            <a:r>
              <a:rPr sz="2300" spc="175" dirty="0">
                <a:latin typeface="Carlito"/>
                <a:cs typeface="Carlito"/>
              </a:rPr>
              <a:t> </a:t>
            </a:r>
            <a:r>
              <a:rPr sz="2300" spc="-5" dirty="0">
                <a:latin typeface="Carlito"/>
                <a:cs typeface="Carlito"/>
              </a:rPr>
              <a:t>processor</a:t>
            </a:r>
            <a:endParaRPr sz="2300" dirty="0">
              <a:latin typeface="Carlito"/>
              <a:cs typeface="Carlito"/>
            </a:endParaRPr>
          </a:p>
          <a:p>
            <a:pPr marL="469900" indent="-457834">
              <a:spcBef>
                <a:spcPts val="80"/>
              </a:spcBef>
              <a:buFont typeface="Wingdings" pitchFamily="2" charset="2"/>
              <a:buChar char="§"/>
              <a:tabLst>
                <a:tab pos="469900" algn="l"/>
                <a:tab pos="470534" algn="l"/>
              </a:tabLst>
            </a:pPr>
            <a:r>
              <a:rPr sz="2300" dirty="0">
                <a:latin typeface="Carlito"/>
                <a:cs typeface="Carlito"/>
              </a:rPr>
              <a:t>Processor </a:t>
            </a:r>
            <a:r>
              <a:rPr sz="2300" spc="-15" dirty="0">
                <a:latin typeface="Carlito"/>
                <a:cs typeface="Carlito"/>
              </a:rPr>
              <a:t>Speed: </a:t>
            </a:r>
            <a:r>
              <a:rPr sz="2300" spc="5" dirty="0">
                <a:latin typeface="Carlito"/>
                <a:cs typeface="Carlito"/>
              </a:rPr>
              <a:t>2.3</a:t>
            </a:r>
            <a:r>
              <a:rPr sz="2300" spc="-195" dirty="0">
                <a:latin typeface="Carlito"/>
                <a:cs typeface="Carlito"/>
              </a:rPr>
              <a:t> </a:t>
            </a:r>
            <a:r>
              <a:rPr sz="2300" dirty="0">
                <a:latin typeface="Carlito"/>
                <a:cs typeface="Carlito"/>
              </a:rPr>
              <a:t>GHz</a:t>
            </a:r>
          </a:p>
          <a:p>
            <a:pPr marL="469900" indent="-457834">
              <a:spcBef>
                <a:spcPts val="5"/>
              </a:spcBef>
              <a:buFont typeface="Wingdings" pitchFamily="2" charset="2"/>
              <a:buChar char="§"/>
              <a:tabLst>
                <a:tab pos="469900" algn="l"/>
                <a:tab pos="470534" algn="l"/>
              </a:tabLst>
            </a:pPr>
            <a:r>
              <a:rPr sz="2300" spc="5" dirty="0">
                <a:latin typeface="Carlito"/>
                <a:cs typeface="Carlito"/>
              </a:rPr>
              <a:t>Software</a:t>
            </a:r>
            <a:r>
              <a:rPr sz="2300" spc="15" dirty="0">
                <a:latin typeface="Carlito"/>
                <a:cs typeface="Carlito"/>
              </a:rPr>
              <a:t> </a:t>
            </a:r>
            <a:r>
              <a:rPr sz="2300" spc="-20" dirty="0">
                <a:latin typeface="Carlito"/>
                <a:cs typeface="Carlito"/>
              </a:rPr>
              <a:t>Requirements:</a:t>
            </a:r>
            <a:endParaRPr sz="2300" dirty="0">
              <a:latin typeface="Carlito"/>
              <a:cs typeface="Carlito"/>
            </a:endParaRPr>
          </a:p>
          <a:p>
            <a:pPr marL="469900" indent="-457834">
              <a:spcBef>
                <a:spcPts val="80"/>
              </a:spcBef>
              <a:buFont typeface="Wingdings" pitchFamily="2" charset="2"/>
              <a:buChar char="§"/>
              <a:tabLst>
                <a:tab pos="469900" algn="l"/>
                <a:tab pos="470534" algn="l"/>
              </a:tabLst>
            </a:pPr>
            <a:r>
              <a:rPr sz="2300" spc="15" dirty="0">
                <a:latin typeface="Carlito"/>
                <a:cs typeface="Carlito"/>
              </a:rPr>
              <a:t>HTML </a:t>
            </a:r>
            <a:r>
              <a:rPr sz="2300" spc="20" dirty="0">
                <a:latin typeface="Carlito"/>
                <a:cs typeface="Carlito"/>
              </a:rPr>
              <a:t>&amp;</a:t>
            </a:r>
            <a:r>
              <a:rPr sz="2300" spc="85" dirty="0">
                <a:latin typeface="Carlito"/>
                <a:cs typeface="Carlito"/>
              </a:rPr>
              <a:t> </a:t>
            </a:r>
            <a:r>
              <a:rPr sz="2300" spc="15" dirty="0">
                <a:latin typeface="Carlito"/>
                <a:cs typeface="Carlito"/>
              </a:rPr>
              <a:t>CSS</a:t>
            </a:r>
            <a:endParaRPr sz="2300" dirty="0">
              <a:latin typeface="Carlito"/>
              <a:cs typeface="Carlito"/>
            </a:endParaRPr>
          </a:p>
          <a:p>
            <a:pPr marL="469900" indent="-457834">
              <a:spcBef>
                <a:spcPts val="80"/>
              </a:spcBef>
              <a:buFont typeface="Wingdings" pitchFamily="2" charset="2"/>
              <a:buChar char="§"/>
              <a:tabLst>
                <a:tab pos="469900" algn="l"/>
                <a:tab pos="470534" algn="l"/>
              </a:tabLst>
            </a:pPr>
            <a:r>
              <a:rPr sz="2300" spc="-10" dirty="0">
                <a:latin typeface="Carlito"/>
                <a:cs typeface="Carlito"/>
              </a:rPr>
              <a:t>Javascript</a:t>
            </a:r>
            <a:endParaRPr sz="2300" dirty="0">
              <a:latin typeface="Carlito"/>
              <a:cs typeface="Carlito"/>
            </a:endParaRPr>
          </a:p>
          <a:p>
            <a:pPr marL="469900" marR="5080" indent="-457834">
              <a:buFont typeface="Wingdings" pitchFamily="2" charset="2"/>
              <a:buChar char="§"/>
              <a:tabLst>
                <a:tab pos="469900" algn="l"/>
                <a:tab pos="470534" algn="l"/>
              </a:tabLst>
            </a:pPr>
            <a:r>
              <a:rPr sz="2300" spc="-10" dirty="0">
                <a:latin typeface="Carlito"/>
                <a:cs typeface="Carlito"/>
              </a:rPr>
              <a:t>Sublime </a:t>
            </a:r>
            <a:r>
              <a:rPr sz="2300" spc="-75" dirty="0">
                <a:latin typeface="Carlito"/>
                <a:cs typeface="Carlito"/>
              </a:rPr>
              <a:t>Text </a:t>
            </a:r>
            <a:r>
              <a:rPr sz="2300" spc="10" dirty="0">
                <a:latin typeface="Carlito"/>
                <a:cs typeface="Carlito"/>
              </a:rPr>
              <a:t>3.1.1- </a:t>
            </a:r>
            <a:r>
              <a:rPr sz="2300" spc="-5" dirty="0">
                <a:latin typeface="Carlito"/>
                <a:cs typeface="Carlito"/>
              </a:rPr>
              <a:t>Sublime </a:t>
            </a:r>
            <a:r>
              <a:rPr sz="2300" spc="-75" dirty="0">
                <a:latin typeface="Carlito"/>
                <a:cs typeface="Carlito"/>
              </a:rPr>
              <a:t>Text </a:t>
            </a:r>
            <a:r>
              <a:rPr sz="2300" spc="-10" dirty="0">
                <a:latin typeface="Carlito"/>
                <a:cs typeface="Carlito"/>
              </a:rPr>
              <a:t>is </a:t>
            </a:r>
            <a:r>
              <a:rPr sz="2300" spc="10" dirty="0">
                <a:latin typeface="Carlito"/>
                <a:cs typeface="Carlito"/>
              </a:rPr>
              <a:t>a </a:t>
            </a:r>
            <a:r>
              <a:rPr sz="2300" spc="-10" dirty="0">
                <a:latin typeface="Carlito"/>
                <a:cs typeface="Carlito"/>
              </a:rPr>
              <a:t>sophisticated </a:t>
            </a:r>
            <a:r>
              <a:rPr sz="2300" spc="-25" dirty="0">
                <a:latin typeface="Carlito"/>
                <a:cs typeface="Carlito"/>
              </a:rPr>
              <a:t>text </a:t>
            </a:r>
            <a:r>
              <a:rPr sz="2300" spc="-5" dirty="0">
                <a:latin typeface="Carlito"/>
                <a:cs typeface="Carlito"/>
              </a:rPr>
              <a:t>editor </a:t>
            </a:r>
            <a:r>
              <a:rPr sz="2300" spc="-10" dirty="0">
                <a:latin typeface="Carlito"/>
                <a:cs typeface="Carlito"/>
              </a:rPr>
              <a:t>for  </a:t>
            </a:r>
            <a:r>
              <a:rPr sz="2300" spc="-5" dirty="0">
                <a:latin typeface="Carlito"/>
                <a:cs typeface="Carlito"/>
              </a:rPr>
              <a:t>coding.</a:t>
            </a:r>
            <a:endParaRPr sz="2300" dirty="0">
              <a:latin typeface="Carlito"/>
              <a:cs typeface="Carlito"/>
            </a:endParaRPr>
          </a:p>
          <a:p>
            <a:pPr marL="469900">
              <a:spcBef>
                <a:spcPts val="5"/>
              </a:spcBef>
            </a:pPr>
            <a:r>
              <a:rPr sz="2300" spc="-10" dirty="0">
                <a:latin typeface="Carlito"/>
                <a:cs typeface="Carlito"/>
              </a:rPr>
              <a:t>Browser: </a:t>
            </a:r>
            <a:r>
              <a:rPr sz="2300" spc="5" dirty="0">
                <a:latin typeface="Carlito"/>
                <a:cs typeface="Carlito"/>
              </a:rPr>
              <a:t>Google </a:t>
            </a:r>
            <a:r>
              <a:rPr sz="2300" dirty="0">
                <a:latin typeface="Carlito"/>
                <a:cs typeface="Carlito"/>
              </a:rPr>
              <a:t>Chrome, </a:t>
            </a:r>
            <a:r>
              <a:rPr sz="2300" spc="5" dirty="0">
                <a:latin typeface="Carlito"/>
                <a:cs typeface="Carlito"/>
              </a:rPr>
              <a:t>Mozilla </a:t>
            </a:r>
            <a:r>
              <a:rPr sz="2300" spc="-20" dirty="0">
                <a:latin typeface="Carlito"/>
                <a:cs typeface="Carlito"/>
              </a:rPr>
              <a:t>Firefox, </a:t>
            </a:r>
            <a:r>
              <a:rPr sz="2300" spc="-15" dirty="0">
                <a:latin typeface="Carlito"/>
                <a:cs typeface="Carlito"/>
              </a:rPr>
              <a:t>Internet</a:t>
            </a:r>
            <a:r>
              <a:rPr sz="2300" spc="95" dirty="0">
                <a:latin typeface="Carlito"/>
                <a:cs typeface="Carlito"/>
              </a:rPr>
              <a:t> </a:t>
            </a:r>
            <a:r>
              <a:rPr sz="2300" spc="-10" dirty="0">
                <a:latin typeface="Carlito"/>
                <a:cs typeface="Carlito"/>
              </a:rPr>
              <a:t>explorer’s</a:t>
            </a:r>
            <a:endParaRPr sz="2300" dirty="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8BDA544-2181-D74C-9718-4EEE4D71B367}"/>
              </a:ext>
            </a:extLst>
          </p:cNvPr>
          <p:cNvSpPr txBox="1"/>
          <p:nvPr/>
        </p:nvSpPr>
        <p:spPr>
          <a:xfrm>
            <a:off x="457200" y="643247"/>
            <a:ext cx="9611591" cy="5447645"/>
          </a:xfrm>
          <a:prstGeom prst="rect">
            <a:avLst/>
          </a:prstGeom>
          <a:noFill/>
        </p:spPr>
        <p:txBody>
          <a:bodyPr wrap="square">
            <a:spAutoFit/>
          </a:bodyPr>
          <a:lstStyle/>
          <a:p>
            <a:r>
              <a:rPr lang="en-US" sz="2800" b="1" dirty="0">
                <a:solidFill>
                  <a:schemeClr val="tx1">
                    <a:lumMod val="75000"/>
                    <a:lumOff val="25000"/>
                  </a:schemeClr>
                </a:solidFill>
              </a:rPr>
              <a:t>   </a:t>
            </a:r>
            <a:r>
              <a:rPr lang="en-US" sz="3600" b="1" dirty="0">
                <a:solidFill>
                  <a:schemeClr val="tx1">
                    <a:lumMod val="75000"/>
                    <a:lumOff val="25000"/>
                  </a:schemeClr>
                </a:solidFill>
                <a:effectLst>
                  <a:outerShdw blurRad="38100" dist="38100" dir="2700000" algn="tl">
                    <a:srgbClr val="000000">
                      <a:alpha val="43137"/>
                    </a:srgbClr>
                  </a:outerShdw>
                </a:effectLst>
              </a:rPr>
              <a:t>Conclusion</a:t>
            </a:r>
            <a:r>
              <a:rPr lang="en-US" sz="2400" b="1" dirty="0">
                <a:effectLst>
                  <a:outerShdw blurRad="38100" dist="38100" dir="2700000" algn="tl">
                    <a:srgbClr val="000000">
                      <a:alpha val="43137"/>
                    </a:srgbClr>
                  </a:outerShdw>
                </a:effectLst>
              </a:rPr>
              <a:t>:   </a:t>
            </a:r>
          </a:p>
          <a:p>
            <a:endParaRPr lang="en-US" sz="2400" dirty="0"/>
          </a:p>
          <a:p>
            <a:r>
              <a:rPr lang="en-US" sz="2400" dirty="0"/>
              <a:t>    Orphanage  is the  name  to describe  a  residential  institution  dedicated  to  the care of orphans whose parents are deceased. Parent or any legal guardian responsible for supporting the child or children, but in the absence of these guardian to take responsibility for the children, they lose all the care and attention to fit into their surroundings. This paper and proposed design (system) of an orphanage home management information system that will eliminate the conventional manual (Paper) management to a digitized (computerized) management system. The study so far has looked at vast importance of computer Information System (IS) and how they  are applied to  the information  and management in  the orphanages information.</a:t>
            </a:r>
          </a:p>
        </p:txBody>
      </p:sp>
    </p:spTree>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Alonso · SlidesCarnival</Template>
  <TotalTime>144</TotalTime>
  <Words>663</Words>
  <Application>Microsoft Office PowerPoint</Application>
  <PresentationFormat>Custom</PresentationFormat>
  <Paragraphs>67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Alonso template</vt:lpstr>
      <vt:lpstr>PowerPoint Presentation</vt:lpstr>
      <vt:lpstr>PROJECT MEMBERS</vt:lpstr>
      <vt:lpstr>INTRODUCTION</vt:lpstr>
      <vt:lpstr>PowerPoint Presentation</vt:lpstr>
      <vt:lpstr>PowerPoint Presentation</vt:lpstr>
      <vt:lpstr>PowerPoint Presentation</vt:lpstr>
      <vt:lpstr>PowerPoint Presentation</vt:lpstr>
      <vt:lpstr>PowerPoint Presentation</vt:lpstr>
      <vt:lpstr>PowerPoint Presentation</vt:lpstr>
      <vt:lpstr>Contact us  form</vt:lpstr>
      <vt:lpstr>PowerPoint Presentation</vt:lpstr>
      <vt:lpstr>PowerPoint Presentation</vt:lpstr>
      <vt:lpstr>Fill data correctly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dc:creator>
  <cp:lastModifiedBy>NIKITA</cp:lastModifiedBy>
  <cp:revision>14</cp:revision>
  <dcterms:created xsi:type="dcterms:W3CDTF">2021-05-29T11:33:29Z</dcterms:created>
  <dcterms:modified xsi:type="dcterms:W3CDTF">2021-06-07T02:31:22Z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LastSaved">
    <vt:filetime>2021-05-29T00:00:00Z</vt:filetime>
  </property>
</Properties>
</file>