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8" r:id="rId4"/>
    <p:sldId id="276" r:id="rId5"/>
    <p:sldId id="260" r:id="rId6"/>
    <p:sldId id="261" r:id="rId7"/>
    <p:sldId id="264" r:id="rId8"/>
    <p:sldId id="265" r:id="rId9"/>
    <p:sldId id="266" r:id="rId10"/>
    <p:sldId id="267" r:id="rId11"/>
    <p:sldId id="268" r:id="rId12"/>
    <p:sldId id="298" r:id="rId13"/>
    <p:sldId id="270" r:id="rId14"/>
    <p:sldId id="299" r:id="rId15"/>
    <p:sldId id="274" r:id="rId16"/>
    <p:sldId id="297" r:id="rId17"/>
    <p:sldId id="26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A5B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3" autoAdjust="0"/>
    <p:restoredTop sz="94660"/>
  </p:normalViewPr>
  <p:slideViewPr>
    <p:cSldViewPr snapToGrid="0">
      <p:cViewPr varScale="1">
        <p:scale>
          <a:sx n="80" d="100"/>
          <a:sy n="80" d="100"/>
        </p:scale>
        <p:origin x="25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E8D559-CAA5-4CD9-BDAC-B8664D946346}" type="doc">
      <dgm:prSet loTypeId="urn:microsoft.com/office/officeart/2005/8/layout/orgChart1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IN"/>
        </a:p>
      </dgm:t>
    </dgm:pt>
    <dgm:pt modelId="{A8993E1B-243B-4CBE-984E-4B8FEFC70D4B}">
      <dgm:prSet phldrT="[Text]"/>
      <dgm:spPr/>
      <dgm:t>
        <a:bodyPr/>
        <a:lstStyle/>
        <a:p>
          <a:r>
            <a:rPr lang="en-IN" dirty="0" smtClean="0"/>
            <a:t>INTERNET SERVICE PROVIDER</a:t>
          </a:r>
          <a:endParaRPr lang="en-IN" dirty="0"/>
        </a:p>
      </dgm:t>
    </dgm:pt>
    <dgm:pt modelId="{0720A180-2C3C-434B-AA81-FFA4F24088F4}" cxnId="{E16B6000-8B11-4488-9010-06C44A83867A}" type="parTrans">
      <dgm:prSet/>
      <dgm:spPr/>
      <dgm:t>
        <a:bodyPr/>
        <a:lstStyle/>
        <a:p>
          <a:endParaRPr lang="en-IN"/>
        </a:p>
      </dgm:t>
    </dgm:pt>
    <dgm:pt modelId="{045D2C01-89ED-46EC-9266-E41290392380}" cxnId="{E16B6000-8B11-4488-9010-06C44A83867A}" type="sibTrans">
      <dgm:prSet/>
      <dgm:spPr/>
      <dgm:t>
        <a:bodyPr/>
        <a:lstStyle/>
        <a:p>
          <a:endParaRPr lang="en-IN"/>
        </a:p>
      </dgm:t>
    </dgm:pt>
    <dgm:pt modelId="{7142508C-5B8E-4687-A5A4-765E97D06AEC}" type="asst">
      <dgm:prSet phldrT="[Text]"/>
      <dgm:spPr/>
      <dgm:t>
        <a:bodyPr/>
        <a:lstStyle/>
        <a:p>
          <a:r>
            <a:rPr lang="en-IN" dirty="0" smtClean="0"/>
            <a:t>NETWORK ADMINISTRATOR</a:t>
          </a:r>
          <a:endParaRPr lang="en-IN" dirty="0"/>
        </a:p>
      </dgm:t>
    </dgm:pt>
    <dgm:pt modelId="{F58F2179-E1D4-4B36-A4C6-14F504BE86C5}" cxnId="{D84B42C8-01EC-455A-B028-A76691A3B768}" type="parTrans">
      <dgm:prSet/>
      <dgm:spPr/>
      <dgm:t>
        <a:bodyPr/>
        <a:lstStyle/>
        <a:p>
          <a:endParaRPr lang="en-IN"/>
        </a:p>
      </dgm:t>
    </dgm:pt>
    <dgm:pt modelId="{09F39DD9-3267-48E4-81C7-523F35BB2665}" cxnId="{D84B42C8-01EC-455A-B028-A76691A3B768}" type="sibTrans">
      <dgm:prSet/>
      <dgm:spPr/>
      <dgm:t>
        <a:bodyPr/>
        <a:lstStyle/>
        <a:p>
          <a:endParaRPr lang="en-IN"/>
        </a:p>
      </dgm:t>
    </dgm:pt>
    <dgm:pt modelId="{33661F89-88FA-439E-91E9-BA01FA7FBD2C}">
      <dgm:prSet phldrT="[Text]"/>
      <dgm:spPr/>
      <dgm:t>
        <a:bodyPr/>
        <a:lstStyle/>
        <a:p>
          <a:r>
            <a:rPr lang="en-IN" dirty="0" smtClean="0"/>
            <a:t>RECEPTION</a:t>
          </a:r>
          <a:endParaRPr lang="en-IN" dirty="0"/>
        </a:p>
      </dgm:t>
    </dgm:pt>
    <dgm:pt modelId="{D2C4333F-F1C9-40EF-BC7F-E5E96A9A63FE}" cxnId="{2899324A-1235-4F1B-8270-56BD2639E529}" type="parTrans">
      <dgm:prSet/>
      <dgm:spPr/>
      <dgm:t>
        <a:bodyPr/>
        <a:lstStyle/>
        <a:p>
          <a:endParaRPr lang="en-IN"/>
        </a:p>
      </dgm:t>
    </dgm:pt>
    <dgm:pt modelId="{6BA5DB8E-1754-4D34-8C48-C52231B6A5F7}" cxnId="{2899324A-1235-4F1B-8270-56BD2639E529}" type="sibTrans">
      <dgm:prSet/>
      <dgm:spPr/>
      <dgm:t>
        <a:bodyPr/>
        <a:lstStyle/>
        <a:p>
          <a:endParaRPr lang="en-IN"/>
        </a:p>
      </dgm:t>
    </dgm:pt>
    <dgm:pt modelId="{C7F87C57-F1B4-4F2B-8693-B69C41DA784C}">
      <dgm:prSet phldrT="[Text]"/>
      <dgm:spPr/>
      <dgm:t>
        <a:bodyPr/>
        <a:lstStyle/>
        <a:p>
          <a:r>
            <a:rPr lang="en-IN" dirty="0" smtClean="0"/>
            <a:t>ACADEMIC BUILDING</a:t>
          </a:r>
          <a:endParaRPr lang="en-IN" dirty="0"/>
        </a:p>
      </dgm:t>
    </dgm:pt>
    <dgm:pt modelId="{025C83A7-2915-42F6-B85E-4155FF4D4D04}" cxnId="{2F95029A-7116-4D52-9097-BC77669DD8FB}" type="parTrans">
      <dgm:prSet/>
      <dgm:spPr/>
      <dgm:t>
        <a:bodyPr/>
        <a:lstStyle/>
        <a:p>
          <a:endParaRPr lang="en-IN"/>
        </a:p>
      </dgm:t>
    </dgm:pt>
    <dgm:pt modelId="{5F6EBE5A-8AAB-44E7-BCD9-0DA72781CB04}" cxnId="{2F95029A-7116-4D52-9097-BC77669DD8FB}" type="sibTrans">
      <dgm:prSet/>
      <dgm:spPr/>
      <dgm:t>
        <a:bodyPr/>
        <a:lstStyle/>
        <a:p>
          <a:endParaRPr lang="en-IN"/>
        </a:p>
      </dgm:t>
    </dgm:pt>
    <dgm:pt modelId="{DD10C608-2722-4639-AAA9-B8ED5D30CF54}">
      <dgm:prSet phldrT="[Text]"/>
      <dgm:spPr/>
      <dgm:t>
        <a:bodyPr/>
        <a:lstStyle/>
        <a:p>
          <a:r>
            <a:rPr lang="en-IN" dirty="0" smtClean="0"/>
            <a:t>STAFF BUILDING</a:t>
          </a:r>
          <a:endParaRPr lang="en-IN" dirty="0"/>
        </a:p>
      </dgm:t>
    </dgm:pt>
    <dgm:pt modelId="{69B68B29-5948-4026-8AF2-F231A31D1E11}" cxnId="{58DA5951-9955-4F19-9B8B-F16547C0CA3D}" type="parTrans">
      <dgm:prSet/>
      <dgm:spPr/>
      <dgm:t>
        <a:bodyPr/>
        <a:lstStyle/>
        <a:p>
          <a:endParaRPr lang="en-IN"/>
        </a:p>
      </dgm:t>
    </dgm:pt>
    <dgm:pt modelId="{CBDEE707-705C-418F-92B8-66F70D0FCC4A}" cxnId="{58DA5951-9955-4F19-9B8B-F16547C0CA3D}" type="sibTrans">
      <dgm:prSet/>
      <dgm:spPr/>
      <dgm:t>
        <a:bodyPr/>
        <a:lstStyle/>
        <a:p>
          <a:endParaRPr lang="en-IN"/>
        </a:p>
      </dgm:t>
    </dgm:pt>
    <dgm:pt modelId="{45CD569D-BBE1-4B93-B65E-F1E2631287B0}">
      <dgm:prSet phldrT="[Text]"/>
      <dgm:spPr/>
      <dgm:t>
        <a:bodyPr/>
        <a:lstStyle/>
        <a:p>
          <a:r>
            <a:rPr lang="en-IN" dirty="0" smtClean="0"/>
            <a:t>HOSTEL</a:t>
          </a:r>
          <a:endParaRPr lang="en-IN" dirty="0"/>
        </a:p>
      </dgm:t>
    </dgm:pt>
    <dgm:pt modelId="{97E98E3D-575E-4312-9FBC-DC9177E86286}" cxnId="{909A64FC-4065-4128-A890-003ED48FA94C}" type="parTrans">
      <dgm:prSet/>
      <dgm:spPr/>
      <dgm:t>
        <a:bodyPr/>
        <a:lstStyle/>
        <a:p>
          <a:endParaRPr lang="en-IN"/>
        </a:p>
      </dgm:t>
    </dgm:pt>
    <dgm:pt modelId="{A4685757-AD6D-45A3-AAB6-9D9E86EE8F86}" cxnId="{909A64FC-4065-4128-A890-003ED48FA94C}" type="sibTrans">
      <dgm:prSet/>
      <dgm:spPr/>
      <dgm:t>
        <a:bodyPr/>
        <a:lstStyle/>
        <a:p>
          <a:endParaRPr lang="en-IN"/>
        </a:p>
      </dgm:t>
    </dgm:pt>
    <dgm:pt modelId="{4F9893A3-B091-4F63-9DD2-8CC8775F52B8}">
      <dgm:prSet phldrT="[Text]"/>
      <dgm:spPr/>
      <dgm:t>
        <a:bodyPr/>
        <a:lstStyle/>
        <a:p>
          <a:r>
            <a:rPr lang="en-IN" dirty="0" smtClean="0"/>
            <a:t>GUEST HOUSE</a:t>
          </a:r>
          <a:endParaRPr lang="en-IN" dirty="0"/>
        </a:p>
      </dgm:t>
    </dgm:pt>
    <dgm:pt modelId="{67A3F371-8215-4FAB-AD84-26DEC81F2E42}" cxnId="{ADE93973-A570-4501-8311-EF76B50043C7}" type="parTrans">
      <dgm:prSet/>
      <dgm:spPr/>
      <dgm:t>
        <a:bodyPr/>
        <a:lstStyle/>
        <a:p>
          <a:endParaRPr lang="en-IN"/>
        </a:p>
      </dgm:t>
    </dgm:pt>
    <dgm:pt modelId="{933C60A9-745C-4E15-97C9-FA4DC6FE9B79}" cxnId="{ADE93973-A570-4501-8311-EF76B50043C7}" type="sibTrans">
      <dgm:prSet/>
      <dgm:spPr/>
      <dgm:t>
        <a:bodyPr/>
        <a:lstStyle/>
        <a:p>
          <a:endParaRPr lang="en-IN"/>
        </a:p>
      </dgm:t>
    </dgm:pt>
    <dgm:pt modelId="{85BF1596-7F21-4562-A681-94C0590EECED}">
      <dgm:prSet phldrT="[Text]"/>
      <dgm:spPr/>
      <dgm:t>
        <a:bodyPr/>
        <a:lstStyle/>
        <a:p>
          <a:r>
            <a:rPr lang="en-IN" dirty="0" smtClean="0"/>
            <a:t>BOYS HOSTEL</a:t>
          </a:r>
          <a:endParaRPr lang="en-IN" dirty="0"/>
        </a:p>
      </dgm:t>
    </dgm:pt>
    <dgm:pt modelId="{E3C14FBD-B0F0-468B-9F06-3590A64FB940}" cxnId="{5B683D2E-1011-4466-88DC-B9A5BCF912D5}" type="parTrans">
      <dgm:prSet/>
      <dgm:spPr/>
      <dgm:t>
        <a:bodyPr/>
        <a:lstStyle/>
        <a:p>
          <a:endParaRPr lang="en-IN"/>
        </a:p>
      </dgm:t>
    </dgm:pt>
    <dgm:pt modelId="{DF3F6B0A-EA6B-4E94-9774-459074591C5C}" cxnId="{5B683D2E-1011-4466-88DC-B9A5BCF912D5}" type="sibTrans">
      <dgm:prSet/>
      <dgm:spPr/>
      <dgm:t>
        <a:bodyPr/>
        <a:lstStyle/>
        <a:p>
          <a:endParaRPr lang="en-IN"/>
        </a:p>
      </dgm:t>
    </dgm:pt>
    <dgm:pt modelId="{50322059-EC8D-49CE-AEB9-1E34668E90BF}">
      <dgm:prSet phldrT="[Text]"/>
      <dgm:spPr/>
      <dgm:t>
        <a:bodyPr/>
        <a:lstStyle/>
        <a:p>
          <a:r>
            <a:rPr lang="en-IN" dirty="0" smtClean="0"/>
            <a:t>GIRLS HOSTEL</a:t>
          </a:r>
          <a:endParaRPr lang="en-IN" dirty="0"/>
        </a:p>
      </dgm:t>
    </dgm:pt>
    <dgm:pt modelId="{5E40A7B8-5B9A-4D3A-891D-2D74E8D8559C}" cxnId="{FDB76CCC-4649-48A8-946E-658376B4E41C}" type="parTrans">
      <dgm:prSet/>
      <dgm:spPr/>
      <dgm:t>
        <a:bodyPr/>
        <a:lstStyle/>
        <a:p>
          <a:endParaRPr lang="en-IN"/>
        </a:p>
      </dgm:t>
    </dgm:pt>
    <dgm:pt modelId="{1B313811-45CA-43AE-96D3-B7DD4EBC8771}" cxnId="{FDB76CCC-4649-48A8-946E-658376B4E41C}" type="sibTrans">
      <dgm:prSet/>
      <dgm:spPr/>
      <dgm:t>
        <a:bodyPr/>
        <a:lstStyle/>
        <a:p>
          <a:endParaRPr lang="en-IN"/>
        </a:p>
      </dgm:t>
    </dgm:pt>
    <dgm:pt modelId="{A04D04E0-B770-4D05-BA4E-7280221C37FA}">
      <dgm:prSet phldrT="[Text]"/>
      <dgm:spPr/>
      <dgm:t>
        <a:bodyPr/>
        <a:lstStyle/>
        <a:p>
          <a:r>
            <a:rPr lang="en-IN" dirty="0" smtClean="0"/>
            <a:t>HOSTEL – A</a:t>
          </a:r>
          <a:endParaRPr lang="en-IN" dirty="0"/>
        </a:p>
      </dgm:t>
    </dgm:pt>
    <dgm:pt modelId="{4EC723C0-421F-4891-A750-6F2477B42AF8}" cxnId="{9A2E2A49-853C-4C74-9A1D-32B56E7441C4}" type="parTrans">
      <dgm:prSet/>
      <dgm:spPr/>
      <dgm:t>
        <a:bodyPr/>
        <a:lstStyle/>
        <a:p>
          <a:endParaRPr lang="en-IN"/>
        </a:p>
      </dgm:t>
    </dgm:pt>
    <dgm:pt modelId="{704A77BA-505B-4917-909C-B4AFF1820FD6}" cxnId="{9A2E2A49-853C-4C74-9A1D-32B56E7441C4}" type="sibTrans">
      <dgm:prSet/>
      <dgm:spPr/>
      <dgm:t>
        <a:bodyPr/>
        <a:lstStyle/>
        <a:p>
          <a:endParaRPr lang="en-IN"/>
        </a:p>
      </dgm:t>
    </dgm:pt>
    <dgm:pt modelId="{C11688BF-1F38-4339-A05B-26BBD24C3EB8}">
      <dgm:prSet phldrT="[Text]"/>
      <dgm:spPr/>
      <dgm:t>
        <a:bodyPr/>
        <a:lstStyle/>
        <a:p>
          <a:r>
            <a:rPr lang="en-IN" dirty="0" smtClean="0"/>
            <a:t>HOSTEL – B</a:t>
          </a:r>
          <a:endParaRPr lang="en-IN" dirty="0"/>
        </a:p>
      </dgm:t>
    </dgm:pt>
    <dgm:pt modelId="{40FAC07D-8B4D-46E1-8CB8-5A528BB3D6B3}" cxnId="{E5FECF5B-7D2F-471C-88F7-4C977184BC7F}" type="parTrans">
      <dgm:prSet/>
      <dgm:spPr/>
      <dgm:t>
        <a:bodyPr/>
        <a:lstStyle/>
        <a:p>
          <a:endParaRPr lang="en-IN"/>
        </a:p>
      </dgm:t>
    </dgm:pt>
    <dgm:pt modelId="{74EC1B8B-D12B-4734-8ADA-03180D7DC27A}" cxnId="{E5FECF5B-7D2F-471C-88F7-4C977184BC7F}" type="sibTrans">
      <dgm:prSet/>
      <dgm:spPr/>
      <dgm:t>
        <a:bodyPr/>
        <a:lstStyle/>
        <a:p>
          <a:endParaRPr lang="en-IN"/>
        </a:p>
      </dgm:t>
    </dgm:pt>
    <dgm:pt modelId="{310A05B3-143B-4329-B3E1-2702A2CA3DC6}">
      <dgm:prSet phldrT="[Text]"/>
      <dgm:spPr/>
      <dgm:t>
        <a:bodyPr/>
        <a:lstStyle/>
        <a:p>
          <a:r>
            <a:rPr lang="en-IN" dirty="0" smtClean="0"/>
            <a:t>HOSTEL - C</a:t>
          </a:r>
          <a:endParaRPr lang="en-IN" dirty="0"/>
        </a:p>
      </dgm:t>
    </dgm:pt>
    <dgm:pt modelId="{8A4BC0C4-EB11-41B5-A708-BDD70C56A340}" cxnId="{D478D198-39B1-46AA-9171-E5357970242F}" type="parTrans">
      <dgm:prSet/>
      <dgm:spPr/>
      <dgm:t>
        <a:bodyPr/>
        <a:lstStyle/>
        <a:p>
          <a:endParaRPr lang="en-IN"/>
        </a:p>
      </dgm:t>
    </dgm:pt>
    <dgm:pt modelId="{21E3B8BC-65C8-4BB6-AE09-E4F62E002BCC}" cxnId="{D478D198-39B1-46AA-9171-E5357970242F}" type="sibTrans">
      <dgm:prSet/>
      <dgm:spPr/>
      <dgm:t>
        <a:bodyPr/>
        <a:lstStyle/>
        <a:p>
          <a:endParaRPr lang="en-IN"/>
        </a:p>
      </dgm:t>
    </dgm:pt>
    <dgm:pt modelId="{92ED5671-E2E4-426D-A714-BCAE4AD25620}">
      <dgm:prSet phldrT="[Text]"/>
      <dgm:spPr/>
      <dgm:t>
        <a:bodyPr/>
        <a:lstStyle/>
        <a:p>
          <a:r>
            <a:rPr lang="en-IN" dirty="0" smtClean="0"/>
            <a:t>HOSTEL – D</a:t>
          </a:r>
          <a:endParaRPr lang="en-IN" dirty="0"/>
        </a:p>
      </dgm:t>
    </dgm:pt>
    <dgm:pt modelId="{A14E63EC-F2E8-4E8A-892C-477BAFF481BA}" cxnId="{960A468E-2425-4B77-BE72-9D14B0387EC2}" type="parTrans">
      <dgm:prSet/>
      <dgm:spPr/>
      <dgm:t>
        <a:bodyPr/>
        <a:lstStyle/>
        <a:p>
          <a:endParaRPr lang="en-IN"/>
        </a:p>
      </dgm:t>
    </dgm:pt>
    <dgm:pt modelId="{77AEEA3F-164E-41AE-8DBE-A87C75196AB1}" cxnId="{960A468E-2425-4B77-BE72-9D14B0387EC2}" type="sibTrans">
      <dgm:prSet/>
      <dgm:spPr/>
      <dgm:t>
        <a:bodyPr/>
        <a:lstStyle/>
        <a:p>
          <a:endParaRPr lang="en-IN"/>
        </a:p>
      </dgm:t>
    </dgm:pt>
    <dgm:pt modelId="{189E28F4-EF06-4068-A988-75ABC7DD7E42}">
      <dgm:prSet phldrT="[Text]"/>
      <dgm:spPr/>
      <dgm:t>
        <a:bodyPr/>
        <a:lstStyle/>
        <a:p>
          <a:r>
            <a:rPr lang="en-IN" dirty="0" smtClean="0"/>
            <a:t>HOSTEL - E</a:t>
          </a:r>
          <a:endParaRPr lang="en-IN" dirty="0"/>
        </a:p>
      </dgm:t>
    </dgm:pt>
    <dgm:pt modelId="{9D4D3C68-7A40-4ED6-A940-ED66C7B3A457}" cxnId="{BE518C6F-F12D-4E56-B977-73104E10BA75}" type="parTrans">
      <dgm:prSet/>
      <dgm:spPr/>
      <dgm:t>
        <a:bodyPr/>
        <a:lstStyle/>
        <a:p>
          <a:endParaRPr lang="en-IN"/>
        </a:p>
      </dgm:t>
    </dgm:pt>
    <dgm:pt modelId="{E1A73049-5F64-44BF-9051-80808C46F502}" cxnId="{BE518C6F-F12D-4E56-B977-73104E10BA75}" type="sibTrans">
      <dgm:prSet/>
      <dgm:spPr/>
      <dgm:t>
        <a:bodyPr/>
        <a:lstStyle/>
        <a:p>
          <a:endParaRPr lang="en-IN"/>
        </a:p>
      </dgm:t>
    </dgm:pt>
    <dgm:pt modelId="{5FA11FC4-4881-4905-9995-2FC31328D895}">
      <dgm:prSet phldrT="[Text]"/>
      <dgm:spPr/>
      <dgm:t>
        <a:bodyPr/>
        <a:lstStyle/>
        <a:p>
          <a:r>
            <a:rPr lang="en-IN" dirty="0" smtClean="0"/>
            <a:t>STAFF BUILDING – A</a:t>
          </a:r>
          <a:endParaRPr lang="en-IN" dirty="0"/>
        </a:p>
      </dgm:t>
    </dgm:pt>
    <dgm:pt modelId="{78E63F93-8290-4FCF-AD46-F7B7409B26FF}" cxnId="{979EB018-5AE7-4588-A29C-222DE4001385}" type="parTrans">
      <dgm:prSet/>
      <dgm:spPr/>
      <dgm:t>
        <a:bodyPr/>
        <a:lstStyle/>
        <a:p>
          <a:endParaRPr lang="en-IN"/>
        </a:p>
      </dgm:t>
    </dgm:pt>
    <dgm:pt modelId="{7B6F1656-9192-45BD-A295-3C755B7258D6}" cxnId="{979EB018-5AE7-4588-A29C-222DE4001385}" type="sibTrans">
      <dgm:prSet/>
      <dgm:spPr/>
      <dgm:t>
        <a:bodyPr/>
        <a:lstStyle/>
        <a:p>
          <a:endParaRPr lang="en-IN"/>
        </a:p>
      </dgm:t>
    </dgm:pt>
    <dgm:pt modelId="{9909C038-B7B4-4833-BE63-FDC4DB466A54}">
      <dgm:prSet phldrT="[Text]"/>
      <dgm:spPr/>
      <dgm:t>
        <a:bodyPr/>
        <a:lstStyle/>
        <a:p>
          <a:r>
            <a:rPr lang="en-IN" dirty="0" smtClean="0"/>
            <a:t>STAFF BUILDING - B</a:t>
          </a:r>
          <a:endParaRPr lang="en-IN" dirty="0"/>
        </a:p>
      </dgm:t>
    </dgm:pt>
    <dgm:pt modelId="{D4330753-5464-4E63-BC0C-968C1E708834}" cxnId="{CF2E9A01-D000-4E9B-86BA-F8F23AF673BC}" type="parTrans">
      <dgm:prSet/>
      <dgm:spPr/>
      <dgm:t>
        <a:bodyPr/>
        <a:lstStyle/>
        <a:p>
          <a:endParaRPr lang="en-IN"/>
        </a:p>
      </dgm:t>
    </dgm:pt>
    <dgm:pt modelId="{6BE62B4F-B615-4BDD-AA24-B310C4842B86}" cxnId="{CF2E9A01-D000-4E9B-86BA-F8F23AF673BC}" type="sibTrans">
      <dgm:prSet/>
      <dgm:spPr/>
      <dgm:t>
        <a:bodyPr/>
        <a:lstStyle/>
        <a:p>
          <a:endParaRPr lang="en-IN"/>
        </a:p>
      </dgm:t>
    </dgm:pt>
    <dgm:pt modelId="{7ECCD4AE-4E62-48A2-9E37-2EA74A31D749}">
      <dgm:prSet phldrT="[Text]"/>
      <dgm:spPr/>
      <dgm:t>
        <a:bodyPr/>
        <a:lstStyle/>
        <a:p>
          <a:r>
            <a:rPr lang="en-IN" dirty="0" smtClean="0"/>
            <a:t>LIBRARY</a:t>
          </a:r>
          <a:endParaRPr lang="en-IN" dirty="0"/>
        </a:p>
      </dgm:t>
    </dgm:pt>
    <dgm:pt modelId="{8E227523-7D25-47D2-99C8-C5E2AD94F165}" cxnId="{26474039-8BEB-4C8E-AEFA-195971DDB18E}" type="parTrans">
      <dgm:prSet/>
      <dgm:spPr/>
      <dgm:t>
        <a:bodyPr/>
        <a:lstStyle/>
        <a:p>
          <a:endParaRPr lang="en-IN"/>
        </a:p>
      </dgm:t>
    </dgm:pt>
    <dgm:pt modelId="{3746EFE8-A2E5-4674-82F3-3CB4A1F7C4B5}" cxnId="{26474039-8BEB-4C8E-AEFA-195971DDB18E}" type="sibTrans">
      <dgm:prSet/>
      <dgm:spPr/>
      <dgm:t>
        <a:bodyPr/>
        <a:lstStyle/>
        <a:p>
          <a:endParaRPr lang="en-IN"/>
        </a:p>
      </dgm:t>
    </dgm:pt>
    <dgm:pt modelId="{8E9A9FD1-9F71-4053-A605-0E91C7DB8F81}">
      <dgm:prSet phldrT="[Text]"/>
      <dgm:spPr/>
      <dgm:t>
        <a:bodyPr/>
        <a:lstStyle/>
        <a:p>
          <a:r>
            <a:rPr lang="en-IN" dirty="0" smtClean="0"/>
            <a:t>DIRECTOR’S RESIDENCE</a:t>
          </a:r>
          <a:endParaRPr lang="en-IN" dirty="0"/>
        </a:p>
      </dgm:t>
    </dgm:pt>
    <dgm:pt modelId="{F7301C86-8E12-43E1-82B4-276E3795E4CB}" cxnId="{78571C83-7AAF-46C0-A4E1-D628DA6D3616}" type="parTrans">
      <dgm:prSet/>
      <dgm:spPr/>
      <dgm:t>
        <a:bodyPr/>
        <a:lstStyle/>
        <a:p>
          <a:endParaRPr lang="en-IN"/>
        </a:p>
      </dgm:t>
    </dgm:pt>
    <dgm:pt modelId="{1E2F64EB-B740-4A85-8E4E-86FF5E30F14D}" cxnId="{78571C83-7AAF-46C0-A4E1-D628DA6D3616}" type="sibTrans">
      <dgm:prSet/>
      <dgm:spPr/>
      <dgm:t>
        <a:bodyPr/>
        <a:lstStyle/>
        <a:p>
          <a:endParaRPr lang="en-IN"/>
        </a:p>
      </dgm:t>
    </dgm:pt>
    <dgm:pt modelId="{8E1E52FC-2455-4B45-BBEB-A408A7CA8F7A}">
      <dgm:prSet phldrT="[Text]"/>
      <dgm:spPr/>
      <dgm:t>
        <a:bodyPr/>
        <a:lstStyle/>
        <a:p>
          <a:r>
            <a:rPr lang="en-IN" dirty="0" smtClean="0"/>
            <a:t>RECEPTION AREA</a:t>
          </a:r>
          <a:endParaRPr lang="en-IN" dirty="0"/>
        </a:p>
      </dgm:t>
    </dgm:pt>
    <dgm:pt modelId="{158953AD-32E4-4D67-9317-3A7ED032C971}" cxnId="{D8F594EA-B7AF-42B4-8A9B-66609ECEC14A}" type="parTrans">
      <dgm:prSet/>
      <dgm:spPr/>
      <dgm:t>
        <a:bodyPr/>
        <a:lstStyle/>
        <a:p>
          <a:endParaRPr lang="en-IN"/>
        </a:p>
      </dgm:t>
    </dgm:pt>
    <dgm:pt modelId="{13B3C3AD-10BA-40ED-B5F0-6B1034B1A4ED}" cxnId="{D8F594EA-B7AF-42B4-8A9B-66609ECEC14A}" type="sibTrans">
      <dgm:prSet/>
      <dgm:spPr/>
      <dgm:t>
        <a:bodyPr/>
        <a:lstStyle/>
        <a:p>
          <a:endParaRPr lang="en-IN"/>
        </a:p>
      </dgm:t>
    </dgm:pt>
    <dgm:pt modelId="{1A42B351-6A89-4EF1-B5A3-F8E998C71A40}">
      <dgm:prSet phldrT="[Text]"/>
      <dgm:spPr/>
      <dgm:t>
        <a:bodyPr/>
        <a:lstStyle/>
        <a:p>
          <a:r>
            <a:rPr lang="en-IN" dirty="0" smtClean="0"/>
            <a:t>DIRECTOR’S OFFICE</a:t>
          </a:r>
          <a:endParaRPr lang="en-IN" dirty="0"/>
        </a:p>
      </dgm:t>
    </dgm:pt>
    <dgm:pt modelId="{1E6CF30B-7EBE-4673-8AA1-DEBC0962FC73}" cxnId="{57ADDDB7-479A-4BF1-8FED-B80CD24299F9}" type="parTrans">
      <dgm:prSet/>
      <dgm:spPr/>
      <dgm:t>
        <a:bodyPr/>
        <a:lstStyle/>
        <a:p>
          <a:endParaRPr lang="en-IN"/>
        </a:p>
      </dgm:t>
    </dgm:pt>
    <dgm:pt modelId="{7BBC3EC7-7D1F-4ABE-82B2-89D11FF0B692}" cxnId="{57ADDDB7-479A-4BF1-8FED-B80CD24299F9}" type="sibTrans">
      <dgm:prSet/>
      <dgm:spPr/>
      <dgm:t>
        <a:bodyPr/>
        <a:lstStyle/>
        <a:p>
          <a:endParaRPr lang="en-IN"/>
        </a:p>
      </dgm:t>
    </dgm:pt>
    <dgm:pt modelId="{6E6C5F23-ABA3-4D99-8B6A-4BD8A1F859DE}">
      <dgm:prSet phldrT="[Text]"/>
      <dgm:spPr/>
      <dgm:t>
        <a:bodyPr/>
        <a:lstStyle/>
        <a:p>
          <a:r>
            <a:rPr lang="en-IN" dirty="0" smtClean="0"/>
            <a:t>CSED DEPT.</a:t>
          </a:r>
          <a:endParaRPr lang="en-IN" dirty="0"/>
        </a:p>
      </dgm:t>
    </dgm:pt>
    <dgm:pt modelId="{B2A2D53B-50EF-4C06-B2D1-13AA722864A1}" cxnId="{FF66C183-4E9F-41C9-BEA3-AE5E8F15D4B4}" type="parTrans">
      <dgm:prSet/>
      <dgm:spPr/>
      <dgm:t>
        <a:bodyPr/>
        <a:lstStyle/>
        <a:p>
          <a:endParaRPr lang="en-IN"/>
        </a:p>
      </dgm:t>
    </dgm:pt>
    <dgm:pt modelId="{49ACF59A-1463-42C4-9532-729B4F43617D}" cxnId="{FF66C183-4E9F-41C9-BEA3-AE5E8F15D4B4}" type="sibTrans">
      <dgm:prSet/>
      <dgm:spPr/>
      <dgm:t>
        <a:bodyPr/>
        <a:lstStyle/>
        <a:p>
          <a:endParaRPr lang="en-IN"/>
        </a:p>
      </dgm:t>
    </dgm:pt>
    <dgm:pt modelId="{8F848CA3-54A3-4F79-8408-D236A4E4200D}">
      <dgm:prSet phldrT="[Text]"/>
      <dgm:spPr/>
      <dgm:t>
        <a:bodyPr/>
        <a:lstStyle/>
        <a:p>
          <a:r>
            <a:rPr lang="en-IN" dirty="0" smtClean="0"/>
            <a:t>MECHANICAL DEPT.</a:t>
          </a:r>
          <a:endParaRPr lang="en-IN" dirty="0"/>
        </a:p>
      </dgm:t>
    </dgm:pt>
    <dgm:pt modelId="{4189A877-9AF6-4F81-BC77-4223A68DC410}" cxnId="{AF32648F-E1FD-4335-81F7-4CB13205E8CE}" type="parTrans">
      <dgm:prSet/>
      <dgm:spPr/>
      <dgm:t>
        <a:bodyPr/>
        <a:lstStyle/>
        <a:p>
          <a:endParaRPr lang="en-IN"/>
        </a:p>
      </dgm:t>
    </dgm:pt>
    <dgm:pt modelId="{57E2C227-F051-4391-B0C2-7FFA2F93042B}" cxnId="{AF32648F-E1FD-4335-81F7-4CB13205E8CE}" type="sibTrans">
      <dgm:prSet/>
      <dgm:spPr/>
      <dgm:t>
        <a:bodyPr/>
        <a:lstStyle/>
        <a:p>
          <a:endParaRPr lang="en-IN"/>
        </a:p>
      </dgm:t>
    </dgm:pt>
    <dgm:pt modelId="{6F645EED-AC27-483A-B1A0-6BC84F879378}">
      <dgm:prSet phldrT="[Text]"/>
      <dgm:spPr/>
      <dgm:t>
        <a:bodyPr/>
        <a:lstStyle/>
        <a:p>
          <a:r>
            <a:rPr lang="en-IN" dirty="0" smtClean="0"/>
            <a:t>CIVIL DEPT.</a:t>
          </a:r>
          <a:endParaRPr lang="en-IN" dirty="0"/>
        </a:p>
      </dgm:t>
    </dgm:pt>
    <dgm:pt modelId="{76F376CE-1E49-4031-A1F9-B5001E73A157}" cxnId="{60F132E4-8644-4D8A-A08C-0CD1D112393B}" type="parTrans">
      <dgm:prSet/>
      <dgm:spPr/>
      <dgm:t>
        <a:bodyPr/>
        <a:lstStyle/>
        <a:p>
          <a:endParaRPr lang="en-IN"/>
        </a:p>
      </dgm:t>
    </dgm:pt>
    <dgm:pt modelId="{43688C13-4221-4887-B0F4-7B69CED26E61}" cxnId="{60F132E4-8644-4D8A-A08C-0CD1D112393B}" type="sibTrans">
      <dgm:prSet/>
      <dgm:spPr/>
      <dgm:t>
        <a:bodyPr/>
        <a:lstStyle/>
        <a:p>
          <a:endParaRPr lang="en-IN"/>
        </a:p>
      </dgm:t>
    </dgm:pt>
    <dgm:pt modelId="{9BA15CB5-3426-4F00-A17B-551799FA38F0}">
      <dgm:prSet phldrT="[Text]"/>
      <dgm:spPr/>
      <dgm:t>
        <a:bodyPr/>
        <a:lstStyle/>
        <a:p>
          <a:r>
            <a:rPr lang="en-IN" dirty="0" smtClean="0"/>
            <a:t>CHEMICAL DEPT.</a:t>
          </a:r>
          <a:endParaRPr lang="en-IN" dirty="0"/>
        </a:p>
      </dgm:t>
    </dgm:pt>
    <dgm:pt modelId="{B82C282D-885A-4A0F-8E77-A74792094C42}" cxnId="{E5BF1019-C021-438F-BDBE-80B5B707810F}" type="parTrans">
      <dgm:prSet/>
      <dgm:spPr/>
      <dgm:t>
        <a:bodyPr/>
        <a:lstStyle/>
        <a:p>
          <a:endParaRPr lang="en-IN"/>
        </a:p>
      </dgm:t>
    </dgm:pt>
    <dgm:pt modelId="{E87A259E-B92F-4157-9EB2-E3B2BA1E58F9}" cxnId="{E5BF1019-C021-438F-BDBE-80B5B707810F}" type="sibTrans">
      <dgm:prSet/>
      <dgm:spPr/>
      <dgm:t>
        <a:bodyPr/>
        <a:lstStyle/>
        <a:p>
          <a:endParaRPr lang="en-IN"/>
        </a:p>
      </dgm:t>
    </dgm:pt>
    <dgm:pt modelId="{EF67B9E7-33BC-4377-87C2-2EF51A4DB4BD}">
      <dgm:prSet phldrT="[Text]"/>
      <dgm:spPr/>
      <dgm:t>
        <a:bodyPr/>
        <a:lstStyle/>
        <a:p>
          <a:r>
            <a:rPr lang="en-IN" dirty="0" smtClean="0"/>
            <a:t>DEPT. HEAD</a:t>
          </a:r>
          <a:endParaRPr lang="en-IN" dirty="0"/>
        </a:p>
      </dgm:t>
    </dgm:pt>
    <dgm:pt modelId="{294C0056-9341-41C2-BD64-77479EB123F4}" cxnId="{531B759D-851F-401F-B2D4-ABA77814CB56}" type="parTrans">
      <dgm:prSet/>
      <dgm:spPr/>
      <dgm:t>
        <a:bodyPr/>
        <a:lstStyle/>
        <a:p>
          <a:endParaRPr lang="en-IN"/>
        </a:p>
      </dgm:t>
    </dgm:pt>
    <dgm:pt modelId="{EE83DCC8-0BFB-4365-B815-4F772B68E083}" cxnId="{531B759D-851F-401F-B2D4-ABA77814CB56}" type="sibTrans">
      <dgm:prSet/>
      <dgm:spPr/>
      <dgm:t>
        <a:bodyPr/>
        <a:lstStyle/>
        <a:p>
          <a:endParaRPr lang="en-IN"/>
        </a:p>
      </dgm:t>
    </dgm:pt>
    <dgm:pt modelId="{EC296213-D345-4563-B0D1-8210C450FAC8}">
      <dgm:prSet phldrT="[Text]"/>
      <dgm:spPr/>
      <dgm:t>
        <a:bodyPr/>
        <a:lstStyle/>
        <a:p>
          <a:r>
            <a:rPr lang="en-IN" dirty="0" smtClean="0"/>
            <a:t>PROFESSORS</a:t>
          </a:r>
          <a:endParaRPr lang="en-IN" dirty="0"/>
        </a:p>
      </dgm:t>
    </dgm:pt>
    <dgm:pt modelId="{BE1433C0-BE97-4B45-B6F4-8B7120502176}" cxnId="{28CFF3C2-C22A-4E8E-896C-DCE555913B50}" type="parTrans">
      <dgm:prSet/>
      <dgm:spPr/>
      <dgm:t>
        <a:bodyPr/>
        <a:lstStyle/>
        <a:p>
          <a:endParaRPr lang="en-IN"/>
        </a:p>
      </dgm:t>
    </dgm:pt>
    <dgm:pt modelId="{F26F6B2B-4AFB-4C7D-9BB2-BB7CAD38AC04}" cxnId="{28CFF3C2-C22A-4E8E-896C-DCE555913B50}" type="sibTrans">
      <dgm:prSet/>
      <dgm:spPr/>
      <dgm:t>
        <a:bodyPr/>
        <a:lstStyle/>
        <a:p>
          <a:endParaRPr lang="en-IN"/>
        </a:p>
      </dgm:t>
    </dgm:pt>
    <dgm:pt modelId="{323E5139-9965-4173-9E9C-4286613D7CF9}">
      <dgm:prSet phldrT="[Text]"/>
      <dgm:spPr/>
      <dgm:t>
        <a:bodyPr/>
        <a:lstStyle/>
        <a:p>
          <a:r>
            <a:rPr lang="en-IN" dirty="0" smtClean="0"/>
            <a:t>LAB</a:t>
          </a:r>
          <a:endParaRPr lang="en-IN" dirty="0"/>
        </a:p>
      </dgm:t>
    </dgm:pt>
    <dgm:pt modelId="{266E36BF-7259-455E-B783-B175442A2CFE}" cxnId="{278F18DB-2C3C-4D2C-AA45-E333408ED45D}" type="parTrans">
      <dgm:prSet/>
      <dgm:spPr/>
      <dgm:t>
        <a:bodyPr/>
        <a:lstStyle/>
        <a:p>
          <a:endParaRPr lang="en-IN"/>
        </a:p>
      </dgm:t>
    </dgm:pt>
    <dgm:pt modelId="{E60117AE-5624-4ACB-B620-6657E250F9D9}" cxnId="{278F18DB-2C3C-4D2C-AA45-E333408ED45D}" type="sibTrans">
      <dgm:prSet/>
      <dgm:spPr/>
      <dgm:t>
        <a:bodyPr/>
        <a:lstStyle/>
        <a:p>
          <a:endParaRPr lang="en-IN"/>
        </a:p>
      </dgm:t>
    </dgm:pt>
    <dgm:pt modelId="{1A2B95AF-6932-434F-8DBB-EA47B38CB851}">
      <dgm:prSet phldrT="[Text]"/>
      <dgm:spPr/>
      <dgm:t>
        <a:bodyPr/>
        <a:lstStyle/>
        <a:p>
          <a:r>
            <a:rPr lang="en-IN" dirty="0" smtClean="0"/>
            <a:t>CSLAB – 1</a:t>
          </a:r>
          <a:endParaRPr lang="en-IN" dirty="0"/>
        </a:p>
      </dgm:t>
    </dgm:pt>
    <dgm:pt modelId="{E63E1524-8917-4758-BDBD-5ABCA3406736}" cxnId="{73D9270C-F3E7-4817-AC37-B89656A421FF}" type="parTrans">
      <dgm:prSet/>
      <dgm:spPr/>
      <dgm:t>
        <a:bodyPr/>
        <a:lstStyle/>
        <a:p>
          <a:endParaRPr lang="en-IN"/>
        </a:p>
      </dgm:t>
    </dgm:pt>
    <dgm:pt modelId="{D828BE99-C2D9-4ED9-9A19-4CFF4C4E1E89}" cxnId="{73D9270C-F3E7-4817-AC37-B89656A421FF}" type="sibTrans">
      <dgm:prSet/>
      <dgm:spPr/>
      <dgm:t>
        <a:bodyPr/>
        <a:lstStyle/>
        <a:p>
          <a:endParaRPr lang="en-IN"/>
        </a:p>
      </dgm:t>
    </dgm:pt>
    <dgm:pt modelId="{DB39A8F1-BBCD-4C3A-855F-A43375301EEC}">
      <dgm:prSet phldrT="[Text]"/>
      <dgm:spPr/>
      <dgm:t>
        <a:bodyPr/>
        <a:lstStyle/>
        <a:p>
          <a:r>
            <a:rPr lang="en-IN" dirty="0" smtClean="0"/>
            <a:t>CSLAB - 2</a:t>
          </a:r>
          <a:endParaRPr lang="en-IN" dirty="0"/>
        </a:p>
      </dgm:t>
    </dgm:pt>
    <dgm:pt modelId="{1185FFD9-BA12-420D-B6E2-701D2F164044}" cxnId="{34BCE8AA-F0E8-48F0-B008-2C3E7C34298F}" type="parTrans">
      <dgm:prSet/>
      <dgm:spPr/>
      <dgm:t>
        <a:bodyPr/>
        <a:lstStyle/>
        <a:p>
          <a:endParaRPr lang="en-IN"/>
        </a:p>
      </dgm:t>
    </dgm:pt>
    <dgm:pt modelId="{1FE2AB3E-B816-4167-9502-B0D0908F10E0}" cxnId="{34BCE8AA-F0E8-48F0-B008-2C3E7C34298F}" type="sibTrans">
      <dgm:prSet/>
      <dgm:spPr/>
      <dgm:t>
        <a:bodyPr/>
        <a:lstStyle/>
        <a:p>
          <a:endParaRPr lang="en-IN"/>
        </a:p>
      </dgm:t>
    </dgm:pt>
    <dgm:pt modelId="{04542535-C1ED-4266-A95A-B02CC1115CF4}">
      <dgm:prSet phldrT="[Text]"/>
      <dgm:spPr/>
      <dgm:t>
        <a:bodyPr/>
        <a:lstStyle/>
        <a:p>
          <a:r>
            <a:rPr lang="en-IN" dirty="0" smtClean="0"/>
            <a:t>DEPT. HEAD</a:t>
          </a:r>
          <a:endParaRPr lang="en-IN" dirty="0"/>
        </a:p>
      </dgm:t>
    </dgm:pt>
    <dgm:pt modelId="{C08CAC98-A0E6-4CAB-9328-1B1A213E5130}" cxnId="{AF552B55-A334-41F9-8F26-ECE344EB9C11}" type="parTrans">
      <dgm:prSet/>
      <dgm:spPr/>
      <dgm:t>
        <a:bodyPr/>
        <a:lstStyle/>
        <a:p>
          <a:endParaRPr lang="en-IN"/>
        </a:p>
      </dgm:t>
    </dgm:pt>
    <dgm:pt modelId="{454EB05B-5006-4AF4-9F27-BCD664472E8C}" cxnId="{AF552B55-A334-41F9-8F26-ECE344EB9C11}" type="sibTrans">
      <dgm:prSet/>
      <dgm:spPr/>
      <dgm:t>
        <a:bodyPr/>
        <a:lstStyle/>
        <a:p>
          <a:endParaRPr lang="en-IN"/>
        </a:p>
      </dgm:t>
    </dgm:pt>
    <dgm:pt modelId="{D8B0E88B-91EB-4FAE-871C-BCCD5160700C}">
      <dgm:prSet phldrT="[Text]"/>
      <dgm:spPr/>
      <dgm:t>
        <a:bodyPr/>
        <a:lstStyle/>
        <a:p>
          <a:r>
            <a:rPr lang="en-IN" dirty="0" smtClean="0"/>
            <a:t>PROFESSORS</a:t>
          </a:r>
          <a:endParaRPr lang="en-IN" dirty="0"/>
        </a:p>
      </dgm:t>
    </dgm:pt>
    <dgm:pt modelId="{518E6976-6A47-4E45-97E8-0777DC58E4DC}" cxnId="{A58A9CCA-BC41-4777-90CB-40C68DAB3B1A}" type="parTrans">
      <dgm:prSet/>
      <dgm:spPr/>
      <dgm:t>
        <a:bodyPr/>
        <a:lstStyle/>
        <a:p>
          <a:endParaRPr lang="en-IN"/>
        </a:p>
      </dgm:t>
    </dgm:pt>
    <dgm:pt modelId="{03569BF6-AB32-4E5A-9C01-071B595E7752}" cxnId="{A58A9CCA-BC41-4777-90CB-40C68DAB3B1A}" type="sibTrans">
      <dgm:prSet/>
      <dgm:spPr/>
      <dgm:t>
        <a:bodyPr/>
        <a:lstStyle/>
        <a:p>
          <a:endParaRPr lang="en-IN"/>
        </a:p>
      </dgm:t>
    </dgm:pt>
    <dgm:pt modelId="{45C609C9-A7D2-498D-BC51-A2EF6E3741F9}">
      <dgm:prSet phldrT="[Text]"/>
      <dgm:spPr/>
      <dgm:t>
        <a:bodyPr/>
        <a:lstStyle/>
        <a:p>
          <a:r>
            <a:rPr lang="en-IN" dirty="0" smtClean="0"/>
            <a:t>ELECTRICAL DEPT.</a:t>
          </a:r>
          <a:endParaRPr lang="en-IN" dirty="0"/>
        </a:p>
      </dgm:t>
    </dgm:pt>
    <dgm:pt modelId="{A9E1FEFB-F570-4542-B1C8-6CB51A596D24}" cxnId="{3579F970-3140-4A08-A384-855148A4819A}" type="parTrans">
      <dgm:prSet/>
      <dgm:spPr/>
      <dgm:t>
        <a:bodyPr/>
        <a:lstStyle/>
        <a:p>
          <a:endParaRPr lang="en-IN"/>
        </a:p>
      </dgm:t>
    </dgm:pt>
    <dgm:pt modelId="{8CC86FB3-041F-4C12-B6E2-3B90C1415681}" cxnId="{3579F970-3140-4A08-A384-855148A4819A}" type="sibTrans">
      <dgm:prSet/>
      <dgm:spPr/>
      <dgm:t>
        <a:bodyPr/>
        <a:lstStyle/>
        <a:p>
          <a:endParaRPr lang="en-IN"/>
        </a:p>
      </dgm:t>
    </dgm:pt>
    <dgm:pt modelId="{529C2CA7-39AA-4C60-B9CC-69FEA7624BE4}">
      <dgm:prSet phldrT="[Text]"/>
      <dgm:spPr/>
      <dgm:t>
        <a:bodyPr/>
        <a:lstStyle/>
        <a:p>
          <a:r>
            <a:rPr lang="en-IN" dirty="0" smtClean="0"/>
            <a:t>DEPT.HEAD</a:t>
          </a:r>
          <a:endParaRPr lang="en-IN" dirty="0"/>
        </a:p>
      </dgm:t>
    </dgm:pt>
    <dgm:pt modelId="{9E36F212-96B4-4A00-BEA1-D337C558DF45}" cxnId="{F24A7088-0CBD-4DF0-9632-4694C9C2D0A5}" type="parTrans">
      <dgm:prSet/>
      <dgm:spPr/>
      <dgm:t>
        <a:bodyPr/>
        <a:lstStyle/>
        <a:p>
          <a:endParaRPr lang="en-IN"/>
        </a:p>
      </dgm:t>
    </dgm:pt>
    <dgm:pt modelId="{F0384AD6-8201-4075-A36E-95147CDF01DD}" cxnId="{F24A7088-0CBD-4DF0-9632-4694C9C2D0A5}" type="sibTrans">
      <dgm:prSet/>
      <dgm:spPr/>
      <dgm:t>
        <a:bodyPr/>
        <a:lstStyle/>
        <a:p>
          <a:endParaRPr lang="en-IN"/>
        </a:p>
      </dgm:t>
    </dgm:pt>
    <dgm:pt modelId="{3DE60795-C327-4619-A5A0-2BC12524AB37}">
      <dgm:prSet phldrT="[Text]"/>
      <dgm:spPr/>
      <dgm:t>
        <a:bodyPr/>
        <a:lstStyle/>
        <a:p>
          <a:r>
            <a:rPr lang="en-IN" dirty="0" smtClean="0"/>
            <a:t>PROFESSORS</a:t>
          </a:r>
          <a:endParaRPr lang="en-IN" dirty="0"/>
        </a:p>
      </dgm:t>
    </dgm:pt>
    <dgm:pt modelId="{6A671BBF-519E-464B-A1D8-25F7BD24E9A9}" cxnId="{BF5E7D3E-0F38-48F0-A9AA-9C6B8D556659}" type="parTrans">
      <dgm:prSet/>
      <dgm:spPr/>
      <dgm:t>
        <a:bodyPr/>
        <a:lstStyle/>
        <a:p>
          <a:endParaRPr lang="en-IN"/>
        </a:p>
      </dgm:t>
    </dgm:pt>
    <dgm:pt modelId="{1622AAF6-5952-41E3-9AEE-FA431712AE06}" cxnId="{BF5E7D3E-0F38-48F0-A9AA-9C6B8D556659}" type="sibTrans">
      <dgm:prSet/>
      <dgm:spPr/>
      <dgm:t>
        <a:bodyPr/>
        <a:lstStyle/>
        <a:p>
          <a:endParaRPr lang="en-IN"/>
        </a:p>
      </dgm:t>
    </dgm:pt>
    <dgm:pt modelId="{44F0D5A4-57AD-42F9-B3AF-909DA0C65BAC}">
      <dgm:prSet phldrT="[Text]"/>
      <dgm:spPr/>
      <dgm:t>
        <a:bodyPr/>
        <a:lstStyle/>
        <a:p>
          <a:r>
            <a:rPr lang="en-IN" dirty="0" smtClean="0"/>
            <a:t>DEPT. HEAD</a:t>
          </a:r>
          <a:endParaRPr lang="en-IN" dirty="0"/>
        </a:p>
      </dgm:t>
    </dgm:pt>
    <dgm:pt modelId="{E62A02E6-C0C6-4114-AD8D-2CA782EF1E28}" cxnId="{2BF35057-0DBA-42A5-81C7-0005800BB48F}" type="parTrans">
      <dgm:prSet/>
      <dgm:spPr/>
      <dgm:t>
        <a:bodyPr/>
        <a:lstStyle/>
        <a:p>
          <a:endParaRPr lang="en-IN"/>
        </a:p>
      </dgm:t>
    </dgm:pt>
    <dgm:pt modelId="{2955A6C2-72D4-4222-A8BE-908D202075A6}" cxnId="{2BF35057-0DBA-42A5-81C7-0005800BB48F}" type="sibTrans">
      <dgm:prSet/>
      <dgm:spPr/>
      <dgm:t>
        <a:bodyPr/>
        <a:lstStyle/>
        <a:p>
          <a:endParaRPr lang="en-IN"/>
        </a:p>
      </dgm:t>
    </dgm:pt>
    <dgm:pt modelId="{58A51431-DC18-4E5F-A5A9-181978938017}">
      <dgm:prSet phldrT="[Text]"/>
      <dgm:spPr/>
      <dgm:t>
        <a:bodyPr/>
        <a:lstStyle/>
        <a:p>
          <a:r>
            <a:rPr lang="en-IN" dirty="0" smtClean="0"/>
            <a:t>PROFESSORS</a:t>
          </a:r>
          <a:endParaRPr lang="en-IN" dirty="0"/>
        </a:p>
      </dgm:t>
    </dgm:pt>
    <dgm:pt modelId="{E143093A-B77B-4503-9624-91824989BAE5}" cxnId="{F16B87DD-1E74-4861-8215-E8D60276994D}" type="parTrans">
      <dgm:prSet/>
      <dgm:spPr/>
      <dgm:t>
        <a:bodyPr/>
        <a:lstStyle/>
        <a:p>
          <a:endParaRPr lang="en-IN"/>
        </a:p>
      </dgm:t>
    </dgm:pt>
    <dgm:pt modelId="{374A47D9-82E9-4269-8EAB-CF74A76DD824}" cxnId="{F16B87DD-1E74-4861-8215-E8D60276994D}" type="sibTrans">
      <dgm:prSet/>
      <dgm:spPr/>
      <dgm:t>
        <a:bodyPr/>
        <a:lstStyle/>
        <a:p>
          <a:endParaRPr lang="en-IN"/>
        </a:p>
      </dgm:t>
    </dgm:pt>
    <dgm:pt modelId="{6929EE1A-BC20-421C-95FE-B7FF4A589E90}">
      <dgm:prSet phldrT="[Text]"/>
      <dgm:spPr/>
      <dgm:t>
        <a:bodyPr/>
        <a:lstStyle/>
        <a:p>
          <a:r>
            <a:rPr lang="en-IN" dirty="0" smtClean="0"/>
            <a:t>DEPT. HEAD</a:t>
          </a:r>
          <a:endParaRPr lang="en-IN" dirty="0"/>
        </a:p>
      </dgm:t>
    </dgm:pt>
    <dgm:pt modelId="{2CD4B788-B52B-43BE-A004-13005C868AA9}" cxnId="{BF115108-CF13-48C8-8FC5-58B7B8AE5CF2}" type="parTrans">
      <dgm:prSet/>
      <dgm:spPr/>
      <dgm:t>
        <a:bodyPr/>
        <a:lstStyle/>
        <a:p>
          <a:endParaRPr lang="en-IN"/>
        </a:p>
      </dgm:t>
    </dgm:pt>
    <dgm:pt modelId="{AD89AD96-24F1-4ED1-9742-46C12CE9D1B2}" cxnId="{BF115108-CF13-48C8-8FC5-58B7B8AE5CF2}" type="sibTrans">
      <dgm:prSet/>
      <dgm:spPr/>
      <dgm:t>
        <a:bodyPr/>
        <a:lstStyle/>
        <a:p>
          <a:endParaRPr lang="en-IN"/>
        </a:p>
      </dgm:t>
    </dgm:pt>
    <dgm:pt modelId="{AC1C11CC-662C-4FB4-ADB8-B9DDE799FA5A}">
      <dgm:prSet phldrT="[Text]"/>
      <dgm:spPr/>
      <dgm:t>
        <a:bodyPr/>
        <a:lstStyle/>
        <a:p>
          <a:r>
            <a:rPr lang="en-IN" dirty="0" smtClean="0"/>
            <a:t>PROFESSORS</a:t>
          </a:r>
          <a:endParaRPr lang="en-IN" dirty="0"/>
        </a:p>
      </dgm:t>
    </dgm:pt>
    <dgm:pt modelId="{87B9FA65-B41F-4F79-AB1E-F481D457130B}" cxnId="{B559AEB0-B999-4FDC-B276-3EDB78924203}" type="parTrans">
      <dgm:prSet/>
      <dgm:spPr/>
      <dgm:t>
        <a:bodyPr/>
        <a:lstStyle/>
        <a:p>
          <a:endParaRPr lang="en-IN"/>
        </a:p>
      </dgm:t>
    </dgm:pt>
    <dgm:pt modelId="{FE3BD3C8-56DA-4A6D-8E64-A3BCAFA3715B}" cxnId="{B559AEB0-B999-4FDC-B276-3EDB78924203}" type="sibTrans">
      <dgm:prSet/>
      <dgm:spPr/>
      <dgm:t>
        <a:bodyPr/>
        <a:lstStyle/>
        <a:p>
          <a:endParaRPr lang="en-IN"/>
        </a:p>
      </dgm:t>
    </dgm:pt>
    <dgm:pt modelId="{872BE62C-4FF4-4F45-B459-C8896B10C431}" type="pres">
      <dgm:prSet presAssocID="{B8E8D559-CAA5-4CD9-BDAC-B8664D94634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2F69A63-788A-43A5-865C-636780C5A0F6}" type="pres">
      <dgm:prSet presAssocID="{A8993E1B-243B-4CBE-984E-4B8FEFC70D4B}" presName="hierRoot1" presStyleCnt="0">
        <dgm:presLayoutVars>
          <dgm:hierBranch val="init"/>
        </dgm:presLayoutVars>
      </dgm:prSet>
      <dgm:spPr/>
    </dgm:pt>
    <dgm:pt modelId="{E0904175-2864-4344-817C-B1662AB806B1}" type="pres">
      <dgm:prSet presAssocID="{A8993E1B-243B-4CBE-984E-4B8FEFC70D4B}" presName="rootComposite1" presStyleCnt="0"/>
      <dgm:spPr/>
    </dgm:pt>
    <dgm:pt modelId="{460E3C54-DA89-49BD-867D-A4D290B9E403}" type="pres">
      <dgm:prSet presAssocID="{A8993E1B-243B-4CBE-984E-4B8FEFC70D4B}" presName="rootText1" presStyleLbl="node0" presStyleIdx="0" presStyleCnt="1" custLinFactNeighborY="23486">
        <dgm:presLayoutVars>
          <dgm:chPref val="3"/>
        </dgm:presLayoutVars>
      </dgm:prSet>
      <dgm:spPr/>
    </dgm:pt>
    <dgm:pt modelId="{4122A3F4-4705-43C8-A247-5993E715DCB1}" type="pres">
      <dgm:prSet presAssocID="{A8993E1B-243B-4CBE-984E-4B8FEFC70D4B}" presName="rootConnector1" presStyleLbl="node1" presStyleIdx="0" presStyleCnt="0"/>
      <dgm:spPr/>
    </dgm:pt>
    <dgm:pt modelId="{48A6E9B8-B224-4425-A37E-BF2BC18435AD}" type="pres">
      <dgm:prSet presAssocID="{A8993E1B-243B-4CBE-984E-4B8FEFC70D4B}" presName="hierChild2" presStyleCnt="0"/>
      <dgm:spPr/>
    </dgm:pt>
    <dgm:pt modelId="{84D0B1B8-5D2B-479C-90DD-DCEF882BE4FF}" type="pres">
      <dgm:prSet presAssocID="{D2C4333F-F1C9-40EF-BC7F-E5E96A9A63FE}" presName="Name37" presStyleLbl="parChTrans1D2" presStyleIdx="0" presStyleCnt="8"/>
      <dgm:spPr/>
    </dgm:pt>
    <dgm:pt modelId="{B1092173-39C8-47DF-834E-787F473A8660}" type="pres">
      <dgm:prSet presAssocID="{33661F89-88FA-439E-91E9-BA01FA7FBD2C}" presName="hierRoot2" presStyleCnt="0">
        <dgm:presLayoutVars>
          <dgm:hierBranch val="init"/>
        </dgm:presLayoutVars>
      </dgm:prSet>
      <dgm:spPr/>
    </dgm:pt>
    <dgm:pt modelId="{6C8066A2-8D7D-488A-A452-AD66F8C6E53F}" type="pres">
      <dgm:prSet presAssocID="{33661F89-88FA-439E-91E9-BA01FA7FBD2C}" presName="rootComposite" presStyleCnt="0"/>
      <dgm:spPr/>
    </dgm:pt>
    <dgm:pt modelId="{38612B47-337B-4AB3-99E0-88D27AD629EB}" type="pres">
      <dgm:prSet presAssocID="{33661F89-88FA-439E-91E9-BA01FA7FBD2C}" presName="rootText" presStyleLbl="node2" presStyleIdx="0" presStyleCnt="7" custLinFactNeighborY="23486">
        <dgm:presLayoutVars>
          <dgm:chPref val="3"/>
        </dgm:presLayoutVars>
      </dgm:prSet>
      <dgm:spPr/>
    </dgm:pt>
    <dgm:pt modelId="{EB2B31B2-8D12-484F-A066-B712EB4A4E5E}" type="pres">
      <dgm:prSet presAssocID="{33661F89-88FA-439E-91E9-BA01FA7FBD2C}" presName="rootConnector" presStyleLbl="node2" presStyleIdx="0" presStyleCnt="7"/>
      <dgm:spPr/>
    </dgm:pt>
    <dgm:pt modelId="{EF3B090D-5020-4576-AD5F-363EC1936507}" type="pres">
      <dgm:prSet presAssocID="{33661F89-88FA-439E-91E9-BA01FA7FBD2C}" presName="hierChild4" presStyleCnt="0"/>
      <dgm:spPr/>
    </dgm:pt>
    <dgm:pt modelId="{E5D17D59-9FAA-476B-B5C7-964459C744DD}" type="pres">
      <dgm:prSet presAssocID="{158953AD-32E4-4D67-9317-3A7ED032C971}" presName="Name37" presStyleLbl="parChTrans1D3" presStyleIdx="0" presStyleCnt="11"/>
      <dgm:spPr/>
    </dgm:pt>
    <dgm:pt modelId="{3E3B2698-85D6-4F2E-938B-0046B517C90D}" type="pres">
      <dgm:prSet presAssocID="{8E1E52FC-2455-4B45-BBEB-A408A7CA8F7A}" presName="hierRoot2" presStyleCnt="0">
        <dgm:presLayoutVars>
          <dgm:hierBranch val="init"/>
        </dgm:presLayoutVars>
      </dgm:prSet>
      <dgm:spPr/>
    </dgm:pt>
    <dgm:pt modelId="{17A577CF-2065-4AB6-A8AA-C705E5F5DF86}" type="pres">
      <dgm:prSet presAssocID="{8E1E52FC-2455-4B45-BBEB-A408A7CA8F7A}" presName="rootComposite" presStyleCnt="0"/>
      <dgm:spPr/>
    </dgm:pt>
    <dgm:pt modelId="{51D907FA-B12A-43BB-83A6-EC780F66CFF6}" type="pres">
      <dgm:prSet presAssocID="{8E1E52FC-2455-4B45-BBEB-A408A7CA8F7A}" presName="rootText" presStyleLbl="node3" presStyleIdx="0" presStyleCnt="11" custLinFactNeighborY="23486">
        <dgm:presLayoutVars>
          <dgm:chPref val="3"/>
        </dgm:presLayoutVars>
      </dgm:prSet>
      <dgm:spPr/>
    </dgm:pt>
    <dgm:pt modelId="{2C583860-02F7-4D73-B541-2008BFF3DEED}" type="pres">
      <dgm:prSet presAssocID="{8E1E52FC-2455-4B45-BBEB-A408A7CA8F7A}" presName="rootConnector" presStyleLbl="node3" presStyleIdx="0" presStyleCnt="11"/>
      <dgm:spPr/>
    </dgm:pt>
    <dgm:pt modelId="{33AEC4F2-E41B-46EA-94A4-53FDDA144D5B}" type="pres">
      <dgm:prSet presAssocID="{8E1E52FC-2455-4B45-BBEB-A408A7CA8F7A}" presName="hierChild4" presStyleCnt="0"/>
      <dgm:spPr/>
    </dgm:pt>
    <dgm:pt modelId="{0E467D44-E708-4C66-973C-F52A67CD6F59}" type="pres">
      <dgm:prSet presAssocID="{8E1E52FC-2455-4B45-BBEB-A408A7CA8F7A}" presName="hierChild5" presStyleCnt="0"/>
      <dgm:spPr/>
    </dgm:pt>
    <dgm:pt modelId="{60CE5854-B29C-4980-B87F-263A12C41CC1}" type="pres">
      <dgm:prSet presAssocID="{1E6CF30B-7EBE-4673-8AA1-DEBC0962FC73}" presName="Name37" presStyleLbl="parChTrans1D3" presStyleIdx="1" presStyleCnt="11"/>
      <dgm:spPr/>
    </dgm:pt>
    <dgm:pt modelId="{30C793C6-60AD-485D-A47A-98A7F699A9DC}" type="pres">
      <dgm:prSet presAssocID="{1A42B351-6A89-4EF1-B5A3-F8E998C71A40}" presName="hierRoot2" presStyleCnt="0">
        <dgm:presLayoutVars>
          <dgm:hierBranch val="init"/>
        </dgm:presLayoutVars>
      </dgm:prSet>
      <dgm:spPr/>
    </dgm:pt>
    <dgm:pt modelId="{0F4903B2-4914-4E2C-AC46-950892A5175D}" type="pres">
      <dgm:prSet presAssocID="{1A42B351-6A89-4EF1-B5A3-F8E998C71A40}" presName="rootComposite" presStyleCnt="0"/>
      <dgm:spPr/>
    </dgm:pt>
    <dgm:pt modelId="{25FC6FC5-28F0-411B-9234-B1E0E54EB7D5}" type="pres">
      <dgm:prSet presAssocID="{1A42B351-6A89-4EF1-B5A3-F8E998C71A40}" presName="rootText" presStyleLbl="node3" presStyleIdx="1" presStyleCnt="11" custLinFactNeighborY="23486">
        <dgm:presLayoutVars>
          <dgm:chPref val="3"/>
        </dgm:presLayoutVars>
      </dgm:prSet>
      <dgm:spPr/>
    </dgm:pt>
    <dgm:pt modelId="{E21BD79C-EE60-4383-89E9-A854881F076C}" type="pres">
      <dgm:prSet presAssocID="{1A42B351-6A89-4EF1-B5A3-F8E998C71A40}" presName="rootConnector" presStyleLbl="node3" presStyleIdx="1" presStyleCnt="11"/>
      <dgm:spPr/>
    </dgm:pt>
    <dgm:pt modelId="{D7F1C2D9-CCC0-4BA2-88EB-9B9ECFF3393F}" type="pres">
      <dgm:prSet presAssocID="{1A42B351-6A89-4EF1-B5A3-F8E998C71A40}" presName="hierChild4" presStyleCnt="0"/>
      <dgm:spPr/>
    </dgm:pt>
    <dgm:pt modelId="{168E9023-9985-4D74-81F4-08B632AF7E11}" type="pres">
      <dgm:prSet presAssocID="{1A42B351-6A89-4EF1-B5A3-F8E998C71A40}" presName="hierChild5" presStyleCnt="0"/>
      <dgm:spPr/>
    </dgm:pt>
    <dgm:pt modelId="{A06779DE-8A22-4B21-92FC-E8C64BF62D7D}" type="pres">
      <dgm:prSet presAssocID="{33661F89-88FA-439E-91E9-BA01FA7FBD2C}" presName="hierChild5" presStyleCnt="0"/>
      <dgm:spPr/>
    </dgm:pt>
    <dgm:pt modelId="{DEC56E7A-DB12-453F-9D71-49630C4D9448}" type="pres">
      <dgm:prSet presAssocID="{025C83A7-2915-42F6-B85E-4155FF4D4D04}" presName="Name37" presStyleLbl="parChTrans1D2" presStyleIdx="1" presStyleCnt="8"/>
      <dgm:spPr/>
    </dgm:pt>
    <dgm:pt modelId="{A8ABE6A9-C2B6-4D6B-9CDD-05DB222D2CFB}" type="pres">
      <dgm:prSet presAssocID="{C7F87C57-F1B4-4F2B-8693-B69C41DA784C}" presName="hierRoot2" presStyleCnt="0">
        <dgm:presLayoutVars>
          <dgm:hierBranch val="init"/>
        </dgm:presLayoutVars>
      </dgm:prSet>
      <dgm:spPr/>
    </dgm:pt>
    <dgm:pt modelId="{BC8B2F68-F23A-4D65-B545-D74D201C1238}" type="pres">
      <dgm:prSet presAssocID="{C7F87C57-F1B4-4F2B-8693-B69C41DA784C}" presName="rootComposite" presStyleCnt="0"/>
      <dgm:spPr/>
    </dgm:pt>
    <dgm:pt modelId="{612F5E77-6C32-49CE-84CB-0CE1521CE366}" type="pres">
      <dgm:prSet presAssocID="{C7F87C57-F1B4-4F2B-8693-B69C41DA784C}" presName="rootText" presStyleLbl="node2" presStyleIdx="1" presStyleCnt="7" custLinFactNeighborY="23486">
        <dgm:presLayoutVars>
          <dgm:chPref val="3"/>
        </dgm:presLayoutVars>
      </dgm:prSet>
      <dgm:spPr/>
    </dgm:pt>
    <dgm:pt modelId="{C8323F2C-FCF8-4D6D-8239-B3DB55ECD266}" type="pres">
      <dgm:prSet presAssocID="{C7F87C57-F1B4-4F2B-8693-B69C41DA784C}" presName="rootConnector" presStyleLbl="node2" presStyleIdx="1" presStyleCnt="7"/>
      <dgm:spPr/>
    </dgm:pt>
    <dgm:pt modelId="{DC364275-E093-44D6-802E-D0932D1A6256}" type="pres">
      <dgm:prSet presAssocID="{C7F87C57-F1B4-4F2B-8693-B69C41DA784C}" presName="hierChild4" presStyleCnt="0"/>
      <dgm:spPr/>
    </dgm:pt>
    <dgm:pt modelId="{E9217AC7-B840-4423-B4C5-311B47563BD3}" type="pres">
      <dgm:prSet presAssocID="{B2A2D53B-50EF-4C06-B2D1-13AA722864A1}" presName="Name37" presStyleLbl="parChTrans1D3" presStyleIdx="2" presStyleCnt="11"/>
      <dgm:spPr/>
    </dgm:pt>
    <dgm:pt modelId="{B679A609-7BC8-4560-A05A-4E6759AF76D2}" type="pres">
      <dgm:prSet presAssocID="{6E6C5F23-ABA3-4D99-8B6A-4BD8A1F859DE}" presName="hierRoot2" presStyleCnt="0">
        <dgm:presLayoutVars>
          <dgm:hierBranch val="init"/>
        </dgm:presLayoutVars>
      </dgm:prSet>
      <dgm:spPr/>
    </dgm:pt>
    <dgm:pt modelId="{2DBEF2AA-AFF1-4D7B-A08E-0908A3D706D9}" type="pres">
      <dgm:prSet presAssocID="{6E6C5F23-ABA3-4D99-8B6A-4BD8A1F859DE}" presName="rootComposite" presStyleCnt="0"/>
      <dgm:spPr/>
    </dgm:pt>
    <dgm:pt modelId="{F75BCF5F-F6C9-45C1-AE8E-C1405EE99ADB}" type="pres">
      <dgm:prSet presAssocID="{6E6C5F23-ABA3-4D99-8B6A-4BD8A1F859DE}" presName="rootText" presStyleLbl="node3" presStyleIdx="2" presStyleCnt="11" custLinFactNeighborY="23486">
        <dgm:presLayoutVars>
          <dgm:chPref val="3"/>
        </dgm:presLayoutVars>
      </dgm:prSet>
      <dgm:spPr/>
    </dgm:pt>
    <dgm:pt modelId="{8E2691DE-C748-4334-9B8A-635AD0CFF35B}" type="pres">
      <dgm:prSet presAssocID="{6E6C5F23-ABA3-4D99-8B6A-4BD8A1F859DE}" presName="rootConnector" presStyleLbl="node3" presStyleIdx="2" presStyleCnt="11"/>
      <dgm:spPr/>
    </dgm:pt>
    <dgm:pt modelId="{FA217332-5554-4B15-8F6A-0BD4730A258B}" type="pres">
      <dgm:prSet presAssocID="{6E6C5F23-ABA3-4D99-8B6A-4BD8A1F859DE}" presName="hierChild4" presStyleCnt="0"/>
      <dgm:spPr/>
    </dgm:pt>
    <dgm:pt modelId="{0F246149-0D7F-4B6F-AB38-45120C35A471}" type="pres">
      <dgm:prSet presAssocID="{294C0056-9341-41C2-BD64-77479EB123F4}" presName="Name37" presStyleLbl="parChTrans1D4" presStyleIdx="0" presStyleCnt="18"/>
      <dgm:spPr/>
    </dgm:pt>
    <dgm:pt modelId="{450D3EB2-C25A-4442-9E6D-BAE609CC1DA5}" type="pres">
      <dgm:prSet presAssocID="{EF67B9E7-33BC-4377-87C2-2EF51A4DB4BD}" presName="hierRoot2" presStyleCnt="0">
        <dgm:presLayoutVars>
          <dgm:hierBranch val="init"/>
        </dgm:presLayoutVars>
      </dgm:prSet>
      <dgm:spPr/>
    </dgm:pt>
    <dgm:pt modelId="{7B556F91-F20A-448F-B83B-88235EAFEB74}" type="pres">
      <dgm:prSet presAssocID="{EF67B9E7-33BC-4377-87C2-2EF51A4DB4BD}" presName="rootComposite" presStyleCnt="0"/>
      <dgm:spPr/>
    </dgm:pt>
    <dgm:pt modelId="{2E439D72-F5B1-4D40-9086-B589E0E80A8B}" type="pres">
      <dgm:prSet presAssocID="{EF67B9E7-33BC-4377-87C2-2EF51A4DB4BD}" presName="rootText" presStyleLbl="node4" presStyleIdx="0" presStyleCnt="18" custLinFactNeighborY="23486">
        <dgm:presLayoutVars>
          <dgm:chPref val="3"/>
        </dgm:presLayoutVars>
      </dgm:prSet>
      <dgm:spPr/>
    </dgm:pt>
    <dgm:pt modelId="{A6AA5F0E-2116-4C76-8709-2BE5C96CD9D6}" type="pres">
      <dgm:prSet presAssocID="{EF67B9E7-33BC-4377-87C2-2EF51A4DB4BD}" presName="rootConnector" presStyleLbl="node4" presStyleIdx="0" presStyleCnt="18"/>
      <dgm:spPr/>
    </dgm:pt>
    <dgm:pt modelId="{4DB0694A-722C-41DC-A2BC-E0B6DD92DAB8}" type="pres">
      <dgm:prSet presAssocID="{EF67B9E7-33BC-4377-87C2-2EF51A4DB4BD}" presName="hierChild4" presStyleCnt="0"/>
      <dgm:spPr/>
    </dgm:pt>
    <dgm:pt modelId="{26981992-F4D0-41CF-A5A5-BDFA08C6CBBC}" type="pres">
      <dgm:prSet presAssocID="{EF67B9E7-33BC-4377-87C2-2EF51A4DB4BD}" presName="hierChild5" presStyleCnt="0"/>
      <dgm:spPr/>
    </dgm:pt>
    <dgm:pt modelId="{1895E986-A2F7-4C6B-8F02-7B3C8CD8A730}" type="pres">
      <dgm:prSet presAssocID="{BE1433C0-BE97-4B45-B6F4-8B7120502176}" presName="Name37" presStyleLbl="parChTrans1D4" presStyleIdx="1" presStyleCnt="18"/>
      <dgm:spPr/>
    </dgm:pt>
    <dgm:pt modelId="{0FE8EBC5-B8CF-472B-B598-8F863B623F67}" type="pres">
      <dgm:prSet presAssocID="{EC296213-D345-4563-B0D1-8210C450FAC8}" presName="hierRoot2" presStyleCnt="0">
        <dgm:presLayoutVars>
          <dgm:hierBranch val="init"/>
        </dgm:presLayoutVars>
      </dgm:prSet>
      <dgm:spPr/>
    </dgm:pt>
    <dgm:pt modelId="{DA4A4283-18B9-4534-A10D-182CA9F7647B}" type="pres">
      <dgm:prSet presAssocID="{EC296213-D345-4563-B0D1-8210C450FAC8}" presName="rootComposite" presStyleCnt="0"/>
      <dgm:spPr/>
    </dgm:pt>
    <dgm:pt modelId="{016F393C-DD00-4C7E-87F1-2DED93AD9FDE}" type="pres">
      <dgm:prSet presAssocID="{EC296213-D345-4563-B0D1-8210C450FAC8}" presName="rootText" presStyleLbl="node4" presStyleIdx="1" presStyleCnt="18" custLinFactNeighborY="23486">
        <dgm:presLayoutVars>
          <dgm:chPref val="3"/>
        </dgm:presLayoutVars>
      </dgm:prSet>
      <dgm:spPr/>
    </dgm:pt>
    <dgm:pt modelId="{0BE5AA36-E9DE-4E56-A1D3-7E6B8A282018}" type="pres">
      <dgm:prSet presAssocID="{EC296213-D345-4563-B0D1-8210C450FAC8}" presName="rootConnector" presStyleLbl="node4" presStyleIdx="1" presStyleCnt="18"/>
      <dgm:spPr/>
    </dgm:pt>
    <dgm:pt modelId="{96AEC147-644F-4E8C-AFB4-749327AE73C0}" type="pres">
      <dgm:prSet presAssocID="{EC296213-D345-4563-B0D1-8210C450FAC8}" presName="hierChild4" presStyleCnt="0"/>
      <dgm:spPr/>
    </dgm:pt>
    <dgm:pt modelId="{740B4326-53F0-417F-A045-464C97EDFA93}" type="pres">
      <dgm:prSet presAssocID="{EC296213-D345-4563-B0D1-8210C450FAC8}" presName="hierChild5" presStyleCnt="0"/>
      <dgm:spPr/>
    </dgm:pt>
    <dgm:pt modelId="{2C9D4C77-4841-4650-AFFF-F24210144BD1}" type="pres">
      <dgm:prSet presAssocID="{266E36BF-7259-455E-B783-B175442A2CFE}" presName="Name37" presStyleLbl="parChTrans1D4" presStyleIdx="2" presStyleCnt="18"/>
      <dgm:spPr/>
    </dgm:pt>
    <dgm:pt modelId="{7D1791F2-55F3-49B0-85EE-9B861C83A9CA}" type="pres">
      <dgm:prSet presAssocID="{323E5139-9965-4173-9E9C-4286613D7CF9}" presName="hierRoot2" presStyleCnt="0">
        <dgm:presLayoutVars>
          <dgm:hierBranch val="init"/>
        </dgm:presLayoutVars>
      </dgm:prSet>
      <dgm:spPr/>
    </dgm:pt>
    <dgm:pt modelId="{F5E05380-2B14-40E9-BA4E-23302D97C12D}" type="pres">
      <dgm:prSet presAssocID="{323E5139-9965-4173-9E9C-4286613D7CF9}" presName="rootComposite" presStyleCnt="0"/>
      <dgm:spPr/>
    </dgm:pt>
    <dgm:pt modelId="{EE938B93-122E-4DA8-AB50-FDEB2BC3D5E9}" type="pres">
      <dgm:prSet presAssocID="{323E5139-9965-4173-9E9C-4286613D7CF9}" presName="rootText" presStyleLbl="node4" presStyleIdx="2" presStyleCnt="18" custLinFactNeighborY="23486">
        <dgm:presLayoutVars>
          <dgm:chPref val="3"/>
        </dgm:presLayoutVars>
      </dgm:prSet>
      <dgm:spPr/>
    </dgm:pt>
    <dgm:pt modelId="{2259A748-B915-42B3-9441-F93395230786}" type="pres">
      <dgm:prSet presAssocID="{323E5139-9965-4173-9E9C-4286613D7CF9}" presName="rootConnector" presStyleLbl="node4" presStyleIdx="2" presStyleCnt="18"/>
      <dgm:spPr/>
    </dgm:pt>
    <dgm:pt modelId="{8B9E546A-E5C6-41B3-ACEF-2427F59DE712}" type="pres">
      <dgm:prSet presAssocID="{323E5139-9965-4173-9E9C-4286613D7CF9}" presName="hierChild4" presStyleCnt="0"/>
      <dgm:spPr/>
    </dgm:pt>
    <dgm:pt modelId="{F1F8D518-D45F-43CA-981B-AA2FD1D90126}" type="pres">
      <dgm:prSet presAssocID="{E63E1524-8917-4758-BDBD-5ABCA3406736}" presName="Name37" presStyleLbl="parChTrans1D4" presStyleIdx="3" presStyleCnt="18"/>
      <dgm:spPr/>
    </dgm:pt>
    <dgm:pt modelId="{77892164-9109-43A5-9676-84EB67761DB8}" type="pres">
      <dgm:prSet presAssocID="{1A2B95AF-6932-434F-8DBB-EA47B38CB851}" presName="hierRoot2" presStyleCnt="0">
        <dgm:presLayoutVars>
          <dgm:hierBranch val="init"/>
        </dgm:presLayoutVars>
      </dgm:prSet>
      <dgm:spPr/>
    </dgm:pt>
    <dgm:pt modelId="{506E0883-DCD3-40D5-8F8E-1E64674079DD}" type="pres">
      <dgm:prSet presAssocID="{1A2B95AF-6932-434F-8DBB-EA47B38CB851}" presName="rootComposite" presStyleCnt="0"/>
      <dgm:spPr/>
    </dgm:pt>
    <dgm:pt modelId="{D7A5F246-6910-475F-AD4F-E53F9B5083F6}" type="pres">
      <dgm:prSet presAssocID="{1A2B95AF-6932-434F-8DBB-EA47B38CB851}" presName="rootText" presStyleLbl="node4" presStyleIdx="3" presStyleCnt="18" custLinFactNeighborY="23486">
        <dgm:presLayoutVars>
          <dgm:chPref val="3"/>
        </dgm:presLayoutVars>
      </dgm:prSet>
      <dgm:spPr/>
    </dgm:pt>
    <dgm:pt modelId="{C9A71100-EE94-4284-BA19-CBD7A9899161}" type="pres">
      <dgm:prSet presAssocID="{1A2B95AF-6932-434F-8DBB-EA47B38CB851}" presName="rootConnector" presStyleLbl="node4" presStyleIdx="3" presStyleCnt="18"/>
      <dgm:spPr/>
    </dgm:pt>
    <dgm:pt modelId="{A2428D49-49A3-4740-A5B4-29961F335BDF}" type="pres">
      <dgm:prSet presAssocID="{1A2B95AF-6932-434F-8DBB-EA47B38CB851}" presName="hierChild4" presStyleCnt="0"/>
      <dgm:spPr/>
    </dgm:pt>
    <dgm:pt modelId="{3E65D4EC-6D9D-4618-A222-548478F50DEB}" type="pres">
      <dgm:prSet presAssocID="{1A2B95AF-6932-434F-8DBB-EA47B38CB851}" presName="hierChild5" presStyleCnt="0"/>
      <dgm:spPr/>
    </dgm:pt>
    <dgm:pt modelId="{ADBDC9E9-896D-4E3A-814D-89008EC7E1B3}" type="pres">
      <dgm:prSet presAssocID="{1185FFD9-BA12-420D-B6E2-701D2F164044}" presName="Name37" presStyleLbl="parChTrans1D4" presStyleIdx="4" presStyleCnt="18"/>
      <dgm:spPr/>
    </dgm:pt>
    <dgm:pt modelId="{F4ACCF28-7473-4071-9F24-6348E7F6A75E}" type="pres">
      <dgm:prSet presAssocID="{DB39A8F1-BBCD-4C3A-855F-A43375301EEC}" presName="hierRoot2" presStyleCnt="0">
        <dgm:presLayoutVars>
          <dgm:hierBranch val="init"/>
        </dgm:presLayoutVars>
      </dgm:prSet>
      <dgm:spPr/>
    </dgm:pt>
    <dgm:pt modelId="{1272FADF-8249-4BF8-9EF2-428E0419759A}" type="pres">
      <dgm:prSet presAssocID="{DB39A8F1-BBCD-4C3A-855F-A43375301EEC}" presName="rootComposite" presStyleCnt="0"/>
      <dgm:spPr/>
    </dgm:pt>
    <dgm:pt modelId="{ABFEF566-1218-41B6-841F-290655C7DECF}" type="pres">
      <dgm:prSet presAssocID="{DB39A8F1-BBCD-4C3A-855F-A43375301EEC}" presName="rootText" presStyleLbl="node4" presStyleIdx="4" presStyleCnt="18" custLinFactNeighborY="23486">
        <dgm:presLayoutVars>
          <dgm:chPref val="3"/>
        </dgm:presLayoutVars>
      </dgm:prSet>
      <dgm:spPr/>
    </dgm:pt>
    <dgm:pt modelId="{CD8A98F1-F8D9-45D4-AF5D-EDAD23141EF0}" type="pres">
      <dgm:prSet presAssocID="{DB39A8F1-BBCD-4C3A-855F-A43375301EEC}" presName="rootConnector" presStyleLbl="node4" presStyleIdx="4" presStyleCnt="18"/>
      <dgm:spPr/>
    </dgm:pt>
    <dgm:pt modelId="{51549F15-F098-4505-ACBA-1F0F77A7410F}" type="pres">
      <dgm:prSet presAssocID="{DB39A8F1-BBCD-4C3A-855F-A43375301EEC}" presName="hierChild4" presStyleCnt="0"/>
      <dgm:spPr/>
    </dgm:pt>
    <dgm:pt modelId="{C3253F0F-D4C8-4C1E-B259-A412AA74E39C}" type="pres">
      <dgm:prSet presAssocID="{DB39A8F1-BBCD-4C3A-855F-A43375301EEC}" presName="hierChild5" presStyleCnt="0"/>
      <dgm:spPr/>
    </dgm:pt>
    <dgm:pt modelId="{5E0F60FF-D075-431B-BF71-27D43CD60BF3}" type="pres">
      <dgm:prSet presAssocID="{323E5139-9965-4173-9E9C-4286613D7CF9}" presName="hierChild5" presStyleCnt="0"/>
      <dgm:spPr/>
    </dgm:pt>
    <dgm:pt modelId="{81975D99-2D4C-4FBA-85FD-7337BD781751}" type="pres">
      <dgm:prSet presAssocID="{6E6C5F23-ABA3-4D99-8B6A-4BD8A1F859DE}" presName="hierChild5" presStyleCnt="0"/>
      <dgm:spPr/>
    </dgm:pt>
    <dgm:pt modelId="{7A6296D1-7719-493D-ACFB-2B8039D8A8C0}" type="pres">
      <dgm:prSet presAssocID="{4189A877-9AF6-4F81-BC77-4223A68DC410}" presName="Name37" presStyleLbl="parChTrans1D3" presStyleIdx="3" presStyleCnt="11"/>
      <dgm:spPr/>
    </dgm:pt>
    <dgm:pt modelId="{EA5C272E-55FC-484E-BC93-7D93FCAE1C77}" type="pres">
      <dgm:prSet presAssocID="{8F848CA3-54A3-4F79-8408-D236A4E4200D}" presName="hierRoot2" presStyleCnt="0">
        <dgm:presLayoutVars>
          <dgm:hierBranch val="init"/>
        </dgm:presLayoutVars>
      </dgm:prSet>
      <dgm:spPr/>
    </dgm:pt>
    <dgm:pt modelId="{CF275B7C-DC84-4081-AABE-310EDCE37FED}" type="pres">
      <dgm:prSet presAssocID="{8F848CA3-54A3-4F79-8408-D236A4E4200D}" presName="rootComposite" presStyleCnt="0"/>
      <dgm:spPr/>
    </dgm:pt>
    <dgm:pt modelId="{E0A6BCF6-C2E9-4CBB-9E57-C50EC6966C0A}" type="pres">
      <dgm:prSet presAssocID="{8F848CA3-54A3-4F79-8408-D236A4E4200D}" presName="rootText" presStyleLbl="node3" presStyleIdx="3" presStyleCnt="11" custLinFactNeighborY="23486">
        <dgm:presLayoutVars>
          <dgm:chPref val="3"/>
        </dgm:presLayoutVars>
      </dgm:prSet>
      <dgm:spPr/>
    </dgm:pt>
    <dgm:pt modelId="{9B49E31F-844B-4A93-9EFE-A3A7F0087CED}" type="pres">
      <dgm:prSet presAssocID="{8F848CA3-54A3-4F79-8408-D236A4E4200D}" presName="rootConnector" presStyleLbl="node3" presStyleIdx="3" presStyleCnt="11"/>
      <dgm:spPr/>
    </dgm:pt>
    <dgm:pt modelId="{C625EE39-1287-4526-AB23-D7C266D0ABE5}" type="pres">
      <dgm:prSet presAssocID="{8F848CA3-54A3-4F79-8408-D236A4E4200D}" presName="hierChild4" presStyleCnt="0"/>
      <dgm:spPr/>
    </dgm:pt>
    <dgm:pt modelId="{A79454C6-03D1-4B26-9599-3EDF353537B1}" type="pres">
      <dgm:prSet presAssocID="{C08CAC98-A0E6-4CAB-9328-1B1A213E5130}" presName="Name37" presStyleLbl="parChTrans1D4" presStyleIdx="5" presStyleCnt="18"/>
      <dgm:spPr/>
    </dgm:pt>
    <dgm:pt modelId="{1E8F8716-16E8-49DB-98FA-5F5F565DD29C}" type="pres">
      <dgm:prSet presAssocID="{04542535-C1ED-4266-A95A-B02CC1115CF4}" presName="hierRoot2" presStyleCnt="0">
        <dgm:presLayoutVars>
          <dgm:hierBranch val="init"/>
        </dgm:presLayoutVars>
      </dgm:prSet>
      <dgm:spPr/>
    </dgm:pt>
    <dgm:pt modelId="{EB2471B5-FA23-4E7B-8ABE-2CF91298574A}" type="pres">
      <dgm:prSet presAssocID="{04542535-C1ED-4266-A95A-B02CC1115CF4}" presName="rootComposite" presStyleCnt="0"/>
      <dgm:spPr/>
    </dgm:pt>
    <dgm:pt modelId="{A780AA77-0A24-43FB-B303-DA1BD92D720C}" type="pres">
      <dgm:prSet presAssocID="{04542535-C1ED-4266-A95A-B02CC1115CF4}" presName="rootText" presStyleLbl="node4" presStyleIdx="5" presStyleCnt="18" custLinFactNeighborY="23486">
        <dgm:presLayoutVars>
          <dgm:chPref val="3"/>
        </dgm:presLayoutVars>
      </dgm:prSet>
      <dgm:spPr/>
    </dgm:pt>
    <dgm:pt modelId="{2123E6ED-658F-4C20-B610-68DCF12644BC}" type="pres">
      <dgm:prSet presAssocID="{04542535-C1ED-4266-A95A-B02CC1115CF4}" presName="rootConnector" presStyleLbl="node4" presStyleIdx="5" presStyleCnt="18"/>
      <dgm:spPr/>
    </dgm:pt>
    <dgm:pt modelId="{63272ACC-B2AC-4612-9E6F-3CBDE7B1B107}" type="pres">
      <dgm:prSet presAssocID="{04542535-C1ED-4266-A95A-B02CC1115CF4}" presName="hierChild4" presStyleCnt="0"/>
      <dgm:spPr/>
    </dgm:pt>
    <dgm:pt modelId="{46840874-96BE-4E14-9604-8A35D6434195}" type="pres">
      <dgm:prSet presAssocID="{04542535-C1ED-4266-A95A-B02CC1115CF4}" presName="hierChild5" presStyleCnt="0"/>
      <dgm:spPr/>
    </dgm:pt>
    <dgm:pt modelId="{52A0677D-0F6C-4A9B-8A6B-9A46224608E1}" type="pres">
      <dgm:prSet presAssocID="{518E6976-6A47-4E45-97E8-0777DC58E4DC}" presName="Name37" presStyleLbl="parChTrans1D4" presStyleIdx="6" presStyleCnt="18"/>
      <dgm:spPr/>
    </dgm:pt>
    <dgm:pt modelId="{C4A35C94-5CC8-453C-B544-2BA78E47C560}" type="pres">
      <dgm:prSet presAssocID="{D8B0E88B-91EB-4FAE-871C-BCCD5160700C}" presName="hierRoot2" presStyleCnt="0">
        <dgm:presLayoutVars>
          <dgm:hierBranch val="init"/>
        </dgm:presLayoutVars>
      </dgm:prSet>
      <dgm:spPr/>
    </dgm:pt>
    <dgm:pt modelId="{EB7B59C2-098D-4546-B5C2-CB34B30ECA57}" type="pres">
      <dgm:prSet presAssocID="{D8B0E88B-91EB-4FAE-871C-BCCD5160700C}" presName="rootComposite" presStyleCnt="0"/>
      <dgm:spPr/>
    </dgm:pt>
    <dgm:pt modelId="{462DAFE5-F744-49BB-9113-B91766B8ADD0}" type="pres">
      <dgm:prSet presAssocID="{D8B0E88B-91EB-4FAE-871C-BCCD5160700C}" presName="rootText" presStyleLbl="node4" presStyleIdx="6" presStyleCnt="18" custLinFactNeighborY="23486">
        <dgm:presLayoutVars>
          <dgm:chPref val="3"/>
        </dgm:presLayoutVars>
      </dgm:prSet>
      <dgm:spPr/>
    </dgm:pt>
    <dgm:pt modelId="{D182F959-AF14-4373-A775-05106D9F9EE9}" type="pres">
      <dgm:prSet presAssocID="{D8B0E88B-91EB-4FAE-871C-BCCD5160700C}" presName="rootConnector" presStyleLbl="node4" presStyleIdx="6" presStyleCnt="18"/>
      <dgm:spPr/>
    </dgm:pt>
    <dgm:pt modelId="{15DB03D9-AECA-4855-81C9-814096CE782E}" type="pres">
      <dgm:prSet presAssocID="{D8B0E88B-91EB-4FAE-871C-BCCD5160700C}" presName="hierChild4" presStyleCnt="0"/>
      <dgm:spPr/>
    </dgm:pt>
    <dgm:pt modelId="{1BDE8BFC-5AC9-492F-8482-2C74FE4410B7}" type="pres">
      <dgm:prSet presAssocID="{D8B0E88B-91EB-4FAE-871C-BCCD5160700C}" presName="hierChild5" presStyleCnt="0"/>
      <dgm:spPr/>
    </dgm:pt>
    <dgm:pt modelId="{D167D619-F581-40EF-A570-80FE3009E4BC}" type="pres">
      <dgm:prSet presAssocID="{8F848CA3-54A3-4F79-8408-D236A4E4200D}" presName="hierChild5" presStyleCnt="0"/>
      <dgm:spPr/>
    </dgm:pt>
    <dgm:pt modelId="{B20C9702-1853-499E-9D02-349E96A59879}" type="pres">
      <dgm:prSet presAssocID="{A9E1FEFB-F570-4542-B1C8-6CB51A596D24}" presName="Name37" presStyleLbl="parChTrans1D3" presStyleIdx="4" presStyleCnt="11"/>
      <dgm:spPr/>
    </dgm:pt>
    <dgm:pt modelId="{6CF7BFD6-D446-4F91-807E-E6AD79ACC310}" type="pres">
      <dgm:prSet presAssocID="{45C609C9-A7D2-498D-BC51-A2EF6E3741F9}" presName="hierRoot2" presStyleCnt="0">
        <dgm:presLayoutVars>
          <dgm:hierBranch val="init"/>
        </dgm:presLayoutVars>
      </dgm:prSet>
      <dgm:spPr/>
    </dgm:pt>
    <dgm:pt modelId="{A5BCCAD0-B3AE-4727-AECF-C35B69E30A23}" type="pres">
      <dgm:prSet presAssocID="{45C609C9-A7D2-498D-BC51-A2EF6E3741F9}" presName="rootComposite" presStyleCnt="0"/>
      <dgm:spPr/>
    </dgm:pt>
    <dgm:pt modelId="{7F491AB7-79BA-463E-A77F-D5C06C8371F2}" type="pres">
      <dgm:prSet presAssocID="{45C609C9-A7D2-498D-BC51-A2EF6E3741F9}" presName="rootText" presStyleLbl="node3" presStyleIdx="4" presStyleCnt="11" custLinFactNeighborY="23486">
        <dgm:presLayoutVars>
          <dgm:chPref val="3"/>
        </dgm:presLayoutVars>
      </dgm:prSet>
      <dgm:spPr/>
    </dgm:pt>
    <dgm:pt modelId="{F89B85EE-DFA4-4AC2-A44A-44C18FA9C608}" type="pres">
      <dgm:prSet presAssocID="{45C609C9-A7D2-498D-BC51-A2EF6E3741F9}" presName="rootConnector" presStyleLbl="node3" presStyleIdx="4" presStyleCnt="11"/>
      <dgm:spPr/>
    </dgm:pt>
    <dgm:pt modelId="{889A503C-107B-44D1-B125-2199833BC9E7}" type="pres">
      <dgm:prSet presAssocID="{45C609C9-A7D2-498D-BC51-A2EF6E3741F9}" presName="hierChild4" presStyleCnt="0"/>
      <dgm:spPr/>
    </dgm:pt>
    <dgm:pt modelId="{86BC66EE-9DA2-43D6-BBD0-ACC922E75727}" type="pres">
      <dgm:prSet presAssocID="{9E36F212-96B4-4A00-BEA1-D337C558DF45}" presName="Name37" presStyleLbl="parChTrans1D4" presStyleIdx="7" presStyleCnt="18"/>
      <dgm:spPr/>
    </dgm:pt>
    <dgm:pt modelId="{AB5A493C-4E1A-4C7A-89D3-812CE40CAD2B}" type="pres">
      <dgm:prSet presAssocID="{529C2CA7-39AA-4C60-B9CC-69FEA7624BE4}" presName="hierRoot2" presStyleCnt="0">
        <dgm:presLayoutVars>
          <dgm:hierBranch val="init"/>
        </dgm:presLayoutVars>
      </dgm:prSet>
      <dgm:spPr/>
    </dgm:pt>
    <dgm:pt modelId="{949C4C0D-CA8F-47A6-9941-3D61049B7FF0}" type="pres">
      <dgm:prSet presAssocID="{529C2CA7-39AA-4C60-B9CC-69FEA7624BE4}" presName="rootComposite" presStyleCnt="0"/>
      <dgm:spPr/>
    </dgm:pt>
    <dgm:pt modelId="{E43425E0-9424-459D-BA72-C8A4EFE900D3}" type="pres">
      <dgm:prSet presAssocID="{529C2CA7-39AA-4C60-B9CC-69FEA7624BE4}" presName="rootText" presStyleLbl="node4" presStyleIdx="7" presStyleCnt="18" custLinFactNeighborY="23486">
        <dgm:presLayoutVars>
          <dgm:chPref val="3"/>
        </dgm:presLayoutVars>
      </dgm:prSet>
      <dgm:spPr/>
    </dgm:pt>
    <dgm:pt modelId="{9C90CE97-D925-40E5-8169-BB2B581860EB}" type="pres">
      <dgm:prSet presAssocID="{529C2CA7-39AA-4C60-B9CC-69FEA7624BE4}" presName="rootConnector" presStyleLbl="node4" presStyleIdx="7" presStyleCnt="18"/>
      <dgm:spPr/>
    </dgm:pt>
    <dgm:pt modelId="{659DB1A2-1D5B-4D95-8E75-96562B16A09E}" type="pres">
      <dgm:prSet presAssocID="{529C2CA7-39AA-4C60-B9CC-69FEA7624BE4}" presName="hierChild4" presStyleCnt="0"/>
      <dgm:spPr/>
    </dgm:pt>
    <dgm:pt modelId="{A7DD02BC-1E96-4220-ADE2-A375D629AD2F}" type="pres">
      <dgm:prSet presAssocID="{529C2CA7-39AA-4C60-B9CC-69FEA7624BE4}" presName="hierChild5" presStyleCnt="0"/>
      <dgm:spPr/>
    </dgm:pt>
    <dgm:pt modelId="{2821F644-C27E-4056-8CAD-905B9BFCFEEB}" type="pres">
      <dgm:prSet presAssocID="{6A671BBF-519E-464B-A1D8-25F7BD24E9A9}" presName="Name37" presStyleLbl="parChTrans1D4" presStyleIdx="8" presStyleCnt="18"/>
      <dgm:spPr/>
    </dgm:pt>
    <dgm:pt modelId="{A84916E7-E1BA-4DCA-AC36-F4EC6B790DCD}" type="pres">
      <dgm:prSet presAssocID="{3DE60795-C327-4619-A5A0-2BC12524AB37}" presName="hierRoot2" presStyleCnt="0">
        <dgm:presLayoutVars>
          <dgm:hierBranch val="init"/>
        </dgm:presLayoutVars>
      </dgm:prSet>
      <dgm:spPr/>
    </dgm:pt>
    <dgm:pt modelId="{DF57D58A-E703-49DC-A346-B2A9173023D8}" type="pres">
      <dgm:prSet presAssocID="{3DE60795-C327-4619-A5A0-2BC12524AB37}" presName="rootComposite" presStyleCnt="0"/>
      <dgm:spPr/>
    </dgm:pt>
    <dgm:pt modelId="{783C7DA2-E7C7-448B-8F7B-0919ADA7FF6A}" type="pres">
      <dgm:prSet presAssocID="{3DE60795-C327-4619-A5A0-2BC12524AB37}" presName="rootText" presStyleLbl="node4" presStyleIdx="8" presStyleCnt="18" custLinFactNeighborY="23486">
        <dgm:presLayoutVars>
          <dgm:chPref val="3"/>
        </dgm:presLayoutVars>
      </dgm:prSet>
      <dgm:spPr/>
    </dgm:pt>
    <dgm:pt modelId="{9BB168AE-7BB6-4DE9-8FF8-2DDE3DA7BE72}" type="pres">
      <dgm:prSet presAssocID="{3DE60795-C327-4619-A5A0-2BC12524AB37}" presName="rootConnector" presStyleLbl="node4" presStyleIdx="8" presStyleCnt="18"/>
      <dgm:spPr/>
    </dgm:pt>
    <dgm:pt modelId="{C1B99CED-07D0-4CE4-BD49-618F4A3FC1D9}" type="pres">
      <dgm:prSet presAssocID="{3DE60795-C327-4619-A5A0-2BC12524AB37}" presName="hierChild4" presStyleCnt="0"/>
      <dgm:spPr/>
    </dgm:pt>
    <dgm:pt modelId="{9D0CFCD1-ABCD-438B-B128-CD507D49C49D}" type="pres">
      <dgm:prSet presAssocID="{3DE60795-C327-4619-A5A0-2BC12524AB37}" presName="hierChild5" presStyleCnt="0"/>
      <dgm:spPr/>
    </dgm:pt>
    <dgm:pt modelId="{2AECC2B9-7585-4878-8059-B2BF3AC515AA}" type="pres">
      <dgm:prSet presAssocID="{45C609C9-A7D2-498D-BC51-A2EF6E3741F9}" presName="hierChild5" presStyleCnt="0"/>
      <dgm:spPr/>
    </dgm:pt>
    <dgm:pt modelId="{6351FF02-946E-441D-9AE2-7FA04101A306}" type="pres">
      <dgm:prSet presAssocID="{76F376CE-1E49-4031-A1F9-B5001E73A157}" presName="Name37" presStyleLbl="parChTrans1D3" presStyleIdx="5" presStyleCnt="11"/>
      <dgm:spPr/>
    </dgm:pt>
    <dgm:pt modelId="{2A3D3A41-9F82-4961-8402-B1D1CB90FDEA}" type="pres">
      <dgm:prSet presAssocID="{6F645EED-AC27-483A-B1A0-6BC84F879378}" presName="hierRoot2" presStyleCnt="0">
        <dgm:presLayoutVars>
          <dgm:hierBranch val="init"/>
        </dgm:presLayoutVars>
      </dgm:prSet>
      <dgm:spPr/>
    </dgm:pt>
    <dgm:pt modelId="{13A4D29E-0F6A-4001-8531-B87575550E8E}" type="pres">
      <dgm:prSet presAssocID="{6F645EED-AC27-483A-B1A0-6BC84F879378}" presName="rootComposite" presStyleCnt="0"/>
      <dgm:spPr/>
    </dgm:pt>
    <dgm:pt modelId="{F524942D-46E6-42EF-9724-1BBBEE26035F}" type="pres">
      <dgm:prSet presAssocID="{6F645EED-AC27-483A-B1A0-6BC84F879378}" presName="rootText" presStyleLbl="node3" presStyleIdx="5" presStyleCnt="11" custLinFactNeighborY="23486">
        <dgm:presLayoutVars>
          <dgm:chPref val="3"/>
        </dgm:presLayoutVars>
      </dgm:prSet>
      <dgm:spPr/>
    </dgm:pt>
    <dgm:pt modelId="{7A8EAEE5-F251-49C4-898A-AF6A824503C4}" type="pres">
      <dgm:prSet presAssocID="{6F645EED-AC27-483A-B1A0-6BC84F879378}" presName="rootConnector" presStyleLbl="node3" presStyleIdx="5" presStyleCnt="11"/>
      <dgm:spPr/>
    </dgm:pt>
    <dgm:pt modelId="{26095398-6F78-46D0-BD0C-2A1461434ECC}" type="pres">
      <dgm:prSet presAssocID="{6F645EED-AC27-483A-B1A0-6BC84F879378}" presName="hierChild4" presStyleCnt="0"/>
      <dgm:spPr/>
    </dgm:pt>
    <dgm:pt modelId="{4D8B5784-0CAD-456E-8B97-FC949F8A9553}" type="pres">
      <dgm:prSet presAssocID="{E62A02E6-C0C6-4114-AD8D-2CA782EF1E28}" presName="Name37" presStyleLbl="parChTrans1D4" presStyleIdx="9" presStyleCnt="18"/>
      <dgm:spPr/>
    </dgm:pt>
    <dgm:pt modelId="{1248035A-E449-4708-A139-CAE67E6032FA}" type="pres">
      <dgm:prSet presAssocID="{44F0D5A4-57AD-42F9-B3AF-909DA0C65BAC}" presName="hierRoot2" presStyleCnt="0">
        <dgm:presLayoutVars>
          <dgm:hierBranch val="init"/>
        </dgm:presLayoutVars>
      </dgm:prSet>
      <dgm:spPr/>
    </dgm:pt>
    <dgm:pt modelId="{FE728A35-84BE-467F-ABD1-F9C1F21EDF20}" type="pres">
      <dgm:prSet presAssocID="{44F0D5A4-57AD-42F9-B3AF-909DA0C65BAC}" presName="rootComposite" presStyleCnt="0"/>
      <dgm:spPr/>
    </dgm:pt>
    <dgm:pt modelId="{32C3938F-7EEC-45CA-9C5B-3A576919CB83}" type="pres">
      <dgm:prSet presAssocID="{44F0D5A4-57AD-42F9-B3AF-909DA0C65BAC}" presName="rootText" presStyleLbl="node4" presStyleIdx="9" presStyleCnt="18" custLinFactNeighborY="23486">
        <dgm:presLayoutVars>
          <dgm:chPref val="3"/>
        </dgm:presLayoutVars>
      </dgm:prSet>
      <dgm:spPr/>
    </dgm:pt>
    <dgm:pt modelId="{B4519AB5-3FAD-4180-A91F-B53C4FE5FB7B}" type="pres">
      <dgm:prSet presAssocID="{44F0D5A4-57AD-42F9-B3AF-909DA0C65BAC}" presName="rootConnector" presStyleLbl="node4" presStyleIdx="9" presStyleCnt="18"/>
      <dgm:spPr/>
    </dgm:pt>
    <dgm:pt modelId="{B51C0E7F-F059-418F-BFC6-639D0D78B5A6}" type="pres">
      <dgm:prSet presAssocID="{44F0D5A4-57AD-42F9-B3AF-909DA0C65BAC}" presName="hierChild4" presStyleCnt="0"/>
      <dgm:spPr/>
    </dgm:pt>
    <dgm:pt modelId="{72FE6C39-1077-4533-AFC8-8239A9173A17}" type="pres">
      <dgm:prSet presAssocID="{44F0D5A4-57AD-42F9-B3AF-909DA0C65BAC}" presName="hierChild5" presStyleCnt="0"/>
      <dgm:spPr/>
    </dgm:pt>
    <dgm:pt modelId="{25290364-704D-4816-96EB-EC690F68938A}" type="pres">
      <dgm:prSet presAssocID="{E143093A-B77B-4503-9624-91824989BAE5}" presName="Name37" presStyleLbl="parChTrans1D4" presStyleIdx="10" presStyleCnt="18"/>
      <dgm:spPr/>
    </dgm:pt>
    <dgm:pt modelId="{FAB445EE-4D24-478E-8899-98C6A26C9862}" type="pres">
      <dgm:prSet presAssocID="{58A51431-DC18-4E5F-A5A9-181978938017}" presName="hierRoot2" presStyleCnt="0">
        <dgm:presLayoutVars>
          <dgm:hierBranch val="init"/>
        </dgm:presLayoutVars>
      </dgm:prSet>
      <dgm:spPr/>
    </dgm:pt>
    <dgm:pt modelId="{06C3A7ED-8D60-48C3-9D24-E1E82B74A69A}" type="pres">
      <dgm:prSet presAssocID="{58A51431-DC18-4E5F-A5A9-181978938017}" presName="rootComposite" presStyleCnt="0"/>
      <dgm:spPr/>
    </dgm:pt>
    <dgm:pt modelId="{A56D891F-C446-48BC-85F2-536BA710D07C}" type="pres">
      <dgm:prSet presAssocID="{58A51431-DC18-4E5F-A5A9-181978938017}" presName="rootText" presStyleLbl="node4" presStyleIdx="10" presStyleCnt="18" custLinFactNeighborY="23486">
        <dgm:presLayoutVars>
          <dgm:chPref val="3"/>
        </dgm:presLayoutVars>
      </dgm:prSet>
      <dgm:spPr/>
    </dgm:pt>
    <dgm:pt modelId="{B50D583A-139A-4747-9081-54E77772B51D}" type="pres">
      <dgm:prSet presAssocID="{58A51431-DC18-4E5F-A5A9-181978938017}" presName="rootConnector" presStyleLbl="node4" presStyleIdx="10" presStyleCnt="18"/>
      <dgm:spPr/>
    </dgm:pt>
    <dgm:pt modelId="{73071E80-8C17-40FB-88FD-3DD56331F8F8}" type="pres">
      <dgm:prSet presAssocID="{58A51431-DC18-4E5F-A5A9-181978938017}" presName="hierChild4" presStyleCnt="0"/>
      <dgm:spPr/>
    </dgm:pt>
    <dgm:pt modelId="{B6DD81CC-83DF-470A-A2A1-667EF3B8C1C8}" type="pres">
      <dgm:prSet presAssocID="{58A51431-DC18-4E5F-A5A9-181978938017}" presName="hierChild5" presStyleCnt="0"/>
      <dgm:spPr/>
    </dgm:pt>
    <dgm:pt modelId="{0C76B5AC-339F-46B1-BA2F-C3C26C99BC87}" type="pres">
      <dgm:prSet presAssocID="{6F645EED-AC27-483A-B1A0-6BC84F879378}" presName="hierChild5" presStyleCnt="0"/>
      <dgm:spPr/>
    </dgm:pt>
    <dgm:pt modelId="{9E34AD7F-1842-4B3D-BBE1-51973C77EAD5}" type="pres">
      <dgm:prSet presAssocID="{B82C282D-885A-4A0F-8E77-A74792094C42}" presName="Name37" presStyleLbl="parChTrans1D3" presStyleIdx="6" presStyleCnt="11"/>
      <dgm:spPr/>
    </dgm:pt>
    <dgm:pt modelId="{2CF3D396-57FE-47AD-B7A6-6564599FE8B5}" type="pres">
      <dgm:prSet presAssocID="{9BA15CB5-3426-4F00-A17B-551799FA38F0}" presName="hierRoot2" presStyleCnt="0">
        <dgm:presLayoutVars>
          <dgm:hierBranch val="init"/>
        </dgm:presLayoutVars>
      </dgm:prSet>
      <dgm:spPr/>
    </dgm:pt>
    <dgm:pt modelId="{51D33081-5E9B-46B2-A713-25E11EE86C8A}" type="pres">
      <dgm:prSet presAssocID="{9BA15CB5-3426-4F00-A17B-551799FA38F0}" presName="rootComposite" presStyleCnt="0"/>
      <dgm:spPr/>
    </dgm:pt>
    <dgm:pt modelId="{FC949BD1-1085-490E-9017-29C02B2D3792}" type="pres">
      <dgm:prSet presAssocID="{9BA15CB5-3426-4F00-A17B-551799FA38F0}" presName="rootText" presStyleLbl="node3" presStyleIdx="6" presStyleCnt="11" custLinFactNeighborY="23486">
        <dgm:presLayoutVars>
          <dgm:chPref val="3"/>
        </dgm:presLayoutVars>
      </dgm:prSet>
      <dgm:spPr/>
    </dgm:pt>
    <dgm:pt modelId="{F9BA17FC-C0F5-40D2-8694-48A2C174FD8E}" type="pres">
      <dgm:prSet presAssocID="{9BA15CB5-3426-4F00-A17B-551799FA38F0}" presName="rootConnector" presStyleLbl="node3" presStyleIdx="6" presStyleCnt="11"/>
      <dgm:spPr/>
    </dgm:pt>
    <dgm:pt modelId="{5AE28BC2-006A-4EC5-B103-EA54F7EE8DAE}" type="pres">
      <dgm:prSet presAssocID="{9BA15CB5-3426-4F00-A17B-551799FA38F0}" presName="hierChild4" presStyleCnt="0"/>
      <dgm:spPr/>
    </dgm:pt>
    <dgm:pt modelId="{9E981960-75C9-4633-A477-76DA87D092BF}" type="pres">
      <dgm:prSet presAssocID="{2CD4B788-B52B-43BE-A004-13005C868AA9}" presName="Name37" presStyleLbl="parChTrans1D4" presStyleIdx="11" presStyleCnt="18"/>
      <dgm:spPr/>
    </dgm:pt>
    <dgm:pt modelId="{92CF6350-82F5-477A-AAF1-3690554A2A4A}" type="pres">
      <dgm:prSet presAssocID="{6929EE1A-BC20-421C-95FE-B7FF4A589E90}" presName="hierRoot2" presStyleCnt="0">
        <dgm:presLayoutVars>
          <dgm:hierBranch val="init"/>
        </dgm:presLayoutVars>
      </dgm:prSet>
      <dgm:spPr/>
    </dgm:pt>
    <dgm:pt modelId="{51A85378-8EB6-4B81-8DB3-2A0370F22FB0}" type="pres">
      <dgm:prSet presAssocID="{6929EE1A-BC20-421C-95FE-B7FF4A589E90}" presName="rootComposite" presStyleCnt="0"/>
      <dgm:spPr/>
    </dgm:pt>
    <dgm:pt modelId="{35CC5D21-F409-4CA9-A5F0-8989D8303533}" type="pres">
      <dgm:prSet presAssocID="{6929EE1A-BC20-421C-95FE-B7FF4A589E90}" presName="rootText" presStyleLbl="node4" presStyleIdx="11" presStyleCnt="18" custLinFactNeighborY="23486">
        <dgm:presLayoutVars>
          <dgm:chPref val="3"/>
        </dgm:presLayoutVars>
      </dgm:prSet>
      <dgm:spPr/>
    </dgm:pt>
    <dgm:pt modelId="{D3C128F1-604C-40B2-BCDA-2C25BB69389A}" type="pres">
      <dgm:prSet presAssocID="{6929EE1A-BC20-421C-95FE-B7FF4A589E90}" presName="rootConnector" presStyleLbl="node4" presStyleIdx="11" presStyleCnt="18"/>
      <dgm:spPr/>
    </dgm:pt>
    <dgm:pt modelId="{CA7CD83D-4D24-4ADA-9EC7-952B28B539C8}" type="pres">
      <dgm:prSet presAssocID="{6929EE1A-BC20-421C-95FE-B7FF4A589E90}" presName="hierChild4" presStyleCnt="0"/>
      <dgm:spPr/>
    </dgm:pt>
    <dgm:pt modelId="{4B3BDBA0-6884-4BB8-A542-F4091A95EF94}" type="pres">
      <dgm:prSet presAssocID="{6929EE1A-BC20-421C-95FE-B7FF4A589E90}" presName="hierChild5" presStyleCnt="0"/>
      <dgm:spPr/>
    </dgm:pt>
    <dgm:pt modelId="{BB8BF8B2-D1B0-4CBD-ADBA-28976CBD290E}" type="pres">
      <dgm:prSet presAssocID="{87B9FA65-B41F-4F79-AB1E-F481D457130B}" presName="Name37" presStyleLbl="parChTrans1D4" presStyleIdx="12" presStyleCnt="18"/>
      <dgm:spPr/>
    </dgm:pt>
    <dgm:pt modelId="{882DE81E-FDAE-4BF3-939E-325EF1DD68D6}" type="pres">
      <dgm:prSet presAssocID="{AC1C11CC-662C-4FB4-ADB8-B9DDE799FA5A}" presName="hierRoot2" presStyleCnt="0">
        <dgm:presLayoutVars>
          <dgm:hierBranch val="init"/>
        </dgm:presLayoutVars>
      </dgm:prSet>
      <dgm:spPr/>
    </dgm:pt>
    <dgm:pt modelId="{80F1D83C-8ABC-4FF3-B985-DD336D89F02F}" type="pres">
      <dgm:prSet presAssocID="{AC1C11CC-662C-4FB4-ADB8-B9DDE799FA5A}" presName="rootComposite" presStyleCnt="0"/>
      <dgm:spPr/>
    </dgm:pt>
    <dgm:pt modelId="{D0230E43-2619-4CE1-9E5D-4F3E5CAA34B2}" type="pres">
      <dgm:prSet presAssocID="{AC1C11CC-662C-4FB4-ADB8-B9DDE799FA5A}" presName="rootText" presStyleLbl="node4" presStyleIdx="12" presStyleCnt="18" custLinFactNeighborY="23486">
        <dgm:presLayoutVars>
          <dgm:chPref val="3"/>
        </dgm:presLayoutVars>
      </dgm:prSet>
      <dgm:spPr/>
    </dgm:pt>
    <dgm:pt modelId="{246CA126-2913-494E-850B-542AA8B91B70}" type="pres">
      <dgm:prSet presAssocID="{AC1C11CC-662C-4FB4-ADB8-B9DDE799FA5A}" presName="rootConnector" presStyleLbl="node4" presStyleIdx="12" presStyleCnt="18"/>
      <dgm:spPr/>
    </dgm:pt>
    <dgm:pt modelId="{F1DFD940-7800-439E-A715-F82549ACF594}" type="pres">
      <dgm:prSet presAssocID="{AC1C11CC-662C-4FB4-ADB8-B9DDE799FA5A}" presName="hierChild4" presStyleCnt="0"/>
      <dgm:spPr/>
    </dgm:pt>
    <dgm:pt modelId="{BFFF46EF-FF89-4317-969F-4DE352FF03FA}" type="pres">
      <dgm:prSet presAssocID="{AC1C11CC-662C-4FB4-ADB8-B9DDE799FA5A}" presName="hierChild5" presStyleCnt="0"/>
      <dgm:spPr/>
    </dgm:pt>
    <dgm:pt modelId="{ED901CAE-CD1A-426D-89B5-C25EDEAD1F8C}" type="pres">
      <dgm:prSet presAssocID="{9BA15CB5-3426-4F00-A17B-551799FA38F0}" presName="hierChild5" presStyleCnt="0"/>
      <dgm:spPr/>
    </dgm:pt>
    <dgm:pt modelId="{4A217B0B-47D6-419C-897E-44AEEDD5162F}" type="pres">
      <dgm:prSet presAssocID="{C7F87C57-F1B4-4F2B-8693-B69C41DA784C}" presName="hierChild5" presStyleCnt="0"/>
      <dgm:spPr/>
    </dgm:pt>
    <dgm:pt modelId="{A3FE2FDF-521F-447A-BFDA-6A98FDF46121}" type="pres">
      <dgm:prSet presAssocID="{97E98E3D-575E-4312-9FBC-DC9177E86286}" presName="Name37" presStyleLbl="parChTrans1D2" presStyleIdx="2" presStyleCnt="8"/>
      <dgm:spPr/>
    </dgm:pt>
    <dgm:pt modelId="{21D44116-550B-4915-9507-9B80DE7C31E5}" type="pres">
      <dgm:prSet presAssocID="{45CD569D-BBE1-4B93-B65E-F1E2631287B0}" presName="hierRoot2" presStyleCnt="0">
        <dgm:presLayoutVars>
          <dgm:hierBranch val="init"/>
        </dgm:presLayoutVars>
      </dgm:prSet>
      <dgm:spPr/>
    </dgm:pt>
    <dgm:pt modelId="{C4536DCF-33B7-4A18-AD48-8214B556EBEE}" type="pres">
      <dgm:prSet presAssocID="{45CD569D-BBE1-4B93-B65E-F1E2631287B0}" presName="rootComposite" presStyleCnt="0"/>
      <dgm:spPr/>
    </dgm:pt>
    <dgm:pt modelId="{9A211030-F29E-49A2-94D7-4398B872E609}" type="pres">
      <dgm:prSet presAssocID="{45CD569D-BBE1-4B93-B65E-F1E2631287B0}" presName="rootText" presStyleLbl="node2" presStyleIdx="2" presStyleCnt="7" custLinFactNeighborY="23486">
        <dgm:presLayoutVars>
          <dgm:chPref val="3"/>
        </dgm:presLayoutVars>
      </dgm:prSet>
      <dgm:spPr/>
    </dgm:pt>
    <dgm:pt modelId="{AB062CAA-101A-454C-8674-0F9523F31991}" type="pres">
      <dgm:prSet presAssocID="{45CD569D-BBE1-4B93-B65E-F1E2631287B0}" presName="rootConnector" presStyleLbl="node2" presStyleIdx="2" presStyleCnt="7"/>
      <dgm:spPr/>
    </dgm:pt>
    <dgm:pt modelId="{D1BB8985-8CE2-4AA1-8696-5EBA0EC39C34}" type="pres">
      <dgm:prSet presAssocID="{45CD569D-BBE1-4B93-B65E-F1E2631287B0}" presName="hierChild4" presStyleCnt="0"/>
      <dgm:spPr/>
    </dgm:pt>
    <dgm:pt modelId="{DB7CF055-90BB-4513-855F-55340F6C411E}" type="pres">
      <dgm:prSet presAssocID="{E3C14FBD-B0F0-468B-9F06-3590A64FB940}" presName="Name37" presStyleLbl="parChTrans1D3" presStyleIdx="7" presStyleCnt="11"/>
      <dgm:spPr/>
    </dgm:pt>
    <dgm:pt modelId="{A177D221-BB4E-4BDE-B084-9B2ECD572921}" type="pres">
      <dgm:prSet presAssocID="{85BF1596-7F21-4562-A681-94C0590EECED}" presName="hierRoot2" presStyleCnt="0">
        <dgm:presLayoutVars>
          <dgm:hierBranch val="init"/>
        </dgm:presLayoutVars>
      </dgm:prSet>
      <dgm:spPr/>
    </dgm:pt>
    <dgm:pt modelId="{CB1B1AE9-F2D1-47C5-ACE1-758DEE887875}" type="pres">
      <dgm:prSet presAssocID="{85BF1596-7F21-4562-A681-94C0590EECED}" presName="rootComposite" presStyleCnt="0"/>
      <dgm:spPr/>
    </dgm:pt>
    <dgm:pt modelId="{3B1A580F-9C8F-4A65-B266-AE18EA2DE0C7}" type="pres">
      <dgm:prSet presAssocID="{85BF1596-7F21-4562-A681-94C0590EECED}" presName="rootText" presStyleLbl="node3" presStyleIdx="7" presStyleCnt="11" custLinFactNeighborY="23486">
        <dgm:presLayoutVars>
          <dgm:chPref val="3"/>
        </dgm:presLayoutVars>
      </dgm:prSet>
      <dgm:spPr/>
    </dgm:pt>
    <dgm:pt modelId="{6D554C25-777B-4133-9D03-8EE093298B65}" type="pres">
      <dgm:prSet presAssocID="{85BF1596-7F21-4562-A681-94C0590EECED}" presName="rootConnector" presStyleLbl="node3" presStyleIdx="7" presStyleCnt="11"/>
      <dgm:spPr/>
    </dgm:pt>
    <dgm:pt modelId="{9B85F7F1-1A3E-48E7-9F2E-346AE4CE982B}" type="pres">
      <dgm:prSet presAssocID="{85BF1596-7F21-4562-A681-94C0590EECED}" presName="hierChild4" presStyleCnt="0"/>
      <dgm:spPr/>
    </dgm:pt>
    <dgm:pt modelId="{C3F452AD-B092-4B0F-A896-9DB261792076}" type="pres">
      <dgm:prSet presAssocID="{4EC723C0-421F-4891-A750-6F2477B42AF8}" presName="Name37" presStyleLbl="parChTrans1D4" presStyleIdx="13" presStyleCnt="18"/>
      <dgm:spPr/>
    </dgm:pt>
    <dgm:pt modelId="{BAC050D5-32CA-49A6-BD39-E025B8D3139A}" type="pres">
      <dgm:prSet presAssocID="{A04D04E0-B770-4D05-BA4E-7280221C37FA}" presName="hierRoot2" presStyleCnt="0">
        <dgm:presLayoutVars>
          <dgm:hierBranch val="init"/>
        </dgm:presLayoutVars>
      </dgm:prSet>
      <dgm:spPr/>
    </dgm:pt>
    <dgm:pt modelId="{8FFE3E28-DAB3-45D8-8C84-08238A9CC306}" type="pres">
      <dgm:prSet presAssocID="{A04D04E0-B770-4D05-BA4E-7280221C37FA}" presName="rootComposite" presStyleCnt="0"/>
      <dgm:spPr/>
    </dgm:pt>
    <dgm:pt modelId="{4F28143F-152F-49F2-954F-7128D5E9D190}" type="pres">
      <dgm:prSet presAssocID="{A04D04E0-B770-4D05-BA4E-7280221C37FA}" presName="rootText" presStyleLbl="node4" presStyleIdx="13" presStyleCnt="18" custLinFactNeighborY="23486">
        <dgm:presLayoutVars>
          <dgm:chPref val="3"/>
        </dgm:presLayoutVars>
      </dgm:prSet>
      <dgm:spPr/>
    </dgm:pt>
    <dgm:pt modelId="{CA66C0E6-B046-4F1D-98F6-E7D03177FEDA}" type="pres">
      <dgm:prSet presAssocID="{A04D04E0-B770-4D05-BA4E-7280221C37FA}" presName="rootConnector" presStyleLbl="node4" presStyleIdx="13" presStyleCnt="18"/>
      <dgm:spPr/>
    </dgm:pt>
    <dgm:pt modelId="{4D0A3CB4-EF1C-4DC8-815F-F6BD4F9A8544}" type="pres">
      <dgm:prSet presAssocID="{A04D04E0-B770-4D05-BA4E-7280221C37FA}" presName="hierChild4" presStyleCnt="0"/>
      <dgm:spPr/>
    </dgm:pt>
    <dgm:pt modelId="{845FE423-ECB8-4729-B23F-AC3FC79D990B}" type="pres">
      <dgm:prSet presAssocID="{A04D04E0-B770-4D05-BA4E-7280221C37FA}" presName="hierChild5" presStyleCnt="0"/>
      <dgm:spPr/>
    </dgm:pt>
    <dgm:pt modelId="{986781D1-06EE-4078-8A77-9C300A89A8D8}" type="pres">
      <dgm:prSet presAssocID="{40FAC07D-8B4D-46E1-8CB8-5A528BB3D6B3}" presName="Name37" presStyleLbl="parChTrans1D4" presStyleIdx="14" presStyleCnt="18"/>
      <dgm:spPr/>
    </dgm:pt>
    <dgm:pt modelId="{E51CF2B4-4F7E-4960-926F-DBEAEFB8C5B0}" type="pres">
      <dgm:prSet presAssocID="{C11688BF-1F38-4339-A05B-26BBD24C3EB8}" presName="hierRoot2" presStyleCnt="0">
        <dgm:presLayoutVars>
          <dgm:hierBranch val="init"/>
        </dgm:presLayoutVars>
      </dgm:prSet>
      <dgm:spPr/>
    </dgm:pt>
    <dgm:pt modelId="{1AEAFFC8-D2CA-4342-9A20-A01739FE7D04}" type="pres">
      <dgm:prSet presAssocID="{C11688BF-1F38-4339-A05B-26BBD24C3EB8}" presName="rootComposite" presStyleCnt="0"/>
      <dgm:spPr/>
    </dgm:pt>
    <dgm:pt modelId="{359581E2-124E-4A8E-B8C5-A2407B862A74}" type="pres">
      <dgm:prSet presAssocID="{C11688BF-1F38-4339-A05B-26BBD24C3EB8}" presName="rootText" presStyleLbl="node4" presStyleIdx="14" presStyleCnt="18" custLinFactNeighborY="23486">
        <dgm:presLayoutVars>
          <dgm:chPref val="3"/>
        </dgm:presLayoutVars>
      </dgm:prSet>
      <dgm:spPr/>
    </dgm:pt>
    <dgm:pt modelId="{CD6D175D-0605-49E6-8F38-05DBD847CBFD}" type="pres">
      <dgm:prSet presAssocID="{C11688BF-1F38-4339-A05B-26BBD24C3EB8}" presName="rootConnector" presStyleLbl="node4" presStyleIdx="14" presStyleCnt="18"/>
      <dgm:spPr/>
    </dgm:pt>
    <dgm:pt modelId="{F6392B14-2A58-4C9A-9CEE-53E092590D67}" type="pres">
      <dgm:prSet presAssocID="{C11688BF-1F38-4339-A05B-26BBD24C3EB8}" presName="hierChild4" presStyleCnt="0"/>
      <dgm:spPr/>
    </dgm:pt>
    <dgm:pt modelId="{912B28AC-5496-4538-9D9E-A9DB59D06CAB}" type="pres">
      <dgm:prSet presAssocID="{C11688BF-1F38-4339-A05B-26BBD24C3EB8}" presName="hierChild5" presStyleCnt="0"/>
      <dgm:spPr/>
    </dgm:pt>
    <dgm:pt modelId="{74361EBA-EE54-460B-91E6-A6A6DEBACFDA}" type="pres">
      <dgm:prSet presAssocID="{8A4BC0C4-EB11-41B5-A708-BDD70C56A340}" presName="Name37" presStyleLbl="parChTrans1D4" presStyleIdx="15" presStyleCnt="18"/>
      <dgm:spPr/>
    </dgm:pt>
    <dgm:pt modelId="{0A86B861-7B61-4662-8BFA-0AA7EFB45B30}" type="pres">
      <dgm:prSet presAssocID="{310A05B3-143B-4329-B3E1-2702A2CA3DC6}" presName="hierRoot2" presStyleCnt="0">
        <dgm:presLayoutVars>
          <dgm:hierBranch val="init"/>
        </dgm:presLayoutVars>
      </dgm:prSet>
      <dgm:spPr/>
    </dgm:pt>
    <dgm:pt modelId="{19F69F08-43BB-4899-ABA7-8AAB713A5DE2}" type="pres">
      <dgm:prSet presAssocID="{310A05B3-143B-4329-B3E1-2702A2CA3DC6}" presName="rootComposite" presStyleCnt="0"/>
      <dgm:spPr/>
    </dgm:pt>
    <dgm:pt modelId="{48154B1D-2B85-4E47-B601-16FDEA774B27}" type="pres">
      <dgm:prSet presAssocID="{310A05B3-143B-4329-B3E1-2702A2CA3DC6}" presName="rootText" presStyleLbl="node4" presStyleIdx="15" presStyleCnt="18" custLinFactNeighborY="23486">
        <dgm:presLayoutVars>
          <dgm:chPref val="3"/>
        </dgm:presLayoutVars>
      </dgm:prSet>
      <dgm:spPr/>
    </dgm:pt>
    <dgm:pt modelId="{E06277EE-F2E2-44DD-9DBA-87878BE98CB8}" type="pres">
      <dgm:prSet presAssocID="{310A05B3-143B-4329-B3E1-2702A2CA3DC6}" presName="rootConnector" presStyleLbl="node4" presStyleIdx="15" presStyleCnt="18"/>
      <dgm:spPr/>
    </dgm:pt>
    <dgm:pt modelId="{3CA4B03D-D9C9-41D5-B618-75FE3A2CF742}" type="pres">
      <dgm:prSet presAssocID="{310A05B3-143B-4329-B3E1-2702A2CA3DC6}" presName="hierChild4" presStyleCnt="0"/>
      <dgm:spPr/>
    </dgm:pt>
    <dgm:pt modelId="{FB9FA9C9-5CAA-43FC-BAF9-6FC005A062B4}" type="pres">
      <dgm:prSet presAssocID="{310A05B3-143B-4329-B3E1-2702A2CA3DC6}" presName="hierChild5" presStyleCnt="0"/>
      <dgm:spPr/>
    </dgm:pt>
    <dgm:pt modelId="{0DF527AA-81BB-4CDB-8A87-B1431288839D}" type="pres">
      <dgm:prSet presAssocID="{85BF1596-7F21-4562-A681-94C0590EECED}" presName="hierChild5" presStyleCnt="0"/>
      <dgm:spPr/>
    </dgm:pt>
    <dgm:pt modelId="{2FD098B5-0A23-4389-8819-5FD5EF54CDF3}" type="pres">
      <dgm:prSet presAssocID="{5E40A7B8-5B9A-4D3A-891D-2D74E8D8559C}" presName="Name37" presStyleLbl="parChTrans1D3" presStyleIdx="8" presStyleCnt="11"/>
      <dgm:spPr/>
    </dgm:pt>
    <dgm:pt modelId="{2080D42C-28C8-4E80-9208-5D5997DE66AC}" type="pres">
      <dgm:prSet presAssocID="{50322059-EC8D-49CE-AEB9-1E34668E90BF}" presName="hierRoot2" presStyleCnt="0">
        <dgm:presLayoutVars>
          <dgm:hierBranch val="init"/>
        </dgm:presLayoutVars>
      </dgm:prSet>
      <dgm:spPr/>
    </dgm:pt>
    <dgm:pt modelId="{B688A729-4EF9-420F-8897-4AFA169D527D}" type="pres">
      <dgm:prSet presAssocID="{50322059-EC8D-49CE-AEB9-1E34668E90BF}" presName="rootComposite" presStyleCnt="0"/>
      <dgm:spPr/>
    </dgm:pt>
    <dgm:pt modelId="{EEA39B43-6C16-4232-9838-C02956B0E046}" type="pres">
      <dgm:prSet presAssocID="{50322059-EC8D-49CE-AEB9-1E34668E90BF}" presName="rootText" presStyleLbl="node3" presStyleIdx="8" presStyleCnt="11" custLinFactNeighborY="23486">
        <dgm:presLayoutVars>
          <dgm:chPref val="3"/>
        </dgm:presLayoutVars>
      </dgm:prSet>
      <dgm:spPr/>
    </dgm:pt>
    <dgm:pt modelId="{A599FA65-CB1B-4D1B-8CE1-CC2AF8EDFE8E}" type="pres">
      <dgm:prSet presAssocID="{50322059-EC8D-49CE-AEB9-1E34668E90BF}" presName="rootConnector" presStyleLbl="node3" presStyleIdx="8" presStyleCnt="11"/>
      <dgm:spPr/>
    </dgm:pt>
    <dgm:pt modelId="{5B780FAB-8F36-4516-ADF9-C6CFCB2BD71E}" type="pres">
      <dgm:prSet presAssocID="{50322059-EC8D-49CE-AEB9-1E34668E90BF}" presName="hierChild4" presStyleCnt="0"/>
      <dgm:spPr/>
    </dgm:pt>
    <dgm:pt modelId="{C24DF156-5322-4B3F-BA25-0DFA0B79F50D}" type="pres">
      <dgm:prSet presAssocID="{A14E63EC-F2E8-4E8A-892C-477BAFF481BA}" presName="Name37" presStyleLbl="parChTrans1D4" presStyleIdx="16" presStyleCnt="18"/>
      <dgm:spPr/>
    </dgm:pt>
    <dgm:pt modelId="{D9E88239-6378-40D9-B970-31AB8D14FF04}" type="pres">
      <dgm:prSet presAssocID="{92ED5671-E2E4-426D-A714-BCAE4AD25620}" presName="hierRoot2" presStyleCnt="0">
        <dgm:presLayoutVars>
          <dgm:hierBranch val="init"/>
        </dgm:presLayoutVars>
      </dgm:prSet>
      <dgm:spPr/>
    </dgm:pt>
    <dgm:pt modelId="{FFBC3100-CE96-4F1A-AA7D-280A93E37716}" type="pres">
      <dgm:prSet presAssocID="{92ED5671-E2E4-426D-A714-BCAE4AD25620}" presName="rootComposite" presStyleCnt="0"/>
      <dgm:spPr/>
    </dgm:pt>
    <dgm:pt modelId="{A214FC67-B3E4-47B4-A143-72BBCAE6A644}" type="pres">
      <dgm:prSet presAssocID="{92ED5671-E2E4-426D-A714-BCAE4AD25620}" presName="rootText" presStyleLbl="node4" presStyleIdx="16" presStyleCnt="18" custLinFactNeighborY="23486">
        <dgm:presLayoutVars>
          <dgm:chPref val="3"/>
        </dgm:presLayoutVars>
      </dgm:prSet>
      <dgm:spPr/>
    </dgm:pt>
    <dgm:pt modelId="{915B7269-B932-48D1-9B52-71E138B31ADE}" type="pres">
      <dgm:prSet presAssocID="{92ED5671-E2E4-426D-A714-BCAE4AD25620}" presName="rootConnector" presStyleLbl="node4" presStyleIdx="16" presStyleCnt="18"/>
      <dgm:spPr/>
    </dgm:pt>
    <dgm:pt modelId="{992C35CF-199D-4E67-9A75-97332ED991AF}" type="pres">
      <dgm:prSet presAssocID="{92ED5671-E2E4-426D-A714-BCAE4AD25620}" presName="hierChild4" presStyleCnt="0"/>
      <dgm:spPr/>
    </dgm:pt>
    <dgm:pt modelId="{D53C607E-BFA8-4C37-960E-A10B50FBF2E1}" type="pres">
      <dgm:prSet presAssocID="{92ED5671-E2E4-426D-A714-BCAE4AD25620}" presName="hierChild5" presStyleCnt="0"/>
      <dgm:spPr/>
    </dgm:pt>
    <dgm:pt modelId="{111AEF6B-9F1E-45EB-9654-1B5AAAF219C1}" type="pres">
      <dgm:prSet presAssocID="{9D4D3C68-7A40-4ED6-A940-ED66C7B3A457}" presName="Name37" presStyleLbl="parChTrans1D4" presStyleIdx="17" presStyleCnt="18"/>
      <dgm:spPr/>
    </dgm:pt>
    <dgm:pt modelId="{D604AECD-251A-4628-A3C1-750F91D425B6}" type="pres">
      <dgm:prSet presAssocID="{189E28F4-EF06-4068-A988-75ABC7DD7E42}" presName="hierRoot2" presStyleCnt="0">
        <dgm:presLayoutVars>
          <dgm:hierBranch val="init"/>
        </dgm:presLayoutVars>
      </dgm:prSet>
      <dgm:spPr/>
    </dgm:pt>
    <dgm:pt modelId="{05C84652-EBDA-48B8-9D39-81B1E0174575}" type="pres">
      <dgm:prSet presAssocID="{189E28F4-EF06-4068-A988-75ABC7DD7E42}" presName="rootComposite" presStyleCnt="0"/>
      <dgm:spPr/>
    </dgm:pt>
    <dgm:pt modelId="{64A1D52D-F2DB-4CF8-AF81-90EC06F58424}" type="pres">
      <dgm:prSet presAssocID="{189E28F4-EF06-4068-A988-75ABC7DD7E42}" presName="rootText" presStyleLbl="node4" presStyleIdx="17" presStyleCnt="18" custLinFactNeighborY="23486">
        <dgm:presLayoutVars>
          <dgm:chPref val="3"/>
        </dgm:presLayoutVars>
      </dgm:prSet>
      <dgm:spPr/>
    </dgm:pt>
    <dgm:pt modelId="{D2A73131-003B-462D-A456-9E332A871D40}" type="pres">
      <dgm:prSet presAssocID="{189E28F4-EF06-4068-A988-75ABC7DD7E42}" presName="rootConnector" presStyleLbl="node4" presStyleIdx="17" presStyleCnt="18"/>
      <dgm:spPr/>
    </dgm:pt>
    <dgm:pt modelId="{58E7E6E4-1198-4E4E-A2CC-654EB0237F3A}" type="pres">
      <dgm:prSet presAssocID="{189E28F4-EF06-4068-A988-75ABC7DD7E42}" presName="hierChild4" presStyleCnt="0"/>
      <dgm:spPr/>
    </dgm:pt>
    <dgm:pt modelId="{D9E7CB8A-A600-4E6C-9F54-586A82BE3F7E}" type="pres">
      <dgm:prSet presAssocID="{189E28F4-EF06-4068-A988-75ABC7DD7E42}" presName="hierChild5" presStyleCnt="0"/>
      <dgm:spPr/>
    </dgm:pt>
    <dgm:pt modelId="{C5A6FB85-ADA4-4239-8CFE-D7B898841D8D}" type="pres">
      <dgm:prSet presAssocID="{50322059-EC8D-49CE-AEB9-1E34668E90BF}" presName="hierChild5" presStyleCnt="0"/>
      <dgm:spPr/>
    </dgm:pt>
    <dgm:pt modelId="{DB342FDD-E129-418E-A1DD-3C99F29F467E}" type="pres">
      <dgm:prSet presAssocID="{45CD569D-BBE1-4B93-B65E-F1E2631287B0}" presName="hierChild5" presStyleCnt="0"/>
      <dgm:spPr/>
    </dgm:pt>
    <dgm:pt modelId="{6415DE11-666F-45CA-A383-8E9EE7D9EF6C}" type="pres">
      <dgm:prSet presAssocID="{69B68B29-5948-4026-8AF2-F231A31D1E11}" presName="Name37" presStyleLbl="parChTrans1D2" presStyleIdx="3" presStyleCnt="8"/>
      <dgm:spPr/>
    </dgm:pt>
    <dgm:pt modelId="{E0014CFE-3184-4607-B3B9-60FC34E98A01}" type="pres">
      <dgm:prSet presAssocID="{DD10C608-2722-4639-AAA9-B8ED5D30CF54}" presName="hierRoot2" presStyleCnt="0">
        <dgm:presLayoutVars>
          <dgm:hierBranch val="init"/>
        </dgm:presLayoutVars>
      </dgm:prSet>
      <dgm:spPr/>
    </dgm:pt>
    <dgm:pt modelId="{50554D20-B0C5-4730-ADAE-7250EAE4EAA5}" type="pres">
      <dgm:prSet presAssocID="{DD10C608-2722-4639-AAA9-B8ED5D30CF54}" presName="rootComposite" presStyleCnt="0"/>
      <dgm:spPr/>
    </dgm:pt>
    <dgm:pt modelId="{B3AF22C0-180C-4034-B4FE-A2093CDEC546}" type="pres">
      <dgm:prSet presAssocID="{DD10C608-2722-4639-AAA9-B8ED5D30CF54}" presName="rootText" presStyleLbl="node2" presStyleIdx="3" presStyleCnt="7" custLinFactNeighborY="23486">
        <dgm:presLayoutVars>
          <dgm:chPref val="3"/>
        </dgm:presLayoutVars>
      </dgm:prSet>
      <dgm:spPr/>
    </dgm:pt>
    <dgm:pt modelId="{2BC2BD55-819E-4A8E-84B1-27B71984ED9A}" type="pres">
      <dgm:prSet presAssocID="{DD10C608-2722-4639-AAA9-B8ED5D30CF54}" presName="rootConnector" presStyleLbl="node2" presStyleIdx="3" presStyleCnt="7"/>
      <dgm:spPr/>
    </dgm:pt>
    <dgm:pt modelId="{7AD24F1E-55A1-4D91-B693-7D9B97FB38A9}" type="pres">
      <dgm:prSet presAssocID="{DD10C608-2722-4639-AAA9-B8ED5D30CF54}" presName="hierChild4" presStyleCnt="0"/>
      <dgm:spPr/>
    </dgm:pt>
    <dgm:pt modelId="{76D0CC71-3556-46B9-9CF0-ED81C50F851B}" type="pres">
      <dgm:prSet presAssocID="{78E63F93-8290-4FCF-AD46-F7B7409B26FF}" presName="Name37" presStyleLbl="parChTrans1D3" presStyleIdx="9" presStyleCnt="11"/>
      <dgm:spPr/>
    </dgm:pt>
    <dgm:pt modelId="{B9D905EA-B8DD-4B49-92FD-C5334167B3A9}" type="pres">
      <dgm:prSet presAssocID="{5FA11FC4-4881-4905-9995-2FC31328D895}" presName="hierRoot2" presStyleCnt="0">
        <dgm:presLayoutVars>
          <dgm:hierBranch val="init"/>
        </dgm:presLayoutVars>
      </dgm:prSet>
      <dgm:spPr/>
    </dgm:pt>
    <dgm:pt modelId="{AB3AE1E1-6213-4045-AEF7-A89F6855B808}" type="pres">
      <dgm:prSet presAssocID="{5FA11FC4-4881-4905-9995-2FC31328D895}" presName="rootComposite" presStyleCnt="0"/>
      <dgm:spPr/>
    </dgm:pt>
    <dgm:pt modelId="{89B18D34-AAED-49B3-8495-0879F1903E01}" type="pres">
      <dgm:prSet presAssocID="{5FA11FC4-4881-4905-9995-2FC31328D895}" presName="rootText" presStyleLbl="node3" presStyleIdx="9" presStyleCnt="11" custLinFactNeighborY="23486">
        <dgm:presLayoutVars>
          <dgm:chPref val="3"/>
        </dgm:presLayoutVars>
      </dgm:prSet>
      <dgm:spPr/>
    </dgm:pt>
    <dgm:pt modelId="{71F9FFBF-F706-4DFA-BB4A-3F5077DA38F4}" type="pres">
      <dgm:prSet presAssocID="{5FA11FC4-4881-4905-9995-2FC31328D895}" presName="rootConnector" presStyleLbl="node3" presStyleIdx="9" presStyleCnt="11"/>
      <dgm:spPr/>
    </dgm:pt>
    <dgm:pt modelId="{68FBC03A-0395-4B59-B83B-FFADF119D073}" type="pres">
      <dgm:prSet presAssocID="{5FA11FC4-4881-4905-9995-2FC31328D895}" presName="hierChild4" presStyleCnt="0"/>
      <dgm:spPr/>
    </dgm:pt>
    <dgm:pt modelId="{C2BD5789-88BC-4540-9ADB-7D6D2069E041}" type="pres">
      <dgm:prSet presAssocID="{5FA11FC4-4881-4905-9995-2FC31328D895}" presName="hierChild5" presStyleCnt="0"/>
      <dgm:spPr/>
    </dgm:pt>
    <dgm:pt modelId="{F20CA960-DA0E-4C0B-8D00-38B8F633A691}" type="pres">
      <dgm:prSet presAssocID="{D4330753-5464-4E63-BC0C-968C1E708834}" presName="Name37" presStyleLbl="parChTrans1D3" presStyleIdx="10" presStyleCnt="11"/>
      <dgm:spPr/>
    </dgm:pt>
    <dgm:pt modelId="{431CAF54-EC1D-4C49-B8A2-40CB5F516B49}" type="pres">
      <dgm:prSet presAssocID="{9909C038-B7B4-4833-BE63-FDC4DB466A54}" presName="hierRoot2" presStyleCnt="0">
        <dgm:presLayoutVars>
          <dgm:hierBranch val="init"/>
        </dgm:presLayoutVars>
      </dgm:prSet>
      <dgm:spPr/>
    </dgm:pt>
    <dgm:pt modelId="{EE380A33-1544-4310-AA57-D734E7900B11}" type="pres">
      <dgm:prSet presAssocID="{9909C038-B7B4-4833-BE63-FDC4DB466A54}" presName="rootComposite" presStyleCnt="0"/>
      <dgm:spPr/>
    </dgm:pt>
    <dgm:pt modelId="{98C4C848-11E7-43D5-9854-F92DF22CB5E1}" type="pres">
      <dgm:prSet presAssocID="{9909C038-B7B4-4833-BE63-FDC4DB466A54}" presName="rootText" presStyleLbl="node3" presStyleIdx="10" presStyleCnt="11" custLinFactNeighborY="23486">
        <dgm:presLayoutVars>
          <dgm:chPref val="3"/>
        </dgm:presLayoutVars>
      </dgm:prSet>
      <dgm:spPr/>
    </dgm:pt>
    <dgm:pt modelId="{B259D66E-2132-49DF-B426-211CFC844057}" type="pres">
      <dgm:prSet presAssocID="{9909C038-B7B4-4833-BE63-FDC4DB466A54}" presName="rootConnector" presStyleLbl="node3" presStyleIdx="10" presStyleCnt="11"/>
      <dgm:spPr/>
    </dgm:pt>
    <dgm:pt modelId="{1DA8EA8E-D71F-473A-843A-D28838A0C38A}" type="pres">
      <dgm:prSet presAssocID="{9909C038-B7B4-4833-BE63-FDC4DB466A54}" presName="hierChild4" presStyleCnt="0"/>
      <dgm:spPr/>
    </dgm:pt>
    <dgm:pt modelId="{EDB91505-DBE5-45E7-B1B6-43D894552F12}" type="pres">
      <dgm:prSet presAssocID="{9909C038-B7B4-4833-BE63-FDC4DB466A54}" presName="hierChild5" presStyleCnt="0"/>
      <dgm:spPr/>
    </dgm:pt>
    <dgm:pt modelId="{9F99D821-75F1-4642-A7A5-36E43E1EFEFF}" type="pres">
      <dgm:prSet presAssocID="{DD10C608-2722-4639-AAA9-B8ED5D30CF54}" presName="hierChild5" presStyleCnt="0"/>
      <dgm:spPr/>
    </dgm:pt>
    <dgm:pt modelId="{EA2921D4-E63F-499E-949A-68950D16848C}" type="pres">
      <dgm:prSet presAssocID="{F7301C86-8E12-43E1-82B4-276E3795E4CB}" presName="Name37" presStyleLbl="parChTrans1D2" presStyleIdx="4" presStyleCnt="8"/>
      <dgm:spPr/>
    </dgm:pt>
    <dgm:pt modelId="{115EA22F-5CF7-48A3-93E1-BFE5FFC27EBB}" type="pres">
      <dgm:prSet presAssocID="{8E9A9FD1-9F71-4053-A605-0E91C7DB8F81}" presName="hierRoot2" presStyleCnt="0">
        <dgm:presLayoutVars>
          <dgm:hierBranch val="init"/>
        </dgm:presLayoutVars>
      </dgm:prSet>
      <dgm:spPr/>
    </dgm:pt>
    <dgm:pt modelId="{0B34620A-DEDB-479D-8D6D-942EBCF5D6DB}" type="pres">
      <dgm:prSet presAssocID="{8E9A9FD1-9F71-4053-A605-0E91C7DB8F81}" presName="rootComposite" presStyleCnt="0"/>
      <dgm:spPr/>
    </dgm:pt>
    <dgm:pt modelId="{FFCD78D8-833B-4088-A1A0-5D4DFF674A0E}" type="pres">
      <dgm:prSet presAssocID="{8E9A9FD1-9F71-4053-A605-0E91C7DB8F81}" presName="rootText" presStyleLbl="node2" presStyleIdx="4" presStyleCnt="7" custLinFactNeighborY="23486">
        <dgm:presLayoutVars>
          <dgm:chPref val="3"/>
        </dgm:presLayoutVars>
      </dgm:prSet>
      <dgm:spPr/>
    </dgm:pt>
    <dgm:pt modelId="{0A3F4F42-23C6-4761-ABF6-0646768AE2A4}" type="pres">
      <dgm:prSet presAssocID="{8E9A9FD1-9F71-4053-A605-0E91C7DB8F81}" presName="rootConnector" presStyleLbl="node2" presStyleIdx="4" presStyleCnt="7"/>
      <dgm:spPr/>
    </dgm:pt>
    <dgm:pt modelId="{3E4052EB-3896-4B9C-BB3D-5562B5A5E617}" type="pres">
      <dgm:prSet presAssocID="{8E9A9FD1-9F71-4053-A605-0E91C7DB8F81}" presName="hierChild4" presStyleCnt="0"/>
      <dgm:spPr/>
    </dgm:pt>
    <dgm:pt modelId="{358DA53C-7C5F-4307-A679-2F2DA8CBDE37}" type="pres">
      <dgm:prSet presAssocID="{8E9A9FD1-9F71-4053-A605-0E91C7DB8F81}" presName="hierChild5" presStyleCnt="0"/>
      <dgm:spPr/>
    </dgm:pt>
    <dgm:pt modelId="{FAEC635B-6E09-445D-8C98-2A14BA4A5686}" type="pres">
      <dgm:prSet presAssocID="{8E227523-7D25-47D2-99C8-C5E2AD94F165}" presName="Name37" presStyleLbl="parChTrans1D2" presStyleIdx="5" presStyleCnt="8"/>
      <dgm:spPr/>
    </dgm:pt>
    <dgm:pt modelId="{3DFDA6E3-FBDA-46C9-9E8F-7CF0CCAF37EA}" type="pres">
      <dgm:prSet presAssocID="{7ECCD4AE-4E62-48A2-9E37-2EA74A31D749}" presName="hierRoot2" presStyleCnt="0">
        <dgm:presLayoutVars>
          <dgm:hierBranch val="init"/>
        </dgm:presLayoutVars>
      </dgm:prSet>
      <dgm:spPr/>
    </dgm:pt>
    <dgm:pt modelId="{9E1D0295-141E-49B3-AEF8-A29660DC08C9}" type="pres">
      <dgm:prSet presAssocID="{7ECCD4AE-4E62-48A2-9E37-2EA74A31D749}" presName="rootComposite" presStyleCnt="0"/>
      <dgm:spPr/>
    </dgm:pt>
    <dgm:pt modelId="{36FD37D4-172F-4564-AB12-A20E8C8FDEE2}" type="pres">
      <dgm:prSet presAssocID="{7ECCD4AE-4E62-48A2-9E37-2EA74A31D749}" presName="rootText" presStyleLbl="node2" presStyleIdx="5" presStyleCnt="7" custLinFactNeighborY="23486">
        <dgm:presLayoutVars>
          <dgm:chPref val="3"/>
        </dgm:presLayoutVars>
      </dgm:prSet>
      <dgm:spPr/>
    </dgm:pt>
    <dgm:pt modelId="{ECF9643A-2376-47BD-96FF-435B5E27A755}" type="pres">
      <dgm:prSet presAssocID="{7ECCD4AE-4E62-48A2-9E37-2EA74A31D749}" presName="rootConnector" presStyleLbl="node2" presStyleIdx="5" presStyleCnt="7"/>
      <dgm:spPr/>
    </dgm:pt>
    <dgm:pt modelId="{68051772-565A-49EC-9CFA-1799BE593E17}" type="pres">
      <dgm:prSet presAssocID="{7ECCD4AE-4E62-48A2-9E37-2EA74A31D749}" presName="hierChild4" presStyleCnt="0"/>
      <dgm:spPr/>
    </dgm:pt>
    <dgm:pt modelId="{B51A9D55-BE7F-494F-846B-A701B7281459}" type="pres">
      <dgm:prSet presAssocID="{7ECCD4AE-4E62-48A2-9E37-2EA74A31D749}" presName="hierChild5" presStyleCnt="0"/>
      <dgm:spPr/>
    </dgm:pt>
    <dgm:pt modelId="{1D8E01D4-87AA-46F2-9130-BCB2ABD20FF7}" type="pres">
      <dgm:prSet presAssocID="{67A3F371-8215-4FAB-AD84-26DEC81F2E42}" presName="Name37" presStyleLbl="parChTrans1D2" presStyleIdx="6" presStyleCnt="8"/>
      <dgm:spPr/>
    </dgm:pt>
    <dgm:pt modelId="{DDF771B3-A54A-4E3A-B282-11FA792E852A}" type="pres">
      <dgm:prSet presAssocID="{4F9893A3-B091-4F63-9DD2-8CC8775F52B8}" presName="hierRoot2" presStyleCnt="0">
        <dgm:presLayoutVars>
          <dgm:hierBranch val="init"/>
        </dgm:presLayoutVars>
      </dgm:prSet>
      <dgm:spPr/>
    </dgm:pt>
    <dgm:pt modelId="{60D057D2-B123-4A31-AC78-708EBBFA1BB6}" type="pres">
      <dgm:prSet presAssocID="{4F9893A3-B091-4F63-9DD2-8CC8775F52B8}" presName="rootComposite" presStyleCnt="0"/>
      <dgm:spPr/>
    </dgm:pt>
    <dgm:pt modelId="{BC85EBFC-F5CC-4B2A-8179-94B247D03B38}" type="pres">
      <dgm:prSet presAssocID="{4F9893A3-B091-4F63-9DD2-8CC8775F52B8}" presName="rootText" presStyleLbl="node2" presStyleIdx="6" presStyleCnt="7" custLinFactNeighborY="23486">
        <dgm:presLayoutVars>
          <dgm:chPref val="3"/>
        </dgm:presLayoutVars>
      </dgm:prSet>
      <dgm:spPr/>
    </dgm:pt>
    <dgm:pt modelId="{E8A624C7-6487-4E68-896B-3FAD6664A4EB}" type="pres">
      <dgm:prSet presAssocID="{4F9893A3-B091-4F63-9DD2-8CC8775F52B8}" presName="rootConnector" presStyleLbl="node2" presStyleIdx="6" presStyleCnt="7"/>
      <dgm:spPr/>
    </dgm:pt>
    <dgm:pt modelId="{FB436117-3D2C-4068-AEA5-93C268263CB0}" type="pres">
      <dgm:prSet presAssocID="{4F9893A3-B091-4F63-9DD2-8CC8775F52B8}" presName="hierChild4" presStyleCnt="0"/>
      <dgm:spPr/>
    </dgm:pt>
    <dgm:pt modelId="{676BF840-6C00-4B21-92CC-C306CE607186}" type="pres">
      <dgm:prSet presAssocID="{4F9893A3-B091-4F63-9DD2-8CC8775F52B8}" presName="hierChild5" presStyleCnt="0"/>
      <dgm:spPr/>
    </dgm:pt>
    <dgm:pt modelId="{13935513-B2DF-4294-B56C-385B9613A99C}" type="pres">
      <dgm:prSet presAssocID="{A8993E1B-243B-4CBE-984E-4B8FEFC70D4B}" presName="hierChild3" presStyleCnt="0"/>
      <dgm:spPr/>
    </dgm:pt>
    <dgm:pt modelId="{7DBA4AC1-876A-43B6-AF2F-5E80D111AA30}" type="pres">
      <dgm:prSet presAssocID="{F58F2179-E1D4-4B36-A4C6-14F504BE86C5}" presName="Name111" presStyleLbl="parChTrans1D2" presStyleIdx="7" presStyleCnt="8"/>
      <dgm:spPr/>
    </dgm:pt>
    <dgm:pt modelId="{69213870-729B-49BF-AFF6-B08B1ECFEF8F}" type="pres">
      <dgm:prSet presAssocID="{7142508C-5B8E-4687-A5A4-765E97D06AEC}" presName="hierRoot3" presStyleCnt="0">
        <dgm:presLayoutVars>
          <dgm:hierBranch val="init"/>
        </dgm:presLayoutVars>
      </dgm:prSet>
      <dgm:spPr/>
    </dgm:pt>
    <dgm:pt modelId="{989261A1-76E1-434A-80A2-A5EB504D3645}" type="pres">
      <dgm:prSet presAssocID="{7142508C-5B8E-4687-A5A4-765E97D06AEC}" presName="rootComposite3" presStyleCnt="0"/>
      <dgm:spPr/>
    </dgm:pt>
    <dgm:pt modelId="{F2972B3A-A3F1-4299-B0A0-101537DFD7EF}" type="pres">
      <dgm:prSet presAssocID="{7142508C-5B8E-4687-A5A4-765E97D06AEC}" presName="rootText3" presStyleLbl="asst1" presStyleIdx="0" presStyleCnt="1" custLinFactNeighborY="23486">
        <dgm:presLayoutVars>
          <dgm:chPref val="3"/>
        </dgm:presLayoutVars>
      </dgm:prSet>
      <dgm:spPr/>
    </dgm:pt>
    <dgm:pt modelId="{CDECC7EA-877D-4E61-9E4D-130755DC07C5}" type="pres">
      <dgm:prSet presAssocID="{7142508C-5B8E-4687-A5A4-765E97D06AEC}" presName="rootConnector3" presStyleLbl="asst1" presStyleIdx="0" presStyleCnt="1"/>
      <dgm:spPr/>
    </dgm:pt>
    <dgm:pt modelId="{589AA631-FE79-472B-ACB0-C6D5BFF3AA78}" type="pres">
      <dgm:prSet presAssocID="{7142508C-5B8E-4687-A5A4-765E97D06AEC}" presName="hierChild6" presStyleCnt="0"/>
      <dgm:spPr/>
    </dgm:pt>
    <dgm:pt modelId="{A5BDB82F-8017-4DB2-A4C3-0B2A1A11F0CC}" type="pres">
      <dgm:prSet presAssocID="{7142508C-5B8E-4687-A5A4-765E97D06AEC}" presName="hierChild7" presStyleCnt="0"/>
      <dgm:spPr/>
    </dgm:pt>
  </dgm:ptLst>
  <dgm:cxnLst>
    <dgm:cxn modelId="{EC10AF73-28EB-4F28-B803-CCBEFAB60D71}" type="presOf" srcId="{A9E1FEFB-F570-4542-B1C8-6CB51A596D24}" destId="{B20C9702-1853-499E-9D02-349E96A59879}" srcOrd="0" destOrd="0" presId="urn:microsoft.com/office/officeart/2005/8/layout/orgChart1"/>
    <dgm:cxn modelId="{AA3920E3-7D60-4D2E-AD8C-4520900282B0}" type="presOf" srcId="{9E36F212-96B4-4A00-BEA1-D337C558DF45}" destId="{86BC66EE-9DA2-43D6-BBD0-ACC922E75727}" srcOrd="0" destOrd="0" presId="urn:microsoft.com/office/officeart/2005/8/layout/orgChart1"/>
    <dgm:cxn modelId="{FDB76CCC-4649-48A8-946E-658376B4E41C}" srcId="{45CD569D-BBE1-4B93-B65E-F1E2631287B0}" destId="{50322059-EC8D-49CE-AEB9-1E34668E90BF}" srcOrd="1" destOrd="0" parTransId="{5E40A7B8-5B9A-4D3A-891D-2D74E8D8559C}" sibTransId="{1B313811-45CA-43AE-96D3-B7DD4EBC8771}"/>
    <dgm:cxn modelId="{F24A7088-0CBD-4DF0-9632-4694C9C2D0A5}" srcId="{45C609C9-A7D2-498D-BC51-A2EF6E3741F9}" destId="{529C2CA7-39AA-4C60-B9CC-69FEA7624BE4}" srcOrd="0" destOrd="0" parTransId="{9E36F212-96B4-4A00-BEA1-D337C558DF45}" sibTransId="{F0384AD6-8201-4075-A36E-95147CDF01DD}"/>
    <dgm:cxn modelId="{2E74C61F-EEA7-4672-AEE2-C4C8B1C512B1}" type="presOf" srcId="{DB39A8F1-BBCD-4C3A-855F-A43375301EEC}" destId="{CD8A98F1-F8D9-45D4-AF5D-EDAD23141EF0}" srcOrd="1" destOrd="0" presId="urn:microsoft.com/office/officeart/2005/8/layout/orgChart1"/>
    <dgm:cxn modelId="{A58A9CCA-BC41-4777-90CB-40C68DAB3B1A}" srcId="{8F848CA3-54A3-4F79-8408-D236A4E4200D}" destId="{D8B0E88B-91EB-4FAE-871C-BCCD5160700C}" srcOrd="1" destOrd="0" parTransId="{518E6976-6A47-4E45-97E8-0777DC58E4DC}" sibTransId="{03569BF6-AB32-4E5A-9C01-071B595E7752}"/>
    <dgm:cxn modelId="{D478D198-39B1-46AA-9171-E5357970242F}" srcId="{85BF1596-7F21-4562-A681-94C0590EECED}" destId="{310A05B3-143B-4329-B3E1-2702A2CA3DC6}" srcOrd="2" destOrd="0" parTransId="{8A4BC0C4-EB11-41B5-A708-BDD70C56A340}" sibTransId="{21E3B8BC-65C8-4BB6-AE09-E4F62E002BCC}"/>
    <dgm:cxn modelId="{BF115108-CF13-48C8-8FC5-58B7B8AE5CF2}" srcId="{9BA15CB5-3426-4F00-A17B-551799FA38F0}" destId="{6929EE1A-BC20-421C-95FE-B7FF4A589E90}" srcOrd="0" destOrd="0" parTransId="{2CD4B788-B52B-43BE-A004-13005C868AA9}" sibTransId="{AD89AD96-24F1-4ED1-9742-46C12CE9D1B2}"/>
    <dgm:cxn modelId="{1CBB2DCB-DD2E-44F1-ACF3-9B0E7A087083}" type="presOf" srcId="{A8993E1B-243B-4CBE-984E-4B8FEFC70D4B}" destId="{4122A3F4-4705-43C8-A247-5993E715DCB1}" srcOrd="1" destOrd="0" presId="urn:microsoft.com/office/officeart/2005/8/layout/orgChart1"/>
    <dgm:cxn modelId="{94F37270-77DB-44B8-8EE2-E47954DB29F2}" type="presOf" srcId="{C11688BF-1F38-4339-A05B-26BBD24C3EB8}" destId="{359581E2-124E-4A8E-B8C5-A2407B862A74}" srcOrd="0" destOrd="0" presId="urn:microsoft.com/office/officeart/2005/8/layout/orgChart1"/>
    <dgm:cxn modelId="{D831D201-131C-475C-A6F5-FF7EC471B45E}" type="presOf" srcId="{33661F89-88FA-439E-91E9-BA01FA7FBD2C}" destId="{EB2B31B2-8D12-484F-A066-B712EB4A4E5E}" srcOrd="1" destOrd="0" presId="urn:microsoft.com/office/officeart/2005/8/layout/orgChart1"/>
    <dgm:cxn modelId="{78571C83-7AAF-46C0-A4E1-D628DA6D3616}" srcId="{A8993E1B-243B-4CBE-984E-4B8FEFC70D4B}" destId="{8E9A9FD1-9F71-4053-A605-0E91C7DB8F81}" srcOrd="5" destOrd="0" parTransId="{F7301C86-8E12-43E1-82B4-276E3795E4CB}" sibTransId="{1E2F64EB-B740-4A85-8E4E-86FF5E30F14D}"/>
    <dgm:cxn modelId="{214A6B90-A491-4515-B209-B298CB747633}" type="presOf" srcId="{97E98E3D-575E-4312-9FBC-DC9177E86286}" destId="{A3FE2FDF-521F-447A-BFDA-6A98FDF46121}" srcOrd="0" destOrd="0" presId="urn:microsoft.com/office/officeart/2005/8/layout/orgChart1"/>
    <dgm:cxn modelId="{09B18901-E331-445D-A7E9-D1F97DE30D38}" type="presOf" srcId="{6929EE1A-BC20-421C-95FE-B7FF4A589E90}" destId="{D3C128F1-604C-40B2-BCDA-2C25BB69389A}" srcOrd="1" destOrd="0" presId="urn:microsoft.com/office/officeart/2005/8/layout/orgChart1"/>
    <dgm:cxn modelId="{979EB018-5AE7-4588-A29C-222DE4001385}" srcId="{DD10C608-2722-4639-AAA9-B8ED5D30CF54}" destId="{5FA11FC4-4881-4905-9995-2FC31328D895}" srcOrd="0" destOrd="0" parTransId="{78E63F93-8290-4FCF-AD46-F7B7409B26FF}" sibTransId="{7B6F1656-9192-45BD-A295-3C755B7258D6}"/>
    <dgm:cxn modelId="{36CA3D05-FE31-4A77-AD99-7708072B7A12}" type="presOf" srcId="{6F645EED-AC27-483A-B1A0-6BC84F879378}" destId="{F524942D-46E6-42EF-9724-1BBBEE26035F}" srcOrd="0" destOrd="0" presId="urn:microsoft.com/office/officeart/2005/8/layout/orgChart1"/>
    <dgm:cxn modelId="{9B9561C6-6238-47AD-8255-BB235C7D53DC}" type="presOf" srcId="{A14E63EC-F2E8-4E8A-892C-477BAFF481BA}" destId="{C24DF156-5322-4B3F-BA25-0DFA0B79F50D}" srcOrd="0" destOrd="0" presId="urn:microsoft.com/office/officeart/2005/8/layout/orgChart1"/>
    <dgm:cxn modelId="{C23EE516-7AE7-42E5-AD42-013F39D9C069}" type="presOf" srcId="{6A671BBF-519E-464B-A1D8-25F7BD24E9A9}" destId="{2821F644-C27E-4056-8CAD-905B9BFCFEEB}" srcOrd="0" destOrd="0" presId="urn:microsoft.com/office/officeart/2005/8/layout/orgChart1"/>
    <dgm:cxn modelId="{4E9029F0-CA6E-4E13-BFDD-EDC7B1A1AC85}" type="presOf" srcId="{C11688BF-1F38-4339-A05B-26BBD24C3EB8}" destId="{CD6D175D-0605-49E6-8F38-05DBD847CBFD}" srcOrd="1" destOrd="0" presId="urn:microsoft.com/office/officeart/2005/8/layout/orgChart1"/>
    <dgm:cxn modelId="{A58C2E96-601E-4D9E-A046-3FF30F25154E}" type="presOf" srcId="{1A42B351-6A89-4EF1-B5A3-F8E998C71A40}" destId="{E21BD79C-EE60-4383-89E9-A854881F076C}" srcOrd="1" destOrd="0" presId="urn:microsoft.com/office/officeart/2005/8/layout/orgChart1"/>
    <dgm:cxn modelId="{22335E8E-AF37-4437-BBAD-370E036FF10A}" type="presOf" srcId="{8E1E52FC-2455-4B45-BBEB-A408A7CA8F7A}" destId="{51D907FA-B12A-43BB-83A6-EC780F66CFF6}" srcOrd="0" destOrd="0" presId="urn:microsoft.com/office/officeart/2005/8/layout/orgChart1"/>
    <dgm:cxn modelId="{4EA0B0C5-55DE-417A-BA41-620BD1D1EC06}" type="presOf" srcId="{E63E1524-8917-4758-BDBD-5ABCA3406736}" destId="{F1F8D518-D45F-43CA-981B-AA2FD1D90126}" srcOrd="0" destOrd="0" presId="urn:microsoft.com/office/officeart/2005/8/layout/orgChart1"/>
    <dgm:cxn modelId="{69293EB8-E544-48DB-9D2B-1D99769836EC}" type="presOf" srcId="{69B68B29-5948-4026-8AF2-F231A31D1E11}" destId="{6415DE11-666F-45CA-A383-8E9EE7D9EF6C}" srcOrd="0" destOrd="0" presId="urn:microsoft.com/office/officeart/2005/8/layout/orgChart1"/>
    <dgm:cxn modelId="{9B5CBD03-B394-4FDB-9541-C6E1DCFF19E4}" type="presOf" srcId="{A04D04E0-B770-4D05-BA4E-7280221C37FA}" destId="{CA66C0E6-B046-4F1D-98F6-E7D03177FEDA}" srcOrd="1" destOrd="0" presId="urn:microsoft.com/office/officeart/2005/8/layout/orgChart1"/>
    <dgm:cxn modelId="{0323057F-FEA8-407C-8152-133E680EE80D}" type="presOf" srcId="{7ECCD4AE-4E62-48A2-9E37-2EA74A31D749}" destId="{36FD37D4-172F-4564-AB12-A20E8C8FDEE2}" srcOrd="0" destOrd="0" presId="urn:microsoft.com/office/officeart/2005/8/layout/orgChart1"/>
    <dgm:cxn modelId="{E5BF1019-C021-438F-BDBE-80B5B707810F}" srcId="{C7F87C57-F1B4-4F2B-8693-B69C41DA784C}" destId="{9BA15CB5-3426-4F00-A17B-551799FA38F0}" srcOrd="4" destOrd="0" parTransId="{B82C282D-885A-4A0F-8E77-A74792094C42}" sibTransId="{E87A259E-B92F-4157-9EB2-E3B2BA1E58F9}"/>
    <dgm:cxn modelId="{CCD6BE26-E9E7-4B79-AC6F-60E27C9EF043}" type="presOf" srcId="{76F376CE-1E49-4031-A1F9-B5001E73A157}" destId="{6351FF02-946E-441D-9AE2-7FA04101A306}" srcOrd="0" destOrd="0" presId="urn:microsoft.com/office/officeart/2005/8/layout/orgChart1"/>
    <dgm:cxn modelId="{08D2CD73-93C0-487E-B9D6-10D8DBA8A820}" type="presOf" srcId="{158953AD-32E4-4D67-9317-3A7ED032C971}" destId="{E5D17D59-9FAA-476B-B5C7-964459C744DD}" srcOrd="0" destOrd="0" presId="urn:microsoft.com/office/officeart/2005/8/layout/orgChart1"/>
    <dgm:cxn modelId="{1E4D173D-B224-48E6-BB29-D5EA0AF2C135}" type="presOf" srcId="{9D4D3C68-7A40-4ED6-A940-ED66C7B3A457}" destId="{111AEF6B-9F1E-45EB-9654-1B5AAAF219C1}" srcOrd="0" destOrd="0" presId="urn:microsoft.com/office/officeart/2005/8/layout/orgChart1"/>
    <dgm:cxn modelId="{A1C669AD-D860-47D8-A1B7-B658BC0FD029}" type="presOf" srcId="{518E6976-6A47-4E45-97E8-0777DC58E4DC}" destId="{52A0677D-0F6C-4A9B-8A6B-9A46224608E1}" srcOrd="0" destOrd="0" presId="urn:microsoft.com/office/officeart/2005/8/layout/orgChart1"/>
    <dgm:cxn modelId="{50A334D5-68BA-41CA-AD01-71CDD554B7FC}" type="presOf" srcId="{AC1C11CC-662C-4FB4-ADB8-B9DDE799FA5A}" destId="{D0230E43-2619-4CE1-9E5D-4F3E5CAA34B2}" srcOrd="0" destOrd="0" presId="urn:microsoft.com/office/officeart/2005/8/layout/orgChart1"/>
    <dgm:cxn modelId="{148E056F-4FDA-4E96-ABCE-25545A913420}" type="presOf" srcId="{4F9893A3-B091-4F63-9DD2-8CC8775F52B8}" destId="{E8A624C7-6487-4E68-896B-3FAD6664A4EB}" srcOrd="1" destOrd="0" presId="urn:microsoft.com/office/officeart/2005/8/layout/orgChart1"/>
    <dgm:cxn modelId="{D8F594EA-B7AF-42B4-8A9B-66609ECEC14A}" srcId="{33661F89-88FA-439E-91E9-BA01FA7FBD2C}" destId="{8E1E52FC-2455-4B45-BBEB-A408A7CA8F7A}" srcOrd="0" destOrd="0" parTransId="{158953AD-32E4-4D67-9317-3A7ED032C971}" sibTransId="{13B3C3AD-10BA-40ED-B5F0-6B1034B1A4ED}"/>
    <dgm:cxn modelId="{8FFC6E3B-3636-4213-BC93-F1BA61B732AE}" type="presOf" srcId="{323E5139-9965-4173-9E9C-4286613D7CF9}" destId="{2259A748-B915-42B3-9441-F93395230786}" srcOrd="1" destOrd="0" presId="urn:microsoft.com/office/officeart/2005/8/layout/orgChart1"/>
    <dgm:cxn modelId="{8095D9AF-6173-4C59-BEE7-5C0CF505CFFD}" type="presOf" srcId="{04542535-C1ED-4266-A95A-B02CC1115CF4}" destId="{A780AA77-0A24-43FB-B303-DA1BD92D720C}" srcOrd="0" destOrd="0" presId="urn:microsoft.com/office/officeart/2005/8/layout/orgChart1"/>
    <dgm:cxn modelId="{B44ED5DD-46B8-46F3-908E-405BF8605306}" type="presOf" srcId="{E3C14FBD-B0F0-468B-9F06-3590A64FB940}" destId="{DB7CF055-90BB-4513-855F-55340F6C411E}" srcOrd="0" destOrd="0" presId="urn:microsoft.com/office/officeart/2005/8/layout/orgChart1"/>
    <dgm:cxn modelId="{F6DA481A-9202-447B-A892-ABC3D73C6ADF}" type="presOf" srcId="{45CD569D-BBE1-4B93-B65E-F1E2631287B0}" destId="{AB062CAA-101A-454C-8674-0F9523F31991}" srcOrd="1" destOrd="0" presId="urn:microsoft.com/office/officeart/2005/8/layout/orgChart1"/>
    <dgm:cxn modelId="{3579F970-3140-4A08-A384-855148A4819A}" srcId="{C7F87C57-F1B4-4F2B-8693-B69C41DA784C}" destId="{45C609C9-A7D2-498D-BC51-A2EF6E3741F9}" srcOrd="2" destOrd="0" parTransId="{A9E1FEFB-F570-4542-B1C8-6CB51A596D24}" sibTransId="{8CC86FB3-041F-4C12-B6E2-3B90C1415681}"/>
    <dgm:cxn modelId="{AF32648F-E1FD-4335-81F7-4CB13205E8CE}" srcId="{C7F87C57-F1B4-4F2B-8693-B69C41DA784C}" destId="{8F848CA3-54A3-4F79-8408-D236A4E4200D}" srcOrd="1" destOrd="0" parTransId="{4189A877-9AF6-4F81-BC77-4223A68DC410}" sibTransId="{57E2C227-F051-4391-B0C2-7FFA2F93042B}"/>
    <dgm:cxn modelId="{57ADDDB7-479A-4BF1-8FED-B80CD24299F9}" srcId="{33661F89-88FA-439E-91E9-BA01FA7FBD2C}" destId="{1A42B351-6A89-4EF1-B5A3-F8E998C71A40}" srcOrd="1" destOrd="0" parTransId="{1E6CF30B-7EBE-4673-8AA1-DEBC0962FC73}" sibTransId="{7BBC3EC7-7D1F-4ABE-82B2-89D11FF0B692}"/>
    <dgm:cxn modelId="{F821A291-7752-40DC-999B-DDEC08F561A3}" type="presOf" srcId="{BE1433C0-BE97-4B45-B6F4-8B7120502176}" destId="{1895E986-A2F7-4C6B-8F02-7B3C8CD8A730}" srcOrd="0" destOrd="0" presId="urn:microsoft.com/office/officeart/2005/8/layout/orgChart1"/>
    <dgm:cxn modelId="{B0432C58-AE12-4321-8642-4D3EBC8C299D}" type="presOf" srcId="{C7F87C57-F1B4-4F2B-8693-B69C41DA784C}" destId="{612F5E77-6C32-49CE-84CB-0CE1521CE366}" srcOrd="0" destOrd="0" presId="urn:microsoft.com/office/officeart/2005/8/layout/orgChart1"/>
    <dgm:cxn modelId="{34ED8158-5897-49D6-B19C-9F7367F4D23B}" type="presOf" srcId="{8F848CA3-54A3-4F79-8408-D236A4E4200D}" destId="{9B49E31F-844B-4A93-9EFE-A3A7F0087CED}" srcOrd="1" destOrd="0" presId="urn:microsoft.com/office/officeart/2005/8/layout/orgChart1"/>
    <dgm:cxn modelId="{531B759D-851F-401F-B2D4-ABA77814CB56}" srcId="{6E6C5F23-ABA3-4D99-8B6A-4BD8A1F859DE}" destId="{EF67B9E7-33BC-4377-87C2-2EF51A4DB4BD}" srcOrd="0" destOrd="0" parTransId="{294C0056-9341-41C2-BD64-77479EB123F4}" sibTransId="{EE83DCC8-0BFB-4365-B815-4F772B68E083}"/>
    <dgm:cxn modelId="{77DAFD26-5A37-48D4-B3F6-3F3E0FEA4B38}" type="presOf" srcId="{58A51431-DC18-4E5F-A5A9-181978938017}" destId="{A56D891F-C446-48BC-85F2-536BA710D07C}" srcOrd="0" destOrd="0" presId="urn:microsoft.com/office/officeart/2005/8/layout/orgChart1"/>
    <dgm:cxn modelId="{4A823C83-1B3E-4B3F-8BDF-81C17646567B}" type="presOf" srcId="{8E227523-7D25-47D2-99C8-C5E2AD94F165}" destId="{FAEC635B-6E09-445D-8C98-2A14BA4A5686}" srcOrd="0" destOrd="0" presId="urn:microsoft.com/office/officeart/2005/8/layout/orgChart1"/>
    <dgm:cxn modelId="{34BCE8AA-F0E8-48F0-B008-2C3E7C34298F}" srcId="{323E5139-9965-4173-9E9C-4286613D7CF9}" destId="{DB39A8F1-BBCD-4C3A-855F-A43375301EEC}" srcOrd="1" destOrd="0" parTransId="{1185FFD9-BA12-420D-B6E2-701D2F164044}" sibTransId="{1FE2AB3E-B816-4167-9502-B0D0908F10E0}"/>
    <dgm:cxn modelId="{7632D70C-2CB1-4B70-8CA9-6A4226A7554A}" type="presOf" srcId="{D4330753-5464-4E63-BC0C-968C1E708834}" destId="{F20CA960-DA0E-4C0B-8D00-38B8F633A691}" srcOrd="0" destOrd="0" presId="urn:microsoft.com/office/officeart/2005/8/layout/orgChart1"/>
    <dgm:cxn modelId="{B559AEB0-B999-4FDC-B276-3EDB78924203}" srcId="{9BA15CB5-3426-4F00-A17B-551799FA38F0}" destId="{AC1C11CC-662C-4FB4-ADB8-B9DDE799FA5A}" srcOrd="1" destOrd="0" parTransId="{87B9FA65-B41F-4F79-AB1E-F481D457130B}" sibTransId="{FE3BD3C8-56DA-4A6D-8E64-A3BCAFA3715B}"/>
    <dgm:cxn modelId="{AF552B55-A334-41F9-8F26-ECE344EB9C11}" srcId="{8F848CA3-54A3-4F79-8408-D236A4E4200D}" destId="{04542535-C1ED-4266-A95A-B02CC1115CF4}" srcOrd="0" destOrd="0" parTransId="{C08CAC98-A0E6-4CAB-9328-1B1A213E5130}" sibTransId="{454EB05B-5006-4AF4-9F27-BCD664472E8C}"/>
    <dgm:cxn modelId="{46A41873-4C0A-4BD4-A42B-98A3233BBD18}" type="presOf" srcId="{3DE60795-C327-4619-A5A0-2BC12524AB37}" destId="{9BB168AE-7BB6-4DE9-8FF8-2DDE3DA7BE72}" srcOrd="1" destOrd="0" presId="urn:microsoft.com/office/officeart/2005/8/layout/orgChart1"/>
    <dgm:cxn modelId="{37725F60-756C-4EFF-BAEB-BBDA0B7A65AE}" type="presOf" srcId="{1185FFD9-BA12-420D-B6E2-701D2F164044}" destId="{ADBDC9E9-896D-4E3A-814D-89008EC7E1B3}" srcOrd="0" destOrd="0" presId="urn:microsoft.com/office/officeart/2005/8/layout/orgChart1"/>
    <dgm:cxn modelId="{7E5C7F86-9A13-4586-8633-44CE0A383083}" type="presOf" srcId="{2CD4B788-B52B-43BE-A004-13005C868AA9}" destId="{9E981960-75C9-4633-A477-76DA87D092BF}" srcOrd="0" destOrd="0" presId="urn:microsoft.com/office/officeart/2005/8/layout/orgChart1"/>
    <dgm:cxn modelId="{8D9CBD4F-E9D9-49FC-B528-3783588D9028}" type="presOf" srcId="{44F0D5A4-57AD-42F9-B3AF-909DA0C65BAC}" destId="{B4519AB5-3FAD-4180-A91F-B53C4FE5FB7B}" srcOrd="1" destOrd="0" presId="urn:microsoft.com/office/officeart/2005/8/layout/orgChart1"/>
    <dgm:cxn modelId="{D84B42C8-01EC-455A-B028-A76691A3B768}" srcId="{A8993E1B-243B-4CBE-984E-4B8FEFC70D4B}" destId="{7142508C-5B8E-4687-A5A4-765E97D06AEC}" srcOrd="0" destOrd="0" parTransId="{F58F2179-E1D4-4B36-A4C6-14F504BE86C5}" sibTransId="{09F39DD9-3267-48E4-81C7-523F35BB2665}"/>
    <dgm:cxn modelId="{E16B6000-8B11-4488-9010-06C44A83867A}" srcId="{B8E8D559-CAA5-4CD9-BDAC-B8664D946346}" destId="{A8993E1B-243B-4CBE-984E-4B8FEFC70D4B}" srcOrd="0" destOrd="0" parTransId="{0720A180-2C3C-434B-AA81-FFA4F24088F4}" sibTransId="{045D2C01-89ED-46EC-9266-E41290392380}"/>
    <dgm:cxn modelId="{04335446-80B5-46D2-BB07-C31C0FA017D9}" type="presOf" srcId="{9909C038-B7B4-4833-BE63-FDC4DB466A54}" destId="{98C4C848-11E7-43D5-9854-F92DF22CB5E1}" srcOrd="0" destOrd="0" presId="urn:microsoft.com/office/officeart/2005/8/layout/orgChart1"/>
    <dgm:cxn modelId="{A89BFE33-8350-40D0-B6D7-FAB1C73C703C}" type="presOf" srcId="{189E28F4-EF06-4068-A988-75ABC7DD7E42}" destId="{D2A73131-003B-462D-A456-9E332A871D40}" srcOrd="1" destOrd="0" presId="urn:microsoft.com/office/officeart/2005/8/layout/orgChart1"/>
    <dgm:cxn modelId="{7691C0E9-D641-432A-B582-E4CED93D56CE}" type="presOf" srcId="{87B9FA65-B41F-4F79-AB1E-F481D457130B}" destId="{BB8BF8B2-D1B0-4CBD-ADBA-28976CBD290E}" srcOrd="0" destOrd="0" presId="urn:microsoft.com/office/officeart/2005/8/layout/orgChart1"/>
    <dgm:cxn modelId="{D355FAE5-0569-40E9-91FA-ECA415A2D649}" type="presOf" srcId="{44F0D5A4-57AD-42F9-B3AF-909DA0C65BAC}" destId="{32C3938F-7EEC-45CA-9C5B-3A576919CB83}" srcOrd="0" destOrd="0" presId="urn:microsoft.com/office/officeart/2005/8/layout/orgChart1"/>
    <dgm:cxn modelId="{87C68B04-79F5-4E1F-BAC8-F26B3F540A5F}" type="presOf" srcId="{8E9A9FD1-9F71-4053-A605-0E91C7DB8F81}" destId="{0A3F4F42-23C6-4761-ABF6-0646768AE2A4}" srcOrd="1" destOrd="0" presId="urn:microsoft.com/office/officeart/2005/8/layout/orgChart1"/>
    <dgm:cxn modelId="{2899324A-1235-4F1B-8270-56BD2639E529}" srcId="{A8993E1B-243B-4CBE-984E-4B8FEFC70D4B}" destId="{33661F89-88FA-439E-91E9-BA01FA7FBD2C}" srcOrd="1" destOrd="0" parTransId="{D2C4333F-F1C9-40EF-BC7F-E5E96A9A63FE}" sibTransId="{6BA5DB8E-1754-4D34-8C48-C52231B6A5F7}"/>
    <dgm:cxn modelId="{7D59C6C0-7360-4449-81A4-34479B72B28C}" type="presOf" srcId="{1A2B95AF-6932-434F-8DBB-EA47B38CB851}" destId="{C9A71100-EE94-4284-BA19-CBD7A9899161}" srcOrd="1" destOrd="0" presId="urn:microsoft.com/office/officeart/2005/8/layout/orgChart1"/>
    <dgm:cxn modelId="{95BB787F-9090-4C57-94D8-4C76C35D4F04}" type="presOf" srcId="{7142508C-5B8E-4687-A5A4-765E97D06AEC}" destId="{F2972B3A-A3F1-4299-B0A0-101537DFD7EF}" srcOrd="0" destOrd="0" presId="urn:microsoft.com/office/officeart/2005/8/layout/orgChart1"/>
    <dgm:cxn modelId="{960A468E-2425-4B77-BE72-9D14B0387EC2}" srcId="{50322059-EC8D-49CE-AEB9-1E34668E90BF}" destId="{92ED5671-E2E4-426D-A714-BCAE4AD25620}" srcOrd="0" destOrd="0" parTransId="{A14E63EC-F2E8-4E8A-892C-477BAFF481BA}" sibTransId="{77AEEA3F-164E-41AE-8DBE-A87C75196AB1}"/>
    <dgm:cxn modelId="{73D9270C-F3E7-4817-AC37-B89656A421FF}" srcId="{323E5139-9965-4173-9E9C-4286613D7CF9}" destId="{1A2B95AF-6932-434F-8DBB-EA47B38CB851}" srcOrd="0" destOrd="0" parTransId="{E63E1524-8917-4758-BDBD-5ABCA3406736}" sibTransId="{D828BE99-C2D9-4ED9-9A19-4CFF4C4E1E89}"/>
    <dgm:cxn modelId="{018F8B1A-A544-4C6D-90BC-2E7994FA9B50}" type="presOf" srcId="{D2C4333F-F1C9-40EF-BC7F-E5E96A9A63FE}" destId="{84D0B1B8-5D2B-479C-90DD-DCEF882BE4FF}" srcOrd="0" destOrd="0" presId="urn:microsoft.com/office/officeart/2005/8/layout/orgChart1"/>
    <dgm:cxn modelId="{D902E8CB-7226-42CA-8AD9-FD104FE56F5A}" type="presOf" srcId="{4EC723C0-421F-4891-A750-6F2477B42AF8}" destId="{C3F452AD-B092-4B0F-A896-9DB261792076}" srcOrd="0" destOrd="0" presId="urn:microsoft.com/office/officeart/2005/8/layout/orgChart1"/>
    <dgm:cxn modelId="{4479DA9D-D4AF-49A2-BD06-8B4370AC7291}" type="presOf" srcId="{EF67B9E7-33BC-4377-87C2-2EF51A4DB4BD}" destId="{2E439D72-F5B1-4D40-9086-B589E0E80A8B}" srcOrd="0" destOrd="0" presId="urn:microsoft.com/office/officeart/2005/8/layout/orgChart1"/>
    <dgm:cxn modelId="{D2DBF821-D470-43B4-888B-715AB87E7F65}" type="presOf" srcId="{1A42B351-6A89-4EF1-B5A3-F8E998C71A40}" destId="{25FC6FC5-28F0-411B-9234-B1E0E54EB7D5}" srcOrd="0" destOrd="0" presId="urn:microsoft.com/office/officeart/2005/8/layout/orgChart1"/>
    <dgm:cxn modelId="{7147BA1F-FE35-4735-B10A-C262C2106AEF}" type="presOf" srcId="{DB39A8F1-BBCD-4C3A-855F-A43375301EEC}" destId="{ABFEF566-1218-41B6-841F-290655C7DECF}" srcOrd="0" destOrd="0" presId="urn:microsoft.com/office/officeart/2005/8/layout/orgChart1"/>
    <dgm:cxn modelId="{EF299AD4-0432-41B8-9634-EA249EAB5DFA}" type="presOf" srcId="{92ED5671-E2E4-426D-A714-BCAE4AD25620}" destId="{A214FC67-B3E4-47B4-A143-72BBCAE6A644}" srcOrd="0" destOrd="0" presId="urn:microsoft.com/office/officeart/2005/8/layout/orgChart1"/>
    <dgm:cxn modelId="{2D4A595B-F1BF-44D4-A6A0-73A094B45A92}" type="presOf" srcId="{9BA15CB5-3426-4F00-A17B-551799FA38F0}" destId="{FC949BD1-1085-490E-9017-29C02B2D3792}" srcOrd="0" destOrd="0" presId="urn:microsoft.com/office/officeart/2005/8/layout/orgChart1"/>
    <dgm:cxn modelId="{AB79EA7D-66A9-4E6E-B96D-9D4521961E2A}" type="presOf" srcId="{310A05B3-143B-4329-B3E1-2702A2CA3DC6}" destId="{E06277EE-F2E2-44DD-9DBA-87878BE98CB8}" srcOrd="1" destOrd="0" presId="urn:microsoft.com/office/officeart/2005/8/layout/orgChart1"/>
    <dgm:cxn modelId="{278F18DB-2C3C-4D2C-AA45-E333408ED45D}" srcId="{6E6C5F23-ABA3-4D99-8B6A-4BD8A1F859DE}" destId="{323E5139-9965-4173-9E9C-4286613D7CF9}" srcOrd="2" destOrd="0" parTransId="{266E36BF-7259-455E-B783-B175442A2CFE}" sibTransId="{E60117AE-5624-4ACB-B620-6657E250F9D9}"/>
    <dgm:cxn modelId="{E4F828E0-B093-4A28-A6FB-CCFF5F1CAC27}" type="presOf" srcId="{78E63F93-8290-4FCF-AD46-F7B7409B26FF}" destId="{76D0CC71-3556-46B9-9CF0-ED81C50F851B}" srcOrd="0" destOrd="0" presId="urn:microsoft.com/office/officeart/2005/8/layout/orgChart1"/>
    <dgm:cxn modelId="{BEFD372C-852D-44E7-A682-F875DD3A01DD}" type="presOf" srcId="{1E6CF30B-7EBE-4673-8AA1-DEBC0962FC73}" destId="{60CE5854-B29C-4980-B87F-263A12C41CC1}" srcOrd="0" destOrd="0" presId="urn:microsoft.com/office/officeart/2005/8/layout/orgChart1"/>
    <dgm:cxn modelId="{D721AD75-0DDE-4192-99B4-C96B017FD890}" type="presOf" srcId="{92ED5671-E2E4-426D-A714-BCAE4AD25620}" destId="{915B7269-B932-48D1-9B52-71E138B31ADE}" srcOrd="1" destOrd="0" presId="urn:microsoft.com/office/officeart/2005/8/layout/orgChart1"/>
    <dgm:cxn modelId="{2F95029A-7116-4D52-9097-BC77669DD8FB}" srcId="{A8993E1B-243B-4CBE-984E-4B8FEFC70D4B}" destId="{C7F87C57-F1B4-4F2B-8693-B69C41DA784C}" srcOrd="2" destOrd="0" parTransId="{025C83A7-2915-42F6-B85E-4155FF4D4D04}" sibTransId="{5F6EBE5A-8AAB-44E7-BCD9-0DA72781CB04}"/>
    <dgm:cxn modelId="{52C7FA15-2679-4724-BDE9-FA5A57AC66AD}" type="presOf" srcId="{85BF1596-7F21-4562-A681-94C0590EECED}" destId="{3B1A580F-9C8F-4A65-B266-AE18EA2DE0C7}" srcOrd="0" destOrd="0" presId="urn:microsoft.com/office/officeart/2005/8/layout/orgChart1"/>
    <dgm:cxn modelId="{B39C0AFD-F4E9-4F43-9482-036C96A0CA56}" type="presOf" srcId="{025C83A7-2915-42F6-B85E-4155FF4D4D04}" destId="{DEC56E7A-DB12-453F-9D71-49630C4D9448}" srcOrd="0" destOrd="0" presId="urn:microsoft.com/office/officeart/2005/8/layout/orgChart1"/>
    <dgm:cxn modelId="{EBB24C7A-52C6-4B3D-9403-BB53A5955E86}" type="presOf" srcId="{4189A877-9AF6-4F81-BC77-4223A68DC410}" destId="{7A6296D1-7719-493D-ACFB-2B8039D8A8C0}" srcOrd="0" destOrd="0" presId="urn:microsoft.com/office/officeart/2005/8/layout/orgChart1"/>
    <dgm:cxn modelId="{3405D913-1023-4A44-A364-ED976B855D09}" type="presOf" srcId="{45CD569D-BBE1-4B93-B65E-F1E2631287B0}" destId="{9A211030-F29E-49A2-94D7-4398B872E609}" srcOrd="0" destOrd="0" presId="urn:microsoft.com/office/officeart/2005/8/layout/orgChart1"/>
    <dgm:cxn modelId="{E0F4B63E-4380-49B9-BE80-5C2165D0B0F1}" type="presOf" srcId="{F58F2179-E1D4-4B36-A4C6-14F504BE86C5}" destId="{7DBA4AC1-876A-43B6-AF2F-5E80D111AA30}" srcOrd="0" destOrd="0" presId="urn:microsoft.com/office/officeart/2005/8/layout/orgChart1"/>
    <dgm:cxn modelId="{7E434A7A-511A-4F02-A7E1-90BB90C56335}" type="presOf" srcId="{40FAC07D-8B4D-46E1-8CB8-5A528BB3D6B3}" destId="{986781D1-06EE-4078-8A77-9C300A89A8D8}" srcOrd="0" destOrd="0" presId="urn:microsoft.com/office/officeart/2005/8/layout/orgChart1"/>
    <dgm:cxn modelId="{5BBFCCB5-7435-48AA-8FDA-E1F8A46BC514}" type="presOf" srcId="{8E9A9FD1-9F71-4053-A605-0E91C7DB8F81}" destId="{FFCD78D8-833B-4088-A1A0-5D4DFF674A0E}" srcOrd="0" destOrd="0" presId="urn:microsoft.com/office/officeart/2005/8/layout/orgChart1"/>
    <dgm:cxn modelId="{FF8A5BC9-BE71-4279-AB77-09400DCE01E4}" type="presOf" srcId="{A8993E1B-243B-4CBE-984E-4B8FEFC70D4B}" destId="{460E3C54-DA89-49BD-867D-A4D290B9E403}" srcOrd="0" destOrd="0" presId="urn:microsoft.com/office/officeart/2005/8/layout/orgChart1"/>
    <dgm:cxn modelId="{012E1097-90B8-4CEA-8B7C-5DC27D307458}" type="presOf" srcId="{7ECCD4AE-4E62-48A2-9E37-2EA74A31D749}" destId="{ECF9643A-2376-47BD-96FF-435B5E27A755}" srcOrd="1" destOrd="0" presId="urn:microsoft.com/office/officeart/2005/8/layout/orgChart1"/>
    <dgm:cxn modelId="{BA741726-575F-4506-AF88-0D7256F19541}" type="presOf" srcId="{1A2B95AF-6932-434F-8DBB-EA47B38CB851}" destId="{D7A5F246-6910-475F-AD4F-E53F9B5083F6}" srcOrd="0" destOrd="0" presId="urn:microsoft.com/office/officeart/2005/8/layout/orgChart1"/>
    <dgm:cxn modelId="{AEA0E79F-CE38-484D-AEAB-C41E31DFE9F8}" type="presOf" srcId="{04542535-C1ED-4266-A95A-B02CC1115CF4}" destId="{2123E6ED-658F-4C20-B610-68DCF12644BC}" srcOrd="1" destOrd="0" presId="urn:microsoft.com/office/officeart/2005/8/layout/orgChart1"/>
    <dgm:cxn modelId="{7ADBFD0E-ECA2-4CAC-9CAF-FCBDC9202069}" type="presOf" srcId="{323E5139-9965-4173-9E9C-4286613D7CF9}" destId="{EE938B93-122E-4DA8-AB50-FDEB2BC3D5E9}" srcOrd="0" destOrd="0" presId="urn:microsoft.com/office/officeart/2005/8/layout/orgChart1"/>
    <dgm:cxn modelId="{BEEA972C-C928-41C2-B872-5BCCD4A83D2E}" type="presOf" srcId="{5E40A7B8-5B9A-4D3A-891D-2D74E8D8559C}" destId="{2FD098B5-0A23-4389-8819-5FD5EF54CDF3}" srcOrd="0" destOrd="0" presId="urn:microsoft.com/office/officeart/2005/8/layout/orgChart1"/>
    <dgm:cxn modelId="{2BF35057-0DBA-42A5-81C7-0005800BB48F}" srcId="{6F645EED-AC27-483A-B1A0-6BC84F879378}" destId="{44F0D5A4-57AD-42F9-B3AF-909DA0C65BAC}" srcOrd="0" destOrd="0" parTransId="{E62A02E6-C0C6-4114-AD8D-2CA782EF1E28}" sibTransId="{2955A6C2-72D4-4222-A8BE-908D202075A6}"/>
    <dgm:cxn modelId="{A2A6EF15-6FE9-4699-B903-718211D248A1}" type="presOf" srcId="{6929EE1A-BC20-421C-95FE-B7FF4A589E90}" destId="{35CC5D21-F409-4CA9-A5F0-8989D8303533}" srcOrd="0" destOrd="0" presId="urn:microsoft.com/office/officeart/2005/8/layout/orgChart1"/>
    <dgm:cxn modelId="{FA6046BE-D31F-41B3-A89C-EBC40EB1D3D0}" type="presOf" srcId="{529C2CA7-39AA-4C60-B9CC-69FEA7624BE4}" destId="{E43425E0-9424-459D-BA72-C8A4EFE900D3}" srcOrd="0" destOrd="0" presId="urn:microsoft.com/office/officeart/2005/8/layout/orgChart1"/>
    <dgm:cxn modelId="{F9C91A58-A905-4D82-BE46-21C710E62E78}" type="presOf" srcId="{5FA11FC4-4881-4905-9995-2FC31328D895}" destId="{71F9FFBF-F706-4DFA-BB4A-3F5077DA38F4}" srcOrd="1" destOrd="0" presId="urn:microsoft.com/office/officeart/2005/8/layout/orgChart1"/>
    <dgm:cxn modelId="{8EBC4C33-75F0-468C-9DD3-33E9EB68F4AA}" type="presOf" srcId="{B82C282D-885A-4A0F-8E77-A74792094C42}" destId="{9E34AD7F-1842-4B3D-BBE1-51973C77EAD5}" srcOrd="0" destOrd="0" presId="urn:microsoft.com/office/officeart/2005/8/layout/orgChart1"/>
    <dgm:cxn modelId="{374F976F-8533-4742-B359-A07CA9980A48}" type="presOf" srcId="{A04D04E0-B770-4D05-BA4E-7280221C37FA}" destId="{4F28143F-152F-49F2-954F-7128D5E9D190}" srcOrd="0" destOrd="0" presId="urn:microsoft.com/office/officeart/2005/8/layout/orgChart1"/>
    <dgm:cxn modelId="{DCABF171-4848-4DFD-B0FE-D85883AD9D17}" type="presOf" srcId="{4F9893A3-B091-4F63-9DD2-8CC8775F52B8}" destId="{BC85EBFC-F5CC-4B2A-8179-94B247D03B38}" srcOrd="0" destOrd="0" presId="urn:microsoft.com/office/officeart/2005/8/layout/orgChart1"/>
    <dgm:cxn modelId="{1B4C7AC1-C61E-4874-BD25-B2C4D6965436}" type="presOf" srcId="{85BF1596-7F21-4562-A681-94C0590EECED}" destId="{6D554C25-777B-4133-9D03-8EE093298B65}" srcOrd="1" destOrd="0" presId="urn:microsoft.com/office/officeart/2005/8/layout/orgChart1"/>
    <dgm:cxn modelId="{BE518C6F-F12D-4E56-B977-73104E10BA75}" srcId="{50322059-EC8D-49CE-AEB9-1E34668E90BF}" destId="{189E28F4-EF06-4068-A988-75ABC7DD7E42}" srcOrd="1" destOrd="0" parTransId="{9D4D3C68-7A40-4ED6-A940-ED66C7B3A457}" sibTransId="{E1A73049-5F64-44BF-9051-80808C46F502}"/>
    <dgm:cxn modelId="{28CFF3C2-C22A-4E8E-896C-DCE555913B50}" srcId="{6E6C5F23-ABA3-4D99-8B6A-4BD8A1F859DE}" destId="{EC296213-D345-4563-B0D1-8210C450FAC8}" srcOrd="1" destOrd="0" parTransId="{BE1433C0-BE97-4B45-B6F4-8B7120502176}" sibTransId="{F26F6B2B-4AFB-4C7D-9BB2-BB7CAD38AC04}"/>
    <dgm:cxn modelId="{E4974F2D-C551-4F6B-A76B-B5DE3F869913}" type="presOf" srcId="{45C609C9-A7D2-498D-BC51-A2EF6E3741F9}" destId="{7F491AB7-79BA-463E-A77F-D5C06C8371F2}" srcOrd="0" destOrd="0" presId="urn:microsoft.com/office/officeart/2005/8/layout/orgChart1"/>
    <dgm:cxn modelId="{192551E9-AF05-4437-80DD-47CE11884B32}" type="presOf" srcId="{D8B0E88B-91EB-4FAE-871C-BCCD5160700C}" destId="{D182F959-AF14-4373-A775-05106D9F9EE9}" srcOrd="1" destOrd="0" presId="urn:microsoft.com/office/officeart/2005/8/layout/orgChart1"/>
    <dgm:cxn modelId="{73A68E5D-DAEF-4B3A-B83F-EA3E610881E4}" type="presOf" srcId="{33661F89-88FA-439E-91E9-BA01FA7FBD2C}" destId="{38612B47-337B-4AB3-99E0-88D27AD629EB}" srcOrd="0" destOrd="0" presId="urn:microsoft.com/office/officeart/2005/8/layout/orgChart1"/>
    <dgm:cxn modelId="{90039871-9CF7-44D9-80A7-804670C5208E}" type="presOf" srcId="{EF67B9E7-33BC-4377-87C2-2EF51A4DB4BD}" destId="{A6AA5F0E-2116-4C76-8709-2BE5C96CD9D6}" srcOrd="1" destOrd="0" presId="urn:microsoft.com/office/officeart/2005/8/layout/orgChart1"/>
    <dgm:cxn modelId="{1E446281-36D6-48D6-AA1D-85BEFE9A655F}" type="presOf" srcId="{AC1C11CC-662C-4FB4-ADB8-B9DDE799FA5A}" destId="{246CA126-2913-494E-850B-542AA8B91B70}" srcOrd="1" destOrd="0" presId="urn:microsoft.com/office/officeart/2005/8/layout/orgChart1"/>
    <dgm:cxn modelId="{87F6014B-BF87-47E3-ADA1-4DA458B5FC21}" type="presOf" srcId="{EC296213-D345-4563-B0D1-8210C450FAC8}" destId="{016F393C-DD00-4C7E-87F1-2DED93AD9FDE}" srcOrd="0" destOrd="0" presId="urn:microsoft.com/office/officeart/2005/8/layout/orgChart1"/>
    <dgm:cxn modelId="{C07AA404-E5D4-4810-B74D-6B9E3452096B}" type="presOf" srcId="{E143093A-B77B-4503-9624-91824989BAE5}" destId="{25290364-704D-4816-96EB-EC690F68938A}" srcOrd="0" destOrd="0" presId="urn:microsoft.com/office/officeart/2005/8/layout/orgChart1"/>
    <dgm:cxn modelId="{4D7670DC-FCDC-44E0-BBE2-2AE590741E63}" type="presOf" srcId="{8A4BC0C4-EB11-41B5-A708-BDD70C56A340}" destId="{74361EBA-EE54-460B-91E6-A6A6DEBACFDA}" srcOrd="0" destOrd="0" presId="urn:microsoft.com/office/officeart/2005/8/layout/orgChart1"/>
    <dgm:cxn modelId="{3FF93211-C1E8-4DB3-8B8C-330D84E84C1B}" type="presOf" srcId="{266E36BF-7259-455E-B783-B175442A2CFE}" destId="{2C9D4C77-4841-4650-AFFF-F24210144BD1}" srcOrd="0" destOrd="0" presId="urn:microsoft.com/office/officeart/2005/8/layout/orgChart1"/>
    <dgm:cxn modelId="{9A2E2A49-853C-4C74-9A1D-32B56E7441C4}" srcId="{85BF1596-7F21-4562-A681-94C0590EECED}" destId="{A04D04E0-B770-4D05-BA4E-7280221C37FA}" srcOrd="0" destOrd="0" parTransId="{4EC723C0-421F-4891-A750-6F2477B42AF8}" sibTransId="{704A77BA-505B-4917-909C-B4AFF1820FD6}"/>
    <dgm:cxn modelId="{5DFA1149-8475-457D-BAF2-71BF9C042408}" type="presOf" srcId="{DD10C608-2722-4639-AAA9-B8ED5D30CF54}" destId="{2BC2BD55-819E-4A8E-84B1-27B71984ED9A}" srcOrd="1" destOrd="0" presId="urn:microsoft.com/office/officeart/2005/8/layout/orgChart1"/>
    <dgm:cxn modelId="{27FB42D8-CC87-42DF-9638-1ECB364752E0}" type="presOf" srcId="{F7301C86-8E12-43E1-82B4-276E3795E4CB}" destId="{EA2921D4-E63F-499E-949A-68950D16848C}" srcOrd="0" destOrd="0" presId="urn:microsoft.com/office/officeart/2005/8/layout/orgChart1"/>
    <dgm:cxn modelId="{015E3768-0FC6-4CD2-B06E-B3564DAA769A}" type="presOf" srcId="{50322059-EC8D-49CE-AEB9-1E34668E90BF}" destId="{A599FA65-CB1B-4D1B-8CE1-CC2AF8EDFE8E}" srcOrd="1" destOrd="0" presId="urn:microsoft.com/office/officeart/2005/8/layout/orgChart1"/>
    <dgm:cxn modelId="{2564A950-C633-4468-A7B9-4C42691CD00B}" type="presOf" srcId="{8E1E52FC-2455-4B45-BBEB-A408A7CA8F7A}" destId="{2C583860-02F7-4D73-B541-2008BFF3DEED}" srcOrd="1" destOrd="0" presId="urn:microsoft.com/office/officeart/2005/8/layout/orgChart1"/>
    <dgm:cxn modelId="{897538A3-8D04-4723-9B70-B8F4C0D98D58}" type="presOf" srcId="{529C2CA7-39AA-4C60-B9CC-69FEA7624BE4}" destId="{9C90CE97-D925-40E5-8169-BB2B581860EB}" srcOrd="1" destOrd="0" presId="urn:microsoft.com/office/officeart/2005/8/layout/orgChart1"/>
    <dgm:cxn modelId="{75E14A63-D9F9-426A-89C4-957E030B7DAF}" type="presOf" srcId="{310A05B3-143B-4329-B3E1-2702A2CA3DC6}" destId="{48154B1D-2B85-4E47-B601-16FDEA774B27}" srcOrd="0" destOrd="0" presId="urn:microsoft.com/office/officeart/2005/8/layout/orgChart1"/>
    <dgm:cxn modelId="{26474039-8BEB-4C8E-AEFA-195971DDB18E}" srcId="{A8993E1B-243B-4CBE-984E-4B8FEFC70D4B}" destId="{7ECCD4AE-4E62-48A2-9E37-2EA74A31D749}" srcOrd="6" destOrd="0" parTransId="{8E227523-7D25-47D2-99C8-C5E2AD94F165}" sibTransId="{3746EFE8-A2E5-4674-82F3-3CB4A1F7C4B5}"/>
    <dgm:cxn modelId="{792AE87F-9438-46DA-AAAF-5928D01B9ECB}" type="presOf" srcId="{C08CAC98-A0E6-4CAB-9328-1B1A213E5130}" destId="{A79454C6-03D1-4B26-9599-3EDF353537B1}" srcOrd="0" destOrd="0" presId="urn:microsoft.com/office/officeart/2005/8/layout/orgChart1"/>
    <dgm:cxn modelId="{1F36A858-B927-40D4-8378-4365DF09022C}" type="presOf" srcId="{67A3F371-8215-4FAB-AD84-26DEC81F2E42}" destId="{1D8E01D4-87AA-46F2-9130-BCB2ABD20FF7}" srcOrd="0" destOrd="0" presId="urn:microsoft.com/office/officeart/2005/8/layout/orgChart1"/>
    <dgm:cxn modelId="{3D8C12CA-1B2E-402F-9B04-8852C6CC29F0}" type="presOf" srcId="{8F848CA3-54A3-4F79-8408-D236A4E4200D}" destId="{E0A6BCF6-C2E9-4CBB-9E57-C50EC6966C0A}" srcOrd="0" destOrd="0" presId="urn:microsoft.com/office/officeart/2005/8/layout/orgChart1"/>
    <dgm:cxn modelId="{E3BD2DE8-C45B-48A6-8396-B26E77B42BC6}" type="presOf" srcId="{50322059-EC8D-49CE-AEB9-1E34668E90BF}" destId="{EEA39B43-6C16-4232-9838-C02956B0E046}" srcOrd="0" destOrd="0" presId="urn:microsoft.com/office/officeart/2005/8/layout/orgChart1"/>
    <dgm:cxn modelId="{60F132E4-8644-4D8A-A08C-0CD1D112393B}" srcId="{C7F87C57-F1B4-4F2B-8693-B69C41DA784C}" destId="{6F645EED-AC27-483A-B1A0-6BC84F879378}" srcOrd="3" destOrd="0" parTransId="{76F376CE-1E49-4031-A1F9-B5001E73A157}" sibTransId="{43688C13-4221-4887-B0F4-7B69CED26E61}"/>
    <dgm:cxn modelId="{61627010-1111-46F3-B938-5F944544D517}" type="presOf" srcId="{D8B0E88B-91EB-4FAE-871C-BCCD5160700C}" destId="{462DAFE5-F744-49BB-9113-B91766B8ADD0}" srcOrd="0" destOrd="0" presId="urn:microsoft.com/office/officeart/2005/8/layout/orgChart1"/>
    <dgm:cxn modelId="{E5FECF5B-7D2F-471C-88F7-4C977184BC7F}" srcId="{85BF1596-7F21-4562-A681-94C0590EECED}" destId="{C11688BF-1F38-4339-A05B-26BBD24C3EB8}" srcOrd="1" destOrd="0" parTransId="{40FAC07D-8B4D-46E1-8CB8-5A528BB3D6B3}" sibTransId="{74EC1B8B-D12B-4734-8ADA-03180D7DC27A}"/>
    <dgm:cxn modelId="{CF2E9A01-D000-4E9B-86BA-F8F23AF673BC}" srcId="{DD10C608-2722-4639-AAA9-B8ED5D30CF54}" destId="{9909C038-B7B4-4833-BE63-FDC4DB466A54}" srcOrd="1" destOrd="0" parTransId="{D4330753-5464-4E63-BC0C-968C1E708834}" sibTransId="{6BE62B4F-B615-4BDD-AA24-B310C4842B86}"/>
    <dgm:cxn modelId="{AFA387F5-427E-4E1F-BBC1-58F72A94FA33}" type="presOf" srcId="{B8E8D559-CAA5-4CD9-BDAC-B8664D946346}" destId="{872BE62C-4FF4-4F45-B459-C8896B10C431}" srcOrd="0" destOrd="0" presId="urn:microsoft.com/office/officeart/2005/8/layout/orgChart1"/>
    <dgm:cxn modelId="{A6D1BF6D-D09A-4517-9D2B-EB589E189F62}" type="presOf" srcId="{58A51431-DC18-4E5F-A5A9-181978938017}" destId="{B50D583A-139A-4747-9081-54E77772B51D}" srcOrd="1" destOrd="0" presId="urn:microsoft.com/office/officeart/2005/8/layout/orgChart1"/>
    <dgm:cxn modelId="{B45B9F26-0DF8-43B2-AB12-CBBD90D94A58}" type="presOf" srcId="{3DE60795-C327-4619-A5A0-2BC12524AB37}" destId="{783C7DA2-E7C7-448B-8F7B-0919ADA7FF6A}" srcOrd="0" destOrd="0" presId="urn:microsoft.com/office/officeart/2005/8/layout/orgChart1"/>
    <dgm:cxn modelId="{A86AE945-FBEB-413C-A831-97B1B9603953}" type="presOf" srcId="{189E28F4-EF06-4068-A988-75ABC7DD7E42}" destId="{64A1D52D-F2DB-4CF8-AF81-90EC06F58424}" srcOrd="0" destOrd="0" presId="urn:microsoft.com/office/officeart/2005/8/layout/orgChart1"/>
    <dgm:cxn modelId="{0D1636CD-AD08-45AB-BE4D-71AFFD266ADA}" type="presOf" srcId="{C7F87C57-F1B4-4F2B-8693-B69C41DA784C}" destId="{C8323F2C-FCF8-4D6D-8239-B3DB55ECD266}" srcOrd="1" destOrd="0" presId="urn:microsoft.com/office/officeart/2005/8/layout/orgChart1"/>
    <dgm:cxn modelId="{F16B87DD-1E74-4861-8215-E8D60276994D}" srcId="{6F645EED-AC27-483A-B1A0-6BC84F879378}" destId="{58A51431-DC18-4E5F-A5A9-181978938017}" srcOrd="1" destOrd="0" parTransId="{E143093A-B77B-4503-9624-91824989BAE5}" sibTransId="{374A47D9-82E9-4269-8EAB-CF74A76DD824}"/>
    <dgm:cxn modelId="{F8FA28BB-DF81-4F7E-9DC9-ABF2A18717AB}" type="presOf" srcId="{6F645EED-AC27-483A-B1A0-6BC84F879378}" destId="{7A8EAEE5-F251-49C4-898A-AF6A824503C4}" srcOrd="1" destOrd="0" presId="urn:microsoft.com/office/officeart/2005/8/layout/orgChart1"/>
    <dgm:cxn modelId="{A65BAF07-B272-4B90-8997-3D229F6968B2}" type="presOf" srcId="{7142508C-5B8E-4687-A5A4-765E97D06AEC}" destId="{CDECC7EA-877D-4E61-9E4D-130755DC07C5}" srcOrd="1" destOrd="0" presId="urn:microsoft.com/office/officeart/2005/8/layout/orgChart1"/>
    <dgm:cxn modelId="{1B7406D7-487F-49D4-8FDE-38823E135A6B}" type="presOf" srcId="{6E6C5F23-ABA3-4D99-8B6A-4BD8A1F859DE}" destId="{F75BCF5F-F6C9-45C1-AE8E-C1405EE99ADB}" srcOrd="0" destOrd="0" presId="urn:microsoft.com/office/officeart/2005/8/layout/orgChart1"/>
    <dgm:cxn modelId="{729F17F6-D94C-41DA-B5CA-482F749E2395}" type="presOf" srcId="{9BA15CB5-3426-4F00-A17B-551799FA38F0}" destId="{F9BA17FC-C0F5-40D2-8694-48A2C174FD8E}" srcOrd="1" destOrd="0" presId="urn:microsoft.com/office/officeart/2005/8/layout/orgChart1"/>
    <dgm:cxn modelId="{DCB5C376-EC32-4F4B-BB38-D16B2ED13869}" type="presOf" srcId="{9909C038-B7B4-4833-BE63-FDC4DB466A54}" destId="{B259D66E-2132-49DF-B426-211CFC844057}" srcOrd="1" destOrd="0" presId="urn:microsoft.com/office/officeart/2005/8/layout/orgChart1"/>
    <dgm:cxn modelId="{FD647691-6569-49CD-8C66-B4F0FE785A33}" type="presOf" srcId="{DD10C608-2722-4639-AAA9-B8ED5D30CF54}" destId="{B3AF22C0-180C-4034-B4FE-A2093CDEC546}" srcOrd="0" destOrd="0" presId="urn:microsoft.com/office/officeart/2005/8/layout/orgChart1"/>
    <dgm:cxn modelId="{ADE93973-A570-4501-8311-EF76B50043C7}" srcId="{A8993E1B-243B-4CBE-984E-4B8FEFC70D4B}" destId="{4F9893A3-B091-4F63-9DD2-8CC8775F52B8}" srcOrd="7" destOrd="0" parTransId="{67A3F371-8215-4FAB-AD84-26DEC81F2E42}" sibTransId="{933C60A9-745C-4E15-97C9-FA4DC6FE9B79}"/>
    <dgm:cxn modelId="{4190530B-8324-49AB-92C6-AEA266097FFD}" type="presOf" srcId="{B2A2D53B-50EF-4C06-B2D1-13AA722864A1}" destId="{E9217AC7-B840-4423-B4C5-311B47563BD3}" srcOrd="0" destOrd="0" presId="urn:microsoft.com/office/officeart/2005/8/layout/orgChart1"/>
    <dgm:cxn modelId="{5B683D2E-1011-4466-88DC-B9A5BCF912D5}" srcId="{45CD569D-BBE1-4B93-B65E-F1E2631287B0}" destId="{85BF1596-7F21-4562-A681-94C0590EECED}" srcOrd="0" destOrd="0" parTransId="{E3C14FBD-B0F0-468B-9F06-3590A64FB940}" sibTransId="{DF3F6B0A-EA6B-4E94-9774-459074591C5C}"/>
    <dgm:cxn modelId="{BDBC40CE-2020-4AE9-9BCC-9D9020572942}" type="presOf" srcId="{E62A02E6-C0C6-4114-AD8D-2CA782EF1E28}" destId="{4D8B5784-0CAD-456E-8B97-FC949F8A9553}" srcOrd="0" destOrd="0" presId="urn:microsoft.com/office/officeart/2005/8/layout/orgChart1"/>
    <dgm:cxn modelId="{117CFBAC-A48B-4066-A5E2-B70A82F344F6}" type="presOf" srcId="{6E6C5F23-ABA3-4D99-8B6A-4BD8A1F859DE}" destId="{8E2691DE-C748-4334-9B8A-635AD0CFF35B}" srcOrd="1" destOrd="0" presId="urn:microsoft.com/office/officeart/2005/8/layout/orgChart1"/>
    <dgm:cxn modelId="{789D1F37-BC91-4F43-80AD-59ED16973095}" type="presOf" srcId="{EC296213-D345-4563-B0D1-8210C450FAC8}" destId="{0BE5AA36-E9DE-4E56-A1D3-7E6B8A282018}" srcOrd="1" destOrd="0" presId="urn:microsoft.com/office/officeart/2005/8/layout/orgChart1"/>
    <dgm:cxn modelId="{58DA5951-9955-4F19-9B8B-F16547C0CA3D}" srcId="{A8993E1B-243B-4CBE-984E-4B8FEFC70D4B}" destId="{DD10C608-2722-4639-AAA9-B8ED5D30CF54}" srcOrd="4" destOrd="0" parTransId="{69B68B29-5948-4026-8AF2-F231A31D1E11}" sibTransId="{CBDEE707-705C-418F-92B8-66F70D0FCC4A}"/>
    <dgm:cxn modelId="{915D2855-04BD-4F61-950E-C2ECFE8BFC21}" type="presOf" srcId="{45C609C9-A7D2-498D-BC51-A2EF6E3741F9}" destId="{F89B85EE-DFA4-4AC2-A44A-44C18FA9C608}" srcOrd="1" destOrd="0" presId="urn:microsoft.com/office/officeart/2005/8/layout/orgChart1"/>
    <dgm:cxn modelId="{FF66C183-4E9F-41C9-BEA3-AE5E8F15D4B4}" srcId="{C7F87C57-F1B4-4F2B-8693-B69C41DA784C}" destId="{6E6C5F23-ABA3-4D99-8B6A-4BD8A1F859DE}" srcOrd="0" destOrd="0" parTransId="{B2A2D53B-50EF-4C06-B2D1-13AA722864A1}" sibTransId="{49ACF59A-1463-42C4-9532-729B4F43617D}"/>
    <dgm:cxn modelId="{34C33EBF-B1A9-4BEF-8A5E-78038D6E12EC}" type="presOf" srcId="{5FA11FC4-4881-4905-9995-2FC31328D895}" destId="{89B18D34-AAED-49B3-8495-0879F1903E01}" srcOrd="0" destOrd="0" presId="urn:microsoft.com/office/officeart/2005/8/layout/orgChart1"/>
    <dgm:cxn modelId="{909A64FC-4065-4128-A890-003ED48FA94C}" srcId="{A8993E1B-243B-4CBE-984E-4B8FEFC70D4B}" destId="{45CD569D-BBE1-4B93-B65E-F1E2631287B0}" srcOrd="3" destOrd="0" parTransId="{97E98E3D-575E-4312-9FBC-DC9177E86286}" sibTransId="{A4685757-AD6D-45A3-AAB6-9D9E86EE8F86}"/>
    <dgm:cxn modelId="{08F08023-E08F-4FB1-8408-599669FD0ADC}" type="presOf" srcId="{294C0056-9341-41C2-BD64-77479EB123F4}" destId="{0F246149-0D7F-4B6F-AB38-45120C35A471}" srcOrd="0" destOrd="0" presId="urn:microsoft.com/office/officeart/2005/8/layout/orgChart1"/>
    <dgm:cxn modelId="{BF5E7D3E-0F38-48F0-A9AA-9C6B8D556659}" srcId="{45C609C9-A7D2-498D-BC51-A2EF6E3741F9}" destId="{3DE60795-C327-4619-A5A0-2BC12524AB37}" srcOrd="1" destOrd="0" parTransId="{6A671BBF-519E-464B-A1D8-25F7BD24E9A9}" sibTransId="{1622AAF6-5952-41E3-9AEE-FA431712AE06}"/>
    <dgm:cxn modelId="{061EB3A6-1745-4A29-B305-266FD879BB25}" type="presParOf" srcId="{872BE62C-4FF4-4F45-B459-C8896B10C431}" destId="{62F69A63-788A-43A5-865C-636780C5A0F6}" srcOrd="0" destOrd="0" presId="urn:microsoft.com/office/officeart/2005/8/layout/orgChart1"/>
    <dgm:cxn modelId="{12020F86-8F43-420B-AD44-A693B096CDB9}" type="presParOf" srcId="{62F69A63-788A-43A5-865C-636780C5A0F6}" destId="{E0904175-2864-4344-817C-B1662AB806B1}" srcOrd="0" destOrd="0" presId="urn:microsoft.com/office/officeart/2005/8/layout/orgChart1"/>
    <dgm:cxn modelId="{EB57535F-CF84-45BC-9214-CA5DC85409AE}" type="presParOf" srcId="{E0904175-2864-4344-817C-B1662AB806B1}" destId="{460E3C54-DA89-49BD-867D-A4D290B9E403}" srcOrd="0" destOrd="0" presId="urn:microsoft.com/office/officeart/2005/8/layout/orgChart1"/>
    <dgm:cxn modelId="{0467D3EB-0390-47E9-A006-E5CDD420597C}" type="presParOf" srcId="{E0904175-2864-4344-817C-B1662AB806B1}" destId="{4122A3F4-4705-43C8-A247-5993E715DCB1}" srcOrd="1" destOrd="0" presId="urn:microsoft.com/office/officeart/2005/8/layout/orgChart1"/>
    <dgm:cxn modelId="{E1796A1D-E09E-47F1-B2E2-C96A8B947A3D}" type="presParOf" srcId="{62F69A63-788A-43A5-865C-636780C5A0F6}" destId="{48A6E9B8-B224-4425-A37E-BF2BC18435AD}" srcOrd="1" destOrd="0" presId="urn:microsoft.com/office/officeart/2005/8/layout/orgChart1"/>
    <dgm:cxn modelId="{8390BB72-C8A1-42CD-8EFF-5D92AF97C725}" type="presParOf" srcId="{48A6E9B8-B224-4425-A37E-BF2BC18435AD}" destId="{84D0B1B8-5D2B-479C-90DD-DCEF882BE4FF}" srcOrd="0" destOrd="0" presId="urn:microsoft.com/office/officeart/2005/8/layout/orgChart1"/>
    <dgm:cxn modelId="{31F438FF-2D08-4041-BCD2-AA6C304A4633}" type="presParOf" srcId="{48A6E9B8-B224-4425-A37E-BF2BC18435AD}" destId="{B1092173-39C8-47DF-834E-787F473A8660}" srcOrd="1" destOrd="0" presId="urn:microsoft.com/office/officeart/2005/8/layout/orgChart1"/>
    <dgm:cxn modelId="{D82ADA68-0A68-4EFA-83A7-614ABFBB513A}" type="presParOf" srcId="{B1092173-39C8-47DF-834E-787F473A8660}" destId="{6C8066A2-8D7D-488A-A452-AD66F8C6E53F}" srcOrd="0" destOrd="0" presId="urn:microsoft.com/office/officeart/2005/8/layout/orgChart1"/>
    <dgm:cxn modelId="{ECC073A5-9051-42D2-8C68-2D20CB5A46DB}" type="presParOf" srcId="{6C8066A2-8D7D-488A-A452-AD66F8C6E53F}" destId="{38612B47-337B-4AB3-99E0-88D27AD629EB}" srcOrd="0" destOrd="0" presId="urn:microsoft.com/office/officeart/2005/8/layout/orgChart1"/>
    <dgm:cxn modelId="{AF24297E-7AB3-4169-82A8-B31C4C4E9E2A}" type="presParOf" srcId="{6C8066A2-8D7D-488A-A452-AD66F8C6E53F}" destId="{EB2B31B2-8D12-484F-A066-B712EB4A4E5E}" srcOrd="1" destOrd="0" presId="urn:microsoft.com/office/officeart/2005/8/layout/orgChart1"/>
    <dgm:cxn modelId="{12B70DB4-7A40-4DBE-884C-B97F2C895659}" type="presParOf" srcId="{B1092173-39C8-47DF-834E-787F473A8660}" destId="{EF3B090D-5020-4576-AD5F-363EC1936507}" srcOrd="1" destOrd="0" presId="urn:microsoft.com/office/officeart/2005/8/layout/orgChart1"/>
    <dgm:cxn modelId="{1F7B79F4-A03D-4F93-AFEB-165E92AC3181}" type="presParOf" srcId="{EF3B090D-5020-4576-AD5F-363EC1936507}" destId="{E5D17D59-9FAA-476B-B5C7-964459C744DD}" srcOrd="0" destOrd="0" presId="urn:microsoft.com/office/officeart/2005/8/layout/orgChart1"/>
    <dgm:cxn modelId="{3F33CE78-2E74-46C8-B6F0-8071889D42BA}" type="presParOf" srcId="{EF3B090D-5020-4576-AD5F-363EC1936507}" destId="{3E3B2698-85D6-4F2E-938B-0046B517C90D}" srcOrd="1" destOrd="0" presId="urn:microsoft.com/office/officeart/2005/8/layout/orgChart1"/>
    <dgm:cxn modelId="{E5DDA0A4-4AF2-4402-9252-387DF4A8CFFB}" type="presParOf" srcId="{3E3B2698-85D6-4F2E-938B-0046B517C90D}" destId="{17A577CF-2065-4AB6-A8AA-C705E5F5DF86}" srcOrd="0" destOrd="0" presId="urn:microsoft.com/office/officeart/2005/8/layout/orgChart1"/>
    <dgm:cxn modelId="{D4ACBC86-30AB-4712-AE95-B9A98EEF2075}" type="presParOf" srcId="{17A577CF-2065-4AB6-A8AA-C705E5F5DF86}" destId="{51D907FA-B12A-43BB-83A6-EC780F66CFF6}" srcOrd="0" destOrd="0" presId="urn:microsoft.com/office/officeart/2005/8/layout/orgChart1"/>
    <dgm:cxn modelId="{D0E3CF66-E27F-4C55-ABC4-50683B107180}" type="presParOf" srcId="{17A577CF-2065-4AB6-A8AA-C705E5F5DF86}" destId="{2C583860-02F7-4D73-B541-2008BFF3DEED}" srcOrd="1" destOrd="0" presId="urn:microsoft.com/office/officeart/2005/8/layout/orgChart1"/>
    <dgm:cxn modelId="{1DE09E5B-1BFD-449D-956A-4EF48286347D}" type="presParOf" srcId="{3E3B2698-85D6-4F2E-938B-0046B517C90D}" destId="{33AEC4F2-E41B-46EA-94A4-53FDDA144D5B}" srcOrd="1" destOrd="0" presId="urn:microsoft.com/office/officeart/2005/8/layout/orgChart1"/>
    <dgm:cxn modelId="{98C9AC8D-90C3-4A58-8A8F-E92B22C8FFA3}" type="presParOf" srcId="{3E3B2698-85D6-4F2E-938B-0046B517C90D}" destId="{0E467D44-E708-4C66-973C-F52A67CD6F59}" srcOrd="2" destOrd="0" presId="urn:microsoft.com/office/officeart/2005/8/layout/orgChart1"/>
    <dgm:cxn modelId="{45587FB3-737F-46A8-9D88-FA2A6EB796B9}" type="presParOf" srcId="{EF3B090D-5020-4576-AD5F-363EC1936507}" destId="{60CE5854-B29C-4980-B87F-263A12C41CC1}" srcOrd="2" destOrd="0" presId="urn:microsoft.com/office/officeart/2005/8/layout/orgChart1"/>
    <dgm:cxn modelId="{856A85BB-B5E7-46D4-A5B5-CB8C97439575}" type="presParOf" srcId="{EF3B090D-5020-4576-AD5F-363EC1936507}" destId="{30C793C6-60AD-485D-A47A-98A7F699A9DC}" srcOrd="3" destOrd="0" presId="urn:microsoft.com/office/officeart/2005/8/layout/orgChart1"/>
    <dgm:cxn modelId="{CA9189EC-C4CF-45DA-B642-084625C46AA9}" type="presParOf" srcId="{30C793C6-60AD-485D-A47A-98A7F699A9DC}" destId="{0F4903B2-4914-4E2C-AC46-950892A5175D}" srcOrd="0" destOrd="0" presId="urn:microsoft.com/office/officeart/2005/8/layout/orgChart1"/>
    <dgm:cxn modelId="{02989CF9-67C0-4E8A-A90C-0C70F7148EDE}" type="presParOf" srcId="{0F4903B2-4914-4E2C-AC46-950892A5175D}" destId="{25FC6FC5-28F0-411B-9234-B1E0E54EB7D5}" srcOrd="0" destOrd="0" presId="urn:microsoft.com/office/officeart/2005/8/layout/orgChart1"/>
    <dgm:cxn modelId="{879E3ADC-FCBF-4A79-B633-539CB76C597C}" type="presParOf" srcId="{0F4903B2-4914-4E2C-AC46-950892A5175D}" destId="{E21BD79C-EE60-4383-89E9-A854881F076C}" srcOrd="1" destOrd="0" presId="urn:microsoft.com/office/officeart/2005/8/layout/orgChart1"/>
    <dgm:cxn modelId="{CBFD7B82-B957-4806-8473-78E1B534C410}" type="presParOf" srcId="{30C793C6-60AD-485D-A47A-98A7F699A9DC}" destId="{D7F1C2D9-CCC0-4BA2-88EB-9B9ECFF3393F}" srcOrd="1" destOrd="0" presId="urn:microsoft.com/office/officeart/2005/8/layout/orgChart1"/>
    <dgm:cxn modelId="{7ED00EE4-E079-45C3-AC56-7607D1D53150}" type="presParOf" srcId="{30C793C6-60AD-485D-A47A-98A7F699A9DC}" destId="{168E9023-9985-4D74-81F4-08B632AF7E11}" srcOrd="2" destOrd="0" presId="urn:microsoft.com/office/officeart/2005/8/layout/orgChart1"/>
    <dgm:cxn modelId="{F6FBF587-79D4-4854-80BE-9974FE5C8CCD}" type="presParOf" srcId="{B1092173-39C8-47DF-834E-787F473A8660}" destId="{A06779DE-8A22-4B21-92FC-E8C64BF62D7D}" srcOrd="2" destOrd="0" presId="urn:microsoft.com/office/officeart/2005/8/layout/orgChart1"/>
    <dgm:cxn modelId="{A7C5DE9B-B743-4718-ACAD-A49719C00E2F}" type="presParOf" srcId="{48A6E9B8-B224-4425-A37E-BF2BC18435AD}" destId="{DEC56E7A-DB12-453F-9D71-49630C4D9448}" srcOrd="2" destOrd="0" presId="urn:microsoft.com/office/officeart/2005/8/layout/orgChart1"/>
    <dgm:cxn modelId="{CECAAE17-CAF6-44E9-B835-7B2949614329}" type="presParOf" srcId="{48A6E9B8-B224-4425-A37E-BF2BC18435AD}" destId="{A8ABE6A9-C2B6-4D6B-9CDD-05DB222D2CFB}" srcOrd="3" destOrd="0" presId="urn:microsoft.com/office/officeart/2005/8/layout/orgChart1"/>
    <dgm:cxn modelId="{50CD38D8-87B5-42CA-893B-F0F90B59A17B}" type="presParOf" srcId="{A8ABE6A9-C2B6-4D6B-9CDD-05DB222D2CFB}" destId="{BC8B2F68-F23A-4D65-B545-D74D201C1238}" srcOrd="0" destOrd="0" presId="urn:microsoft.com/office/officeart/2005/8/layout/orgChart1"/>
    <dgm:cxn modelId="{1A036DBB-EE95-4004-9B42-E1769DB545F9}" type="presParOf" srcId="{BC8B2F68-F23A-4D65-B545-D74D201C1238}" destId="{612F5E77-6C32-49CE-84CB-0CE1521CE366}" srcOrd="0" destOrd="0" presId="urn:microsoft.com/office/officeart/2005/8/layout/orgChart1"/>
    <dgm:cxn modelId="{2605E591-35CD-4C01-90E7-3B6834F831E9}" type="presParOf" srcId="{BC8B2F68-F23A-4D65-B545-D74D201C1238}" destId="{C8323F2C-FCF8-4D6D-8239-B3DB55ECD266}" srcOrd="1" destOrd="0" presId="urn:microsoft.com/office/officeart/2005/8/layout/orgChart1"/>
    <dgm:cxn modelId="{1EB4C830-ACF6-42F9-AAEB-5511806DAD4D}" type="presParOf" srcId="{A8ABE6A9-C2B6-4D6B-9CDD-05DB222D2CFB}" destId="{DC364275-E093-44D6-802E-D0932D1A6256}" srcOrd="1" destOrd="0" presId="urn:microsoft.com/office/officeart/2005/8/layout/orgChart1"/>
    <dgm:cxn modelId="{CE6DA747-D553-47BC-B5D8-59C91D8AD081}" type="presParOf" srcId="{DC364275-E093-44D6-802E-D0932D1A6256}" destId="{E9217AC7-B840-4423-B4C5-311B47563BD3}" srcOrd="0" destOrd="0" presId="urn:microsoft.com/office/officeart/2005/8/layout/orgChart1"/>
    <dgm:cxn modelId="{59DF240B-6085-4CDB-9A8A-46090DC3C2F5}" type="presParOf" srcId="{DC364275-E093-44D6-802E-D0932D1A6256}" destId="{B679A609-7BC8-4560-A05A-4E6759AF76D2}" srcOrd="1" destOrd="0" presId="urn:microsoft.com/office/officeart/2005/8/layout/orgChart1"/>
    <dgm:cxn modelId="{949081E8-8FAD-4EEE-AC92-627AB9F7F980}" type="presParOf" srcId="{B679A609-7BC8-4560-A05A-4E6759AF76D2}" destId="{2DBEF2AA-AFF1-4D7B-A08E-0908A3D706D9}" srcOrd="0" destOrd="0" presId="urn:microsoft.com/office/officeart/2005/8/layout/orgChart1"/>
    <dgm:cxn modelId="{3ADC1CB5-EFD3-4771-A685-F687D459190A}" type="presParOf" srcId="{2DBEF2AA-AFF1-4D7B-A08E-0908A3D706D9}" destId="{F75BCF5F-F6C9-45C1-AE8E-C1405EE99ADB}" srcOrd="0" destOrd="0" presId="urn:microsoft.com/office/officeart/2005/8/layout/orgChart1"/>
    <dgm:cxn modelId="{B9A34AE5-02D8-42CA-BCEC-C27A15FD0F3B}" type="presParOf" srcId="{2DBEF2AA-AFF1-4D7B-A08E-0908A3D706D9}" destId="{8E2691DE-C748-4334-9B8A-635AD0CFF35B}" srcOrd="1" destOrd="0" presId="urn:microsoft.com/office/officeart/2005/8/layout/orgChart1"/>
    <dgm:cxn modelId="{187AB66C-FAB8-4E0F-A203-3EB2120F82E8}" type="presParOf" srcId="{B679A609-7BC8-4560-A05A-4E6759AF76D2}" destId="{FA217332-5554-4B15-8F6A-0BD4730A258B}" srcOrd="1" destOrd="0" presId="urn:microsoft.com/office/officeart/2005/8/layout/orgChart1"/>
    <dgm:cxn modelId="{78FFFDAA-75F8-400D-B6FA-E4C08910AD29}" type="presParOf" srcId="{FA217332-5554-4B15-8F6A-0BD4730A258B}" destId="{0F246149-0D7F-4B6F-AB38-45120C35A471}" srcOrd="0" destOrd="0" presId="urn:microsoft.com/office/officeart/2005/8/layout/orgChart1"/>
    <dgm:cxn modelId="{547D511B-7869-440D-8770-419381363239}" type="presParOf" srcId="{FA217332-5554-4B15-8F6A-0BD4730A258B}" destId="{450D3EB2-C25A-4442-9E6D-BAE609CC1DA5}" srcOrd="1" destOrd="0" presId="urn:microsoft.com/office/officeart/2005/8/layout/orgChart1"/>
    <dgm:cxn modelId="{829A7145-388C-48C2-A5F8-EA3C07477DBE}" type="presParOf" srcId="{450D3EB2-C25A-4442-9E6D-BAE609CC1DA5}" destId="{7B556F91-F20A-448F-B83B-88235EAFEB74}" srcOrd="0" destOrd="0" presId="urn:microsoft.com/office/officeart/2005/8/layout/orgChart1"/>
    <dgm:cxn modelId="{A5308CBE-BE2E-4380-9D01-BC16FA091BDF}" type="presParOf" srcId="{7B556F91-F20A-448F-B83B-88235EAFEB74}" destId="{2E439D72-F5B1-4D40-9086-B589E0E80A8B}" srcOrd="0" destOrd="0" presId="urn:microsoft.com/office/officeart/2005/8/layout/orgChart1"/>
    <dgm:cxn modelId="{CC3ACF01-73CD-4B91-8A42-C73569A1E486}" type="presParOf" srcId="{7B556F91-F20A-448F-B83B-88235EAFEB74}" destId="{A6AA5F0E-2116-4C76-8709-2BE5C96CD9D6}" srcOrd="1" destOrd="0" presId="urn:microsoft.com/office/officeart/2005/8/layout/orgChart1"/>
    <dgm:cxn modelId="{481E8497-18FA-49BC-B0E1-C1CC3FC0CB0E}" type="presParOf" srcId="{450D3EB2-C25A-4442-9E6D-BAE609CC1DA5}" destId="{4DB0694A-722C-41DC-A2BC-E0B6DD92DAB8}" srcOrd="1" destOrd="0" presId="urn:microsoft.com/office/officeart/2005/8/layout/orgChart1"/>
    <dgm:cxn modelId="{9BB66556-7C42-407E-9F73-74E63A8CAF09}" type="presParOf" srcId="{450D3EB2-C25A-4442-9E6D-BAE609CC1DA5}" destId="{26981992-F4D0-41CF-A5A5-BDFA08C6CBBC}" srcOrd="2" destOrd="0" presId="urn:microsoft.com/office/officeart/2005/8/layout/orgChart1"/>
    <dgm:cxn modelId="{8002F0B8-5B2B-4190-BA6B-39AA3279D508}" type="presParOf" srcId="{FA217332-5554-4B15-8F6A-0BD4730A258B}" destId="{1895E986-A2F7-4C6B-8F02-7B3C8CD8A730}" srcOrd="2" destOrd="0" presId="urn:microsoft.com/office/officeart/2005/8/layout/orgChart1"/>
    <dgm:cxn modelId="{9742D601-9277-4637-980B-0B0EE6B401C5}" type="presParOf" srcId="{FA217332-5554-4B15-8F6A-0BD4730A258B}" destId="{0FE8EBC5-B8CF-472B-B598-8F863B623F67}" srcOrd="3" destOrd="0" presId="urn:microsoft.com/office/officeart/2005/8/layout/orgChart1"/>
    <dgm:cxn modelId="{4EC24F61-AF48-4728-90DE-D08762C4B834}" type="presParOf" srcId="{0FE8EBC5-B8CF-472B-B598-8F863B623F67}" destId="{DA4A4283-18B9-4534-A10D-182CA9F7647B}" srcOrd="0" destOrd="0" presId="urn:microsoft.com/office/officeart/2005/8/layout/orgChart1"/>
    <dgm:cxn modelId="{51347633-138A-48EC-8BBB-3338F09F0C79}" type="presParOf" srcId="{DA4A4283-18B9-4534-A10D-182CA9F7647B}" destId="{016F393C-DD00-4C7E-87F1-2DED93AD9FDE}" srcOrd="0" destOrd="0" presId="urn:microsoft.com/office/officeart/2005/8/layout/orgChart1"/>
    <dgm:cxn modelId="{732FF7BB-9BA9-4FF1-8065-2362ABA87870}" type="presParOf" srcId="{DA4A4283-18B9-4534-A10D-182CA9F7647B}" destId="{0BE5AA36-E9DE-4E56-A1D3-7E6B8A282018}" srcOrd="1" destOrd="0" presId="urn:microsoft.com/office/officeart/2005/8/layout/orgChart1"/>
    <dgm:cxn modelId="{267D0ECF-4DB7-49EF-9596-AE32902F5411}" type="presParOf" srcId="{0FE8EBC5-B8CF-472B-B598-8F863B623F67}" destId="{96AEC147-644F-4E8C-AFB4-749327AE73C0}" srcOrd="1" destOrd="0" presId="urn:microsoft.com/office/officeart/2005/8/layout/orgChart1"/>
    <dgm:cxn modelId="{3ED8409C-625F-437A-BCF2-A4C1FB30B13E}" type="presParOf" srcId="{0FE8EBC5-B8CF-472B-B598-8F863B623F67}" destId="{740B4326-53F0-417F-A045-464C97EDFA93}" srcOrd="2" destOrd="0" presId="urn:microsoft.com/office/officeart/2005/8/layout/orgChart1"/>
    <dgm:cxn modelId="{CD06C13C-2982-4E8F-83FD-F8D6C4051897}" type="presParOf" srcId="{FA217332-5554-4B15-8F6A-0BD4730A258B}" destId="{2C9D4C77-4841-4650-AFFF-F24210144BD1}" srcOrd="4" destOrd="0" presId="urn:microsoft.com/office/officeart/2005/8/layout/orgChart1"/>
    <dgm:cxn modelId="{7A5DA221-EB03-4B31-A45A-859D2F4B6899}" type="presParOf" srcId="{FA217332-5554-4B15-8F6A-0BD4730A258B}" destId="{7D1791F2-55F3-49B0-85EE-9B861C83A9CA}" srcOrd="5" destOrd="0" presId="urn:microsoft.com/office/officeart/2005/8/layout/orgChart1"/>
    <dgm:cxn modelId="{0F68A9AF-24D1-4EB9-BA0D-BFFBB4D859E5}" type="presParOf" srcId="{7D1791F2-55F3-49B0-85EE-9B861C83A9CA}" destId="{F5E05380-2B14-40E9-BA4E-23302D97C12D}" srcOrd="0" destOrd="0" presId="urn:microsoft.com/office/officeart/2005/8/layout/orgChart1"/>
    <dgm:cxn modelId="{381B1FBB-A391-4A03-BD62-5A4653885941}" type="presParOf" srcId="{F5E05380-2B14-40E9-BA4E-23302D97C12D}" destId="{EE938B93-122E-4DA8-AB50-FDEB2BC3D5E9}" srcOrd="0" destOrd="0" presId="urn:microsoft.com/office/officeart/2005/8/layout/orgChart1"/>
    <dgm:cxn modelId="{5BA07D45-F5E5-4ED0-9F73-178326E2DA0B}" type="presParOf" srcId="{F5E05380-2B14-40E9-BA4E-23302D97C12D}" destId="{2259A748-B915-42B3-9441-F93395230786}" srcOrd="1" destOrd="0" presId="urn:microsoft.com/office/officeart/2005/8/layout/orgChart1"/>
    <dgm:cxn modelId="{58EE76CD-927D-4D5F-89DB-959BC8826278}" type="presParOf" srcId="{7D1791F2-55F3-49B0-85EE-9B861C83A9CA}" destId="{8B9E546A-E5C6-41B3-ACEF-2427F59DE712}" srcOrd="1" destOrd="0" presId="urn:microsoft.com/office/officeart/2005/8/layout/orgChart1"/>
    <dgm:cxn modelId="{0FD19527-9D76-4E01-BABE-6F20E67B9EF9}" type="presParOf" srcId="{8B9E546A-E5C6-41B3-ACEF-2427F59DE712}" destId="{F1F8D518-D45F-43CA-981B-AA2FD1D90126}" srcOrd="0" destOrd="0" presId="urn:microsoft.com/office/officeart/2005/8/layout/orgChart1"/>
    <dgm:cxn modelId="{22989CE2-FA10-404D-9193-706BD3B46D8F}" type="presParOf" srcId="{8B9E546A-E5C6-41B3-ACEF-2427F59DE712}" destId="{77892164-9109-43A5-9676-84EB67761DB8}" srcOrd="1" destOrd="0" presId="urn:microsoft.com/office/officeart/2005/8/layout/orgChart1"/>
    <dgm:cxn modelId="{61EFD01B-920A-4A7E-9570-C8495D7AF562}" type="presParOf" srcId="{77892164-9109-43A5-9676-84EB67761DB8}" destId="{506E0883-DCD3-40D5-8F8E-1E64674079DD}" srcOrd="0" destOrd="0" presId="urn:microsoft.com/office/officeart/2005/8/layout/orgChart1"/>
    <dgm:cxn modelId="{A9ABB236-B656-4DAF-9CAC-BC5D7B3C4021}" type="presParOf" srcId="{506E0883-DCD3-40D5-8F8E-1E64674079DD}" destId="{D7A5F246-6910-475F-AD4F-E53F9B5083F6}" srcOrd="0" destOrd="0" presId="urn:microsoft.com/office/officeart/2005/8/layout/orgChart1"/>
    <dgm:cxn modelId="{BE5B75E2-3994-4C61-90FF-DF8F5805F448}" type="presParOf" srcId="{506E0883-DCD3-40D5-8F8E-1E64674079DD}" destId="{C9A71100-EE94-4284-BA19-CBD7A9899161}" srcOrd="1" destOrd="0" presId="urn:microsoft.com/office/officeart/2005/8/layout/orgChart1"/>
    <dgm:cxn modelId="{D2A8599E-1731-409B-B3F8-B08792ABDBC0}" type="presParOf" srcId="{77892164-9109-43A5-9676-84EB67761DB8}" destId="{A2428D49-49A3-4740-A5B4-29961F335BDF}" srcOrd="1" destOrd="0" presId="urn:microsoft.com/office/officeart/2005/8/layout/orgChart1"/>
    <dgm:cxn modelId="{BA3E9D59-1A77-4B36-939A-FA0B97337E1D}" type="presParOf" srcId="{77892164-9109-43A5-9676-84EB67761DB8}" destId="{3E65D4EC-6D9D-4618-A222-548478F50DEB}" srcOrd="2" destOrd="0" presId="urn:microsoft.com/office/officeart/2005/8/layout/orgChart1"/>
    <dgm:cxn modelId="{F15DDE5D-E18C-4D0E-86B3-8C675481C13A}" type="presParOf" srcId="{8B9E546A-E5C6-41B3-ACEF-2427F59DE712}" destId="{ADBDC9E9-896D-4E3A-814D-89008EC7E1B3}" srcOrd="2" destOrd="0" presId="urn:microsoft.com/office/officeart/2005/8/layout/orgChart1"/>
    <dgm:cxn modelId="{A222C460-75DB-41B3-B27D-04BD9F273A05}" type="presParOf" srcId="{8B9E546A-E5C6-41B3-ACEF-2427F59DE712}" destId="{F4ACCF28-7473-4071-9F24-6348E7F6A75E}" srcOrd="3" destOrd="0" presId="urn:microsoft.com/office/officeart/2005/8/layout/orgChart1"/>
    <dgm:cxn modelId="{60C8CD76-0664-49E1-9712-1852DBD1C9EA}" type="presParOf" srcId="{F4ACCF28-7473-4071-9F24-6348E7F6A75E}" destId="{1272FADF-8249-4BF8-9EF2-428E0419759A}" srcOrd="0" destOrd="0" presId="urn:microsoft.com/office/officeart/2005/8/layout/orgChart1"/>
    <dgm:cxn modelId="{275602F1-5948-4ECB-A911-638F5C4C9C36}" type="presParOf" srcId="{1272FADF-8249-4BF8-9EF2-428E0419759A}" destId="{ABFEF566-1218-41B6-841F-290655C7DECF}" srcOrd="0" destOrd="0" presId="urn:microsoft.com/office/officeart/2005/8/layout/orgChart1"/>
    <dgm:cxn modelId="{E0D6F206-8F14-4004-A6BD-63C93BF92AFA}" type="presParOf" srcId="{1272FADF-8249-4BF8-9EF2-428E0419759A}" destId="{CD8A98F1-F8D9-45D4-AF5D-EDAD23141EF0}" srcOrd="1" destOrd="0" presId="urn:microsoft.com/office/officeart/2005/8/layout/orgChart1"/>
    <dgm:cxn modelId="{D20219DE-85E8-4C2A-A506-13C449548BEE}" type="presParOf" srcId="{F4ACCF28-7473-4071-9F24-6348E7F6A75E}" destId="{51549F15-F098-4505-ACBA-1F0F77A7410F}" srcOrd="1" destOrd="0" presId="urn:microsoft.com/office/officeart/2005/8/layout/orgChart1"/>
    <dgm:cxn modelId="{0EBEEC09-F954-4EBB-BC72-781B7BCD55C2}" type="presParOf" srcId="{F4ACCF28-7473-4071-9F24-6348E7F6A75E}" destId="{C3253F0F-D4C8-4C1E-B259-A412AA74E39C}" srcOrd="2" destOrd="0" presId="urn:microsoft.com/office/officeart/2005/8/layout/orgChart1"/>
    <dgm:cxn modelId="{3AF2596B-982C-4FD0-AFCF-73C2FE94E253}" type="presParOf" srcId="{7D1791F2-55F3-49B0-85EE-9B861C83A9CA}" destId="{5E0F60FF-D075-431B-BF71-27D43CD60BF3}" srcOrd="2" destOrd="0" presId="urn:microsoft.com/office/officeart/2005/8/layout/orgChart1"/>
    <dgm:cxn modelId="{EE0F8CDA-0F62-4AA4-BABB-FA7609FACA87}" type="presParOf" srcId="{B679A609-7BC8-4560-A05A-4E6759AF76D2}" destId="{81975D99-2D4C-4FBA-85FD-7337BD781751}" srcOrd="2" destOrd="0" presId="urn:microsoft.com/office/officeart/2005/8/layout/orgChart1"/>
    <dgm:cxn modelId="{76937796-C08C-4680-B562-6C4A0778F355}" type="presParOf" srcId="{DC364275-E093-44D6-802E-D0932D1A6256}" destId="{7A6296D1-7719-493D-ACFB-2B8039D8A8C0}" srcOrd="2" destOrd="0" presId="urn:microsoft.com/office/officeart/2005/8/layout/orgChart1"/>
    <dgm:cxn modelId="{9BA6B3E3-A9BE-425B-861F-D8849C2379FE}" type="presParOf" srcId="{DC364275-E093-44D6-802E-D0932D1A6256}" destId="{EA5C272E-55FC-484E-BC93-7D93FCAE1C77}" srcOrd="3" destOrd="0" presId="urn:microsoft.com/office/officeart/2005/8/layout/orgChart1"/>
    <dgm:cxn modelId="{BD7A023C-E581-4595-B175-EE18D0AB2126}" type="presParOf" srcId="{EA5C272E-55FC-484E-BC93-7D93FCAE1C77}" destId="{CF275B7C-DC84-4081-AABE-310EDCE37FED}" srcOrd="0" destOrd="0" presId="urn:microsoft.com/office/officeart/2005/8/layout/orgChart1"/>
    <dgm:cxn modelId="{394599FD-3299-4BAC-96D0-CD8CB8F8544C}" type="presParOf" srcId="{CF275B7C-DC84-4081-AABE-310EDCE37FED}" destId="{E0A6BCF6-C2E9-4CBB-9E57-C50EC6966C0A}" srcOrd="0" destOrd="0" presId="urn:microsoft.com/office/officeart/2005/8/layout/orgChart1"/>
    <dgm:cxn modelId="{B3EA0997-0D8A-4ECD-88C7-230F843C88E8}" type="presParOf" srcId="{CF275B7C-DC84-4081-AABE-310EDCE37FED}" destId="{9B49E31F-844B-4A93-9EFE-A3A7F0087CED}" srcOrd="1" destOrd="0" presId="urn:microsoft.com/office/officeart/2005/8/layout/orgChart1"/>
    <dgm:cxn modelId="{79820E15-27F8-468E-856B-4EA4D7F98C81}" type="presParOf" srcId="{EA5C272E-55FC-484E-BC93-7D93FCAE1C77}" destId="{C625EE39-1287-4526-AB23-D7C266D0ABE5}" srcOrd="1" destOrd="0" presId="urn:microsoft.com/office/officeart/2005/8/layout/orgChart1"/>
    <dgm:cxn modelId="{5ADE698A-D97D-4B14-B6AA-AB17F53E9AD4}" type="presParOf" srcId="{C625EE39-1287-4526-AB23-D7C266D0ABE5}" destId="{A79454C6-03D1-4B26-9599-3EDF353537B1}" srcOrd="0" destOrd="0" presId="urn:microsoft.com/office/officeart/2005/8/layout/orgChart1"/>
    <dgm:cxn modelId="{3D2BEC9A-794F-4803-A8FB-EFC399440906}" type="presParOf" srcId="{C625EE39-1287-4526-AB23-D7C266D0ABE5}" destId="{1E8F8716-16E8-49DB-98FA-5F5F565DD29C}" srcOrd="1" destOrd="0" presId="urn:microsoft.com/office/officeart/2005/8/layout/orgChart1"/>
    <dgm:cxn modelId="{DFF712DD-924C-4878-B8B2-9E0751F6A857}" type="presParOf" srcId="{1E8F8716-16E8-49DB-98FA-5F5F565DD29C}" destId="{EB2471B5-FA23-4E7B-8ABE-2CF91298574A}" srcOrd="0" destOrd="0" presId="urn:microsoft.com/office/officeart/2005/8/layout/orgChart1"/>
    <dgm:cxn modelId="{468E2058-9F62-4F08-8BD0-A197CE08F338}" type="presParOf" srcId="{EB2471B5-FA23-4E7B-8ABE-2CF91298574A}" destId="{A780AA77-0A24-43FB-B303-DA1BD92D720C}" srcOrd="0" destOrd="0" presId="urn:microsoft.com/office/officeart/2005/8/layout/orgChart1"/>
    <dgm:cxn modelId="{C1996EA1-5F92-4D81-979B-49267060528D}" type="presParOf" srcId="{EB2471B5-FA23-4E7B-8ABE-2CF91298574A}" destId="{2123E6ED-658F-4C20-B610-68DCF12644BC}" srcOrd="1" destOrd="0" presId="urn:microsoft.com/office/officeart/2005/8/layout/orgChart1"/>
    <dgm:cxn modelId="{B273476D-17EB-42F4-A6B6-A1CF295D520A}" type="presParOf" srcId="{1E8F8716-16E8-49DB-98FA-5F5F565DD29C}" destId="{63272ACC-B2AC-4612-9E6F-3CBDE7B1B107}" srcOrd="1" destOrd="0" presId="urn:microsoft.com/office/officeart/2005/8/layout/orgChart1"/>
    <dgm:cxn modelId="{B3BACC3B-185C-4099-976C-5665BF363E24}" type="presParOf" srcId="{1E8F8716-16E8-49DB-98FA-5F5F565DD29C}" destId="{46840874-96BE-4E14-9604-8A35D6434195}" srcOrd="2" destOrd="0" presId="urn:microsoft.com/office/officeart/2005/8/layout/orgChart1"/>
    <dgm:cxn modelId="{26CA7812-4540-4C51-8F82-A1C43E2E41BC}" type="presParOf" srcId="{C625EE39-1287-4526-AB23-D7C266D0ABE5}" destId="{52A0677D-0F6C-4A9B-8A6B-9A46224608E1}" srcOrd="2" destOrd="0" presId="urn:microsoft.com/office/officeart/2005/8/layout/orgChart1"/>
    <dgm:cxn modelId="{69D8DB27-3EB8-43F3-8822-C05441AF6B81}" type="presParOf" srcId="{C625EE39-1287-4526-AB23-D7C266D0ABE5}" destId="{C4A35C94-5CC8-453C-B544-2BA78E47C560}" srcOrd="3" destOrd="0" presId="urn:microsoft.com/office/officeart/2005/8/layout/orgChart1"/>
    <dgm:cxn modelId="{84C72C11-448B-4A2D-8C0B-01E7886F06E9}" type="presParOf" srcId="{C4A35C94-5CC8-453C-B544-2BA78E47C560}" destId="{EB7B59C2-098D-4546-B5C2-CB34B30ECA57}" srcOrd="0" destOrd="0" presId="urn:microsoft.com/office/officeart/2005/8/layout/orgChart1"/>
    <dgm:cxn modelId="{3A69DB30-4BD3-4CD8-A60B-3E089C2DED54}" type="presParOf" srcId="{EB7B59C2-098D-4546-B5C2-CB34B30ECA57}" destId="{462DAFE5-F744-49BB-9113-B91766B8ADD0}" srcOrd="0" destOrd="0" presId="urn:microsoft.com/office/officeart/2005/8/layout/orgChart1"/>
    <dgm:cxn modelId="{B7C8F5C0-B628-4022-9267-E790A7FA3184}" type="presParOf" srcId="{EB7B59C2-098D-4546-B5C2-CB34B30ECA57}" destId="{D182F959-AF14-4373-A775-05106D9F9EE9}" srcOrd="1" destOrd="0" presId="urn:microsoft.com/office/officeart/2005/8/layout/orgChart1"/>
    <dgm:cxn modelId="{D3B1BB4E-41F7-474F-879B-73DD4E4C3B53}" type="presParOf" srcId="{C4A35C94-5CC8-453C-B544-2BA78E47C560}" destId="{15DB03D9-AECA-4855-81C9-814096CE782E}" srcOrd="1" destOrd="0" presId="urn:microsoft.com/office/officeart/2005/8/layout/orgChart1"/>
    <dgm:cxn modelId="{65827604-E03F-45E5-B1F7-3809C4F255E0}" type="presParOf" srcId="{C4A35C94-5CC8-453C-B544-2BA78E47C560}" destId="{1BDE8BFC-5AC9-492F-8482-2C74FE4410B7}" srcOrd="2" destOrd="0" presId="urn:microsoft.com/office/officeart/2005/8/layout/orgChart1"/>
    <dgm:cxn modelId="{E92A6C90-3EA9-43C1-AF5A-6614FFD2E153}" type="presParOf" srcId="{EA5C272E-55FC-484E-BC93-7D93FCAE1C77}" destId="{D167D619-F581-40EF-A570-80FE3009E4BC}" srcOrd="2" destOrd="0" presId="urn:microsoft.com/office/officeart/2005/8/layout/orgChart1"/>
    <dgm:cxn modelId="{843B1B5E-B174-4382-9DEF-3C1D62F381EB}" type="presParOf" srcId="{DC364275-E093-44D6-802E-D0932D1A6256}" destId="{B20C9702-1853-499E-9D02-349E96A59879}" srcOrd="4" destOrd="0" presId="urn:microsoft.com/office/officeart/2005/8/layout/orgChart1"/>
    <dgm:cxn modelId="{EB023AB5-C1CD-4DB7-82C9-E5C1429ECC35}" type="presParOf" srcId="{DC364275-E093-44D6-802E-D0932D1A6256}" destId="{6CF7BFD6-D446-4F91-807E-E6AD79ACC310}" srcOrd="5" destOrd="0" presId="urn:microsoft.com/office/officeart/2005/8/layout/orgChart1"/>
    <dgm:cxn modelId="{CA4FE23F-908E-4E61-8B8E-33941502D8A5}" type="presParOf" srcId="{6CF7BFD6-D446-4F91-807E-E6AD79ACC310}" destId="{A5BCCAD0-B3AE-4727-AECF-C35B69E30A23}" srcOrd="0" destOrd="0" presId="urn:microsoft.com/office/officeart/2005/8/layout/orgChart1"/>
    <dgm:cxn modelId="{01C9FE8D-7866-4B92-8BBC-22753CC91000}" type="presParOf" srcId="{A5BCCAD0-B3AE-4727-AECF-C35B69E30A23}" destId="{7F491AB7-79BA-463E-A77F-D5C06C8371F2}" srcOrd="0" destOrd="0" presId="urn:microsoft.com/office/officeart/2005/8/layout/orgChart1"/>
    <dgm:cxn modelId="{E51B3B81-F2C6-4BB1-8B61-596D7032CEAD}" type="presParOf" srcId="{A5BCCAD0-B3AE-4727-AECF-C35B69E30A23}" destId="{F89B85EE-DFA4-4AC2-A44A-44C18FA9C608}" srcOrd="1" destOrd="0" presId="urn:microsoft.com/office/officeart/2005/8/layout/orgChart1"/>
    <dgm:cxn modelId="{6EC0BFFF-216D-43C0-9A17-1C083DF75F99}" type="presParOf" srcId="{6CF7BFD6-D446-4F91-807E-E6AD79ACC310}" destId="{889A503C-107B-44D1-B125-2199833BC9E7}" srcOrd="1" destOrd="0" presId="urn:microsoft.com/office/officeart/2005/8/layout/orgChart1"/>
    <dgm:cxn modelId="{E1295B26-C77F-4850-A629-B0752D96B024}" type="presParOf" srcId="{889A503C-107B-44D1-B125-2199833BC9E7}" destId="{86BC66EE-9DA2-43D6-BBD0-ACC922E75727}" srcOrd="0" destOrd="0" presId="urn:microsoft.com/office/officeart/2005/8/layout/orgChart1"/>
    <dgm:cxn modelId="{27936656-DF8F-4F23-84AA-AA099E91C7D6}" type="presParOf" srcId="{889A503C-107B-44D1-B125-2199833BC9E7}" destId="{AB5A493C-4E1A-4C7A-89D3-812CE40CAD2B}" srcOrd="1" destOrd="0" presId="urn:microsoft.com/office/officeart/2005/8/layout/orgChart1"/>
    <dgm:cxn modelId="{88C80058-AACD-4797-90EE-7641DC1020B8}" type="presParOf" srcId="{AB5A493C-4E1A-4C7A-89D3-812CE40CAD2B}" destId="{949C4C0D-CA8F-47A6-9941-3D61049B7FF0}" srcOrd="0" destOrd="0" presId="urn:microsoft.com/office/officeart/2005/8/layout/orgChart1"/>
    <dgm:cxn modelId="{0EA7EFDD-31F9-4370-9CA8-98B7079DA0F1}" type="presParOf" srcId="{949C4C0D-CA8F-47A6-9941-3D61049B7FF0}" destId="{E43425E0-9424-459D-BA72-C8A4EFE900D3}" srcOrd="0" destOrd="0" presId="urn:microsoft.com/office/officeart/2005/8/layout/orgChart1"/>
    <dgm:cxn modelId="{4AAFCA25-8D3E-4A7E-9235-2C0DA7141336}" type="presParOf" srcId="{949C4C0D-CA8F-47A6-9941-3D61049B7FF0}" destId="{9C90CE97-D925-40E5-8169-BB2B581860EB}" srcOrd="1" destOrd="0" presId="urn:microsoft.com/office/officeart/2005/8/layout/orgChart1"/>
    <dgm:cxn modelId="{31573972-BC75-4931-AF66-384B66738BD6}" type="presParOf" srcId="{AB5A493C-4E1A-4C7A-89D3-812CE40CAD2B}" destId="{659DB1A2-1D5B-4D95-8E75-96562B16A09E}" srcOrd="1" destOrd="0" presId="urn:microsoft.com/office/officeart/2005/8/layout/orgChart1"/>
    <dgm:cxn modelId="{D4D217B4-788F-4DE2-B7AD-241D28E5CD01}" type="presParOf" srcId="{AB5A493C-4E1A-4C7A-89D3-812CE40CAD2B}" destId="{A7DD02BC-1E96-4220-ADE2-A375D629AD2F}" srcOrd="2" destOrd="0" presId="urn:microsoft.com/office/officeart/2005/8/layout/orgChart1"/>
    <dgm:cxn modelId="{A6DF1E2D-33DB-4919-9D21-85FF4C71A9A4}" type="presParOf" srcId="{889A503C-107B-44D1-B125-2199833BC9E7}" destId="{2821F644-C27E-4056-8CAD-905B9BFCFEEB}" srcOrd="2" destOrd="0" presId="urn:microsoft.com/office/officeart/2005/8/layout/orgChart1"/>
    <dgm:cxn modelId="{0381C79E-EDD9-4AE1-8D85-B34B7B34507B}" type="presParOf" srcId="{889A503C-107B-44D1-B125-2199833BC9E7}" destId="{A84916E7-E1BA-4DCA-AC36-F4EC6B790DCD}" srcOrd="3" destOrd="0" presId="urn:microsoft.com/office/officeart/2005/8/layout/orgChart1"/>
    <dgm:cxn modelId="{CF2C4BBE-BE3B-47EA-9D2D-611C60A026F8}" type="presParOf" srcId="{A84916E7-E1BA-4DCA-AC36-F4EC6B790DCD}" destId="{DF57D58A-E703-49DC-A346-B2A9173023D8}" srcOrd="0" destOrd="0" presId="urn:microsoft.com/office/officeart/2005/8/layout/orgChart1"/>
    <dgm:cxn modelId="{0EDA0BE1-3A43-4571-B9CD-AA4D70831917}" type="presParOf" srcId="{DF57D58A-E703-49DC-A346-B2A9173023D8}" destId="{783C7DA2-E7C7-448B-8F7B-0919ADA7FF6A}" srcOrd="0" destOrd="0" presId="urn:microsoft.com/office/officeart/2005/8/layout/orgChart1"/>
    <dgm:cxn modelId="{67DD05AE-6D94-4E35-A06B-8EA7CB99BC54}" type="presParOf" srcId="{DF57D58A-E703-49DC-A346-B2A9173023D8}" destId="{9BB168AE-7BB6-4DE9-8FF8-2DDE3DA7BE72}" srcOrd="1" destOrd="0" presId="urn:microsoft.com/office/officeart/2005/8/layout/orgChart1"/>
    <dgm:cxn modelId="{E114AA9E-F5EE-4013-8638-5BE3BC3D8AB5}" type="presParOf" srcId="{A84916E7-E1BA-4DCA-AC36-F4EC6B790DCD}" destId="{C1B99CED-07D0-4CE4-BD49-618F4A3FC1D9}" srcOrd="1" destOrd="0" presId="urn:microsoft.com/office/officeart/2005/8/layout/orgChart1"/>
    <dgm:cxn modelId="{202DE0A2-083B-4F0A-A445-C6A85B572902}" type="presParOf" srcId="{A84916E7-E1BA-4DCA-AC36-F4EC6B790DCD}" destId="{9D0CFCD1-ABCD-438B-B128-CD507D49C49D}" srcOrd="2" destOrd="0" presId="urn:microsoft.com/office/officeart/2005/8/layout/orgChart1"/>
    <dgm:cxn modelId="{0C2E5709-7F53-408E-A727-638CC4C87AC1}" type="presParOf" srcId="{6CF7BFD6-D446-4F91-807E-E6AD79ACC310}" destId="{2AECC2B9-7585-4878-8059-B2BF3AC515AA}" srcOrd="2" destOrd="0" presId="urn:microsoft.com/office/officeart/2005/8/layout/orgChart1"/>
    <dgm:cxn modelId="{8E24D8C3-D6CF-42EF-BB56-C6B987D7A273}" type="presParOf" srcId="{DC364275-E093-44D6-802E-D0932D1A6256}" destId="{6351FF02-946E-441D-9AE2-7FA04101A306}" srcOrd="6" destOrd="0" presId="urn:microsoft.com/office/officeart/2005/8/layout/orgChart1"/>
    <dgm:cxn modelId="{DCC9B297-6A88-4BB2-9E60-B12FCA11AC26}" type="presParOf" srcId="{DC364275-E093-44D6-802E-D0932D1A6256}" destId="{2A3D3A41-9F82-4961-8402-B1D1CB90FDEA}" srcOrd="7" destOrd="0" presId="urn:microsoft.com/office/officeart/2005/8/layout/orgChart1"/>
    <dgm:cxn modelId="{52E8D779-5407-4631-B046-246B0AA1510D}" type="presParOf" srcId="{2A3D3A41-9F82-4961-8402-B1D1CB90FDEA}" destId="{13A4D29E-0F6A-4001-8531-B87575550E8E}" srcOrd="0" destOrd="0" presId="urn:microsoft.com/office/officeart/2005/8/layout/orgChart1"/>
    <dgm:cxn modelId="{B46ECFF1-4B52-4ECE-96E6-6ACF8B9543E3}" type="presParOf" srcId="{13A4D29E-0F6A-4001-8531-B87575550E8E}" destId="{F524942D-46E6-42EF-9724-1BBBEE26035F}" srcOrd="0" destOrd="0" presId="urn:microsoft.com/office/officeart/2005/8/layout/orgChart1"/>
    <dgm:cxn modelId="{2D0041D8-5E2A-4517-B7A8-DAE0C6A270B9}" type="presParOf" srcId="{13A4D29E-0F6A-4001-8531-B87575550E8E}" destId="{7A8EAEE5-F251-49C4-898A-AF6A824503C4}" srcOrd="1" destOrd="0" presId="urn:microsoft.com/office/officeart/2005/8/layout/orgChart1"/>
    <dgm:cxn modelId="{B74F64C6-55CE-4F65-BA6E-D03FAC8E7296}" type="presParOf" srcId="{2A3D3A41-9F82-4961-8402-B1D1CB90FDEA}" destId="{26095398-6F78-46D0-BD0C-2A1461434ECC}" srcOrd="1" destOrd="0" presId="urn:microsoft.com/office/officeart/2005/8/layout/orgChart1"/>
    <dgm:cxn modelId="{1F2C4394-5877-4062-A0FF-3629A7658231}" type="presParOf" srcId="{26095398-6F78-46D0-BD0C-2A1461434ECC}" destId="{4D8B5784-0CAD-456E-8B97-FC949F8A9553}" srcOrd="0" destOrd="0" presId="urn:microsoft.com/office/officeart/2005/8/layout/orgChart1"/>
    <dgm:cxn modelId="{424BD392-A1B3-4C1F-BA1C-124F8D5C8489}" type="presParOf" srcId="{26095398-6F78-46D0-BD0C-2A1461434ECC}" destId="{1248035A-E449-4708-A139-CAE67E6032FA}" srcOrd="1" destOrd="0" presId="urn:microsoft.com/office/officeart/2005/8/layout/orgChart1"/>
    <dgm:cxn modelId="{EB4AAB03-84B0-41D0-A32E-1ACC5D4F10D9}" type="presParOf" srcId="{1248035A-E449-4708-A139-CAE67E6032FA}" destId="{FE728A35-84BE-467F-ABD1-F9C1F21EDF20}" srcOrd="0" destOrd="0" presId="urn:microsoft.com/office/officeart/2005/8/layout/orgChart1"/>
    <dgm:cxn modelId="{717533CB-0ED5-4FD9-8CFC-0C79F9659AA0}" type="presParOf" srcId="{FE728A35-84BE-467F-ABD1-F9C1F21EDF20}" destId="{32C3938F-7EEC-45CA-9C5B-3A576919CB83}" srcOrd="0" destOrd="0" presId="urn:microsoft.com/office/officeart/2005/8/layout/orgChart1"/>
    <dgm:cxn modelId="{8B28BD29-93E4-48D5-9E26-D7BFF0C2D997}" type="presParOf" srcId="{FE728A35-84BE-467F-ABD1-F9C1F21EDF20}" destId="{B4519AB5-3FAD-4180-A91F-B53C4FE5FB7B}" srcOrd="1" destOrd="0" presId="urn:microsoft.com/office/officeart/2005/8/layout/orgChart1"/>
    <dgm:cxn modelId="{EA90BBFB-2F4A-4E08-A1C2-3B38AF8AC981}" type="presParOf" srcId="{1248035A-E449-4708-A139-CAE67E6032FA}" destId="{B51C0E7F-F059-418F-BFC6-639D0D78B5A6}" srcOrd="1" destOrd="0" presId="urn:microsoft.com/office/officeart/2005/8/layout/orgChart1"/>
    <dgm:cxn modelId="{A5FDE29E-FCD9-451E-9800-1AA3C4F9EAEF}" type="presParOf" srcId="{1248035A-E449-4708-A139-CAE67E6032FA}" destId="{72FE6C39-1077-4533-AFC8-8239A9173A17}" srcOrd="2" destOrd="0" presId="urn:microsoft.com/office/officeart/2005/8/layout/orgChart1"/>
    <dgm:cxn modelId="{64F434EA-5A65-43D8-8249-7CD3C3FDFDBE}" type="presParOf" srcId="{26095398-6F78-46D0-BD0C-2A1461434ECC}" destId="{25290364-704D-4816-96EB-EC690F68938A}" srcOrd="2" destOrd="0" presId="urn:microsoft.com/office/officeart/2005/8/layout/orgChart1"/>
    <dgm:cxn modelId="{38F80202-2256-423E-A392-6CFD2514454B}" type="presParOf" srcId="{26095398-6F78-46D0-BD0C-2A1461434ECC}" destId="{FAB445EE-4D24-478E-8899-98C6A26C9862}" srcOrd="3" destOrd="0" presId="urn:microsoft.com/office/officeart/2005/8/layout/orgChart1"/>
    <dgm:cxn modelId="{BD599E82-F272-45E0-B006-94F60DF95C92}" type="presParOf" srcId="{FAB445EE-4D24-478E-8899-98C6A26C9862}" destId="{06C3A7ED-8D60-48C3-9D24-E1E82B74A69A}" srcOrd="0" destOrd="0" presId="urn:microsoft.com/office/officeart/2005/8/layout/orgChart1"/>
    <dgm:cxn modelId="{DDB1BEEC-2DB3-4FF1-84C3-EDA702F23A2A}" type="presParOf" srcId="{06C3A7ED-8D60-48C3-9D24-E1E82B74A69A}" destId="{A56D891F-C446-48BC-85F2-536BA710D07C}" srcOrd="0" destOrd="0" presId="urn:microsoft.com/office/officeart/2005/8/layout/orgChart1"/>
    <dgm:cxn modelId="{23B8A36E-5A2D-44CB-97D9-62DEE6AC090F}" type="presParOf" srcId="{06C3A7ED-8D60-48C3-9D24-E1E82B74A69A}" destId="{B50D583A-139A-4747-9081-54E77772B51D}" srcOrd="1" destOrd="0" presId="urn:microsoft.com/office/officeart/2005/8/layout/orgChart1"/>
    <dgm:cxn modelId="{D4934BE2-2510-4362-BFF4-F5BDF76B5476}" type="presParOf" srcId="{FAB445EE-4D24-478E-8899-98C6A26C9862}" destId="{73071E80-8C17-40FB-88FD-3DD56331F8F8}" srcOrd="1" destOrd="0" presId="urn:microsoft.com/office/officeart/2005/8/layout/orgChart1"/>
    <dgm:cxn modelId="{D8E1A27B-0605-4577-AC49-6234D30598C7}" type="presParOf" srcId="{FAB445EE-4D24-478E-8899-98C6A26C9862}" destId="{B6DD81CC-83DF-470A-A2A1-667EF3B8C1C8}" srcOrd="2" destOrd="0" presId="urn:microsoft.com/office/officeart/2005/8/layout/orgChart1"/>
    <dgm:cxn modelId="{83E24AF5-2DE4-4722-8A3E-81778AC5BDF4}" type="presParOf" srcId="{2A3D3A41-9F82-4961-8402-B1D1CB90FDEA}" destId="{0C76B5AC-339F-46B1-BA2F-C3C26C99BC87}" srcOrd="2" destOrd="0" presId="urn:microsoft.com/office/officeart/2005/8/layout/orgChart1"/>
    <dgm:cxn modelId="{4E505977-847C-4746-A2D2-BEFE0029B94B}" type="presParOf" srcId="{DC364275-E093-44D6-802E-D0932D1A6256}" destId="{9E34AD7F-1842-4B3D-BBE1-51973C77EAD5}" srcOrd="8" destOrd="0" presId="urn:microsoft.com/office/officeart/2005/8/layout/orgChart1"/>
    <dgm:cxn modelId="{937D79AD-7209-4BAA-9995-654008055A9D}" type="presParOf" srcId="{DC364275-E093-44D6-802E-D0932D1A6256}" destId="{2CF3D396-57FE-47AD-B7A6-6564599FE8B5}" srcOrd="9" destOrd="0" presId="urn:microsoft.com/office/officeart/2005/8/layout/orgChart1"/>
    <dgm:cxn modelId="{4E4FC9D9-4065-4DA9-AC17-47B95A478AFE}" type="presParOf" srcId="{2CF3D396-57FE-47AD-B7A6-6564599FE8B5}" destId="{51D33081-5E9B-46B2-A713-25E11EE86C8A}" srcOrd="0" destOrd="0" presId="urn:microsoft.com/office/officeart/2005/8/layout/orgChart1"/>
    <dgm:cxn modelId="{29D449DA-A965-410A-9BF1-09D9C2577C18}" type="presParOf" srcId="{51D33081-5E9B-46B2-A713-25E11EE86C8A}" destId="{FC949BD1-1085-490E-9017-29C02B2D3792}" srcOrd="0" destOrd="0" presId="urn:microsoft.com/office/officeart/2005/8/layout/orgChart1"/>
    <dgm:cxn modelId="{D7C4E011-7A96-4BCE-9E22-7CDF5596C6D2}" type="presParOf" srcId="{51D33081-5E9B-46B2-A713-25E11EE86C8A}" destId="{F9BA17FC-C0F5-40D2-8694-48A2C174FD8E}" srcOrd="1" destOrd="0" presId="urn:microsoft.com/office/officeart/2005/8/layout/orgChart1"/>
    <dgm:cxn modelId="{C3B0AE6B-BA7E-4D18-932C-27EEEF837AFA}" type="presParOf" srcId="{2CF3D396-57FE-47AD-B7A6-6564599FE8B5}" destId="{5AE28BC2-006A-4EC5-B103-EA54F7EE8DAE}" srcOrd="1" destOrd="0" presId="urn:microsoft.com/office/officeart/2005/8/layout/orgChart1"/>
    <dgm:cxn modelId="{C6A08F64-A5A4-4A3A-8D51-137F133C4DF0}" type="presParOf" srcId="{5AE28BC2-006A-4EC5-B103-EA54F7EE8DAE}" destId="{9E981960-75C9-4633-A477-76DA87D092BF}" srcOrd="0" destOrd="0" presId="urn:microsoft.com/office/officeart/2005/8/layout/orgChart1"/>
    <dgm:cxn modelId="{9E9C4AA5-A055-42D4-B46E-1DD28D3E0A8B}" type="presParOf" srcId="{5AE28BC2-006A-4EC5-B103-EA54F7EE8DAE}" destId="{92CF6350-82F5-477A-AAF1-3690554A2A4A}" srcOrd="1" destOrd="0" presId="urn:microsoft.com/office/officeart/2005/8/layout/orgChart1"/>
    <dgm:cxn modelId="{F870C882-7CE0-4FC7-8181-633A036B70C8}" type="presParOf" srcId="{92CF6350-82F5-477A-AAF1-3690554A2A4A}" destId="{51A85378-8EB6-4B81-8DB3-2A0370F22FB0}" srcOrd="0" destOrd="0" presId="urn:microsoft.com/office/officeart/2005/8/layout/orgChart1"/>
    <dgm:cxn modelId="{7526C2B7-7311-4B74-93A0-BEFEE822146B}" type="presParOf" srcId="{51A85378-8EB6-4B81-8DB3-2A0370F22FB0}" destId="{35CC5D21-F409-4CA9-A5F0-8989D8303533}" srcOrd="0" destOrd="0" presId="urn:microsoft.com/office/officeart/2005/8/layout/orgChart1"/>
    <dgm:cxn modelId="{14D38162-164C-4018-B3CC-9B8753137FEC}" type="presParOf" srcId="{51A85378-8EB6-4B81-8DB3-2A0370F22FB0}" destId="{D3C128F1-604C-40B2-BCDA-2C25BB69389A}" srcOrd="1" destOrd="0" presId="urn:microsoft.com/office/officeart/2005/8/layout/orgChart1"/>
    <dgm:cxn modelId="{2190F8D2-0C82-4FCD-96E4-D2BFEF9E27BA}" type="presParOf" srcId="{92CF6350-82F5-477A-AAF1-3690554A2A4A}" destId="{CA7CD83D-4D24-4ADA-9EC7-952B28B539C8}" srcOrd="1" destOrd="0" presId="urn:microsoft.com/office/officeart/2005/8/layout/orgChart1"/>
    <dgm:cxn modelId="{3FFD891A-8972-4284-88DD-2095B1B46F34}" type="presParOf" srcId="{92CF6350-82F5-477A-AAF1-3690554A2A4A}" destId="{4B3BDBA0-6884-4BB8-A542-F4091A95EF94}" srcOrd="2" destOrd="0" presId="urn:microsoft.com/office/officeart/2005/8/layout/orgChart1"/>
    <dgm:cxn modelId="{51CC4193-9F50-4753-BB06-EA14EF3B64D2}" type="presParOf" srcId="{5AE28BC2-006A-4EC5-B103-EA54F7EE8DAE}" destId="{BB8BF8B2-D1B0-4CBD-ADBA-28976CBD290E}" srcOrd="2" destOrd="0" presId="urn:microsoft.com/office/officeart/2005/8/layout/orgChart1"/>
    <dgm:cxn modelId="{B0371200-F3D8-493F-9A3C-048E54E2475F}" type="presParOf" srcId="{5AE28BC2-006A-4EC5-B103-EA54F7EE8DAE}" destId="{882DE81E-FDAE-4BF3-939E-325EF1DD68D6}" srcOrd="3" destOrd="0" presId="urn:microsoft.com/office/officeart/2005/8/layout/orgChart1"/>
    <dgm:cxn modelId="{DB756EB9-0F64-4307-9226-9D2144E4298D}" type="presParOf" srcId="{882DE81E-FDAE-4BF3-939E-325EF1DD68D6}" destId="{80F1D83C-8ABC-4FF3-B985-DD336D89F02F}" srcOrd="0" destOrd="0" presId="urn:microsoft.com/office/officeart/2005/8/layout/orgChart1"/>
    <dgm:cxn modelId="{B1BBE659-65A6-44A3-8645-379544E3F0EE}" type="presParOf" srcId="{80F1D83C-8ABC-4FF3-B985-DD336D89F02F}" destId="{D0230E43-2619-4CE1-9E5D-4F3E5CAA34B2}" srcOrd="0" destOrd="0" presId="urn:microsoft.com/office/officeart/2005/8/layout/orgChart1"/>
    <dgm:cxn modelId="{9A74B372-6C76-4EB7-93D4-31E717080712}" type="presParOf" srcId="{80F1D83C-8ABC-4FF3-B985-DD336D89F02F}" destId="{246CA126-2913-494E-850B-542AA8B91B70}" srcOrd="1" destOrd="0" presId="urn:microsoft.com/office/officeart/2005/8/layout/orgChart1"/>
    <dgm:cxn modelId="{5FDC58CA-C1EF-4096-A800-7F4DAB8DFAE7}" type="presParOf" srcId="{882DE81E-FDAE-4BF3-939E-325EF1DD68D6}" destId="{F1DFD940-7800-439E-A715-F82549ACF594}" srcOrd="1" destOrd="0" presId="urn:microsoft.com/office/officeart/2005/8/layout/orgChart1"/>
    <dgm:cxn modelId="{E671A02F-2771-45B6-B65E-8AC66A19541C}" type="presParOf" srcId="{882DE81E-FDAE-4BF3-939E-325EF1DD68D6}" destId="{BFFF46EF-FF89-4317-969F-4DE352FF03FA}" srcOrd="2" destOrd="0" presId="urn:microsoft.com/office/officeart/2005/8/layout/orgChart1"/>
    <dgm:cxn modelId="{CAC36792-92A5-4741-B70A-5AF408436288}" type="presParOf" srcId="{2CF3D396-57FE-47AD-B7A6-6564599FE8B5}" destId="{ED901CAE-CD1A-426D-89B5-C25EDEAD1F8C}" srcOrd="2" destOrd="0" presId="urn:microsoft.com/office/officeart/2005/8/layout/orgChart1"/>
    <dgm:cxn modelId="{66E215F9-02E2-4B19-BD80-D373099227FB}" type="presParOf" srcId="{A8ABE6A9-C2B6-4D6B-9CDD-05DB222D2CFB}" destId="{4A217B0B-47D6-419C-897E-44AEEDD5162F}" srcOrd="2" destOrd="0" presId="urn:microsoft.com/office/officeart/2005/8/layout/orgChart1"/>
    <dgm:cxn modelId="{6C00AE8F-89F0-4891-BFC7-2E5D7F40402B}" type="presParOf" srcId="{48A6E9B8-B224-4425-A37E-BF2BC18435AD}" destId="{A3FE2FDF-521F-447A-BFDA-6A98FDF46121}" srcOrd="4" destOrd="0" presId="urn:microsoft.com/office/officeart/2005/8/layout/orgChart1"/>
    <dgm:cxn modelId="{B0664E20-36E7-4A30-B1DF-8291CAD415C3}" type="presParOf" srcId="{48A6E9B8-B224-4425-A37E-BF2BC18435AD}" destId="{21D44116-550B-4915-9507-9B80DE7C31E5}" srcOrd="5" destOrd="0" presId="urn:microsoft.com/office/officeart/2005/8/layout/orgChart1"/>
    <dgm:cxn modelId="{BB543240-56DA-4EC4-8CA4-3D7DCACB0F34}" type="presParOf" srcId="{21D44116-550B-4915-9507-9B80DE7C31E5}" destId="{C4536DCF-33B7-4A18-AD48-8214B556EBEE}" srcOrd="0" destOrd="0" presId="urn:microsoft.com/office/officeart/2005/8/layout/orgChart1"/>
    <dgm:cxn modelId="{4591D18C-E2F2-4E34-AF3A-2622088495E9}" type="presParOf" srcId="{C4536DCF-33B7-4A18-AD48-8214B556EBEE}" destId="{9A211030-F29E-49A2-94D7-4398B872E609}" srcOrd="0" destOrd="0" presId="urn:microsoft.com/office/officeart/2005/8/layout/orgChart1"/>
    <dgm:cxn modelId="{E799592D-D56E-454B-A2F4-FFA99835A8C9}" type="presParOf" srcId="{C4536DCF-33B7-4A18-AD48-8214B556EBEE}" destId="{AB062CAA-101A-454C-8674-0F9523F31991}" srcOrd="1" destOrd="0" presId="urn:microsoft.com/office/officeart/2005/8/layout/orgChart1"/>
    <dgm:cxn modelId="{2C0D04C6-7654-49B0-BC40-E19BD2520539}" type="presParOf" srcId="{21D44116-550B-4915-9507-9B80DE7C31E5}" destId="{D1BB8985-8CE2-4AA1-8696-5EBA0EC39C34}" srcOrd="1" destOrd="0" presId="urn:microsoft.com/office/officeart/2005/8/layout/orgChart1"/>
    <dgm:cxn modelId="{EB604AD0-0404-40C6-B6AF-71E51B881D28}" type="presParOf" srcId="{D1BB8985-8CE2-4AA1-8696-5EBA0EC39C34}" destId="{DB7CF055-90BB-4513-855F-55340F6C411E}" srcOrd="0" destOrd="0" presId="urn:microsoft.com/office/officeart/2005/8/layout/orgChart1"/>
    <dgm:cxn modelId="{52910192-1B65-4694-8834-3E1AD50C811D}" type="presParOf" srcId="{D1BB8985-8CE2-4AA1-8696-5EBA0EC39C34}" destId="{A177D221-BB4E-4BDE-B084-9B2ECD572921}" srcOrd="1" destOrd="0" presId="urn:microsoft.com/office/officeart/2005/8/layout/orgChart1"/>
    <dgm:cxn modelId="{D5098308-5A67-4DB0-8B05-213718C5AED7}" type="presParOf" srcId="{A177D221-BB4E-4BDE-B084-9B2ECD572921}" destId="{CB1B1AE9-F2D1-47C5-ACE1-758DEE887875}" srcOrd="0" destOrd="0" presId="urn:microsoft.com/office/officeart/2005/8/layout/orgChart1"/>
    <dgm:cxn modelId="{0160FE69-42DD-4A83-B21F-AE4091FD6BFB}" type="presParOf" srcId="{CB1B1AE9-F2D1-47C5-ACE1-758DEE887875}" destId="{3B1A580F-9C8F-4A65-B266-AE18EA2DE0C7}" srcOrd="0" destOrd="0" presId="urn:microsoft.com/office/officeart/2005/8/layout/orgChart1"/>
    <dgm:cxn modelId="{51BFC84B-B382-4960-9635-E242464DC9BD}" type="presParOf" srcId="{CB1B1AE9-F2D1-47C5-ACE1-758DEE887875}" destId="{6D554C25-777B-4133-9D03-8EE093298B65}" srcOrd="1" destOrd="0" presId="urn:microsoft.com/office/officeart/2005/8/layout/orgChart1"/>
    <dgm:cxn modelId="{8888201F-3F95-4C44-BFA7-1B2F6E6E9E7D}" type="presParOf" srcId="{A177D221-BB4E-4BDE-B084-9B2ECD572921}" destId="{9B85F7F1-1A3E-48E7-9F2E-346AE4CE982B}" srcOrd="1" destOrd="0" presId="urn:microsoft.com/office/officeart/2005/8/layout/orgChart1"/>
    <dgm:cxn modelId="{1400C31C-575E-4FC3-A1F3-F90122077623}" type="presParOf" srcId="{9B85F7F1-1A3E-48E7-9F2E-346AE4CE982B}" destId="{C3F452AD-B092-4B0F-A896-9DB261792076}" srcOrd="0" destOrd="0" presId="urn:microsoft.com/office/officeart/2005/8/layout/orgChart1"/>
    <dgm:cxn modelId="{B10DF4A6-BEA0-4FF4-8875-B6F396F8CEBC}" type="presParOf" srcId="{9B85F7F1-1A3E-48E7-9F2E-346AE4CE982B}" destId="{BAC050D5-32CA-49A6-BD39-E025B8D3139A}" srcOrd="1" destOrd="0" presId="urn:microsoft.com/office/officeart/2005/8/layout/orgChart1"/>
    <dgm:cxn modelId="{0286EDF8-FE5A-43D2-BC5B-665A6E3146D2}" type="presParOf" srcId="{BAC050D5-32CA-49A6-BD39-E025B8D3139A}" destId="{8FFE3E28-DAB3-45D8-8C84-08238A9CC306}" srcOrd="0" destOrd="0" presId="urn:microsoft.com/office/officeart/2005/8/layout/orgChart1"/>
    <dgm:cxn modelId="{36D31463-3B7E-44A3-942B-5EB2DE997C77}" type="presParOf" srcId="{8FFE3E28-DAB3-45D8-8C84-08238A9CC306}" destId="{4F28143F-152F-49F2-954F-7128D5E9D190}" srcOrd="0" destOrd="0" presId="urn:microsoft.com/office/officeart/2005/8/layout/orgChart1"/>
    <dgm:cxn modelId="{B5F785D5-3FAF-4B9A-B565-1C23AA561D1C}" type="presParOf" srcId="{8FFE3E28-DAB3-45D8-8C84-08238A9CC306}" destId="{CA66C0E6-B046-4F1D-98F6-E7D03177FEDA}" srcOrd="1" destOrd="0" presId="urn:microsoft.com/office/officeart/2005/8/layout/orgChart1"/>
    <dgm:cxn modelId="{BF3A816F-EBA5-467F-9766-A060B2D2FB8B}" type="presParOf" srcId="{BAC050D5-32CA-49A6-BD39-E025B8D3139A}" destId="{4D0A3CB4-EF1C-4DC8-815F-F6BD4F9A8544}" srcOrd="1" destOrd="0" presId="urn:microsoft.com/office/officeart/2005/8/layout/orgChart1"/>
    <dgm:cxn modelId="{3CA7CD8B-9CCB-44C0-AB0D-1BD46F8850A3}" type="presParOf" srcId="{BAC050D5-32CA-49A6-BD39-E025B8D3139A}" destId="{845FE423-ECB8-4729-B23F-AC3FC79D990B}" srcOrd="2" destOrd="0" presId="urn:microsoft.com/office/officeart/2005/8/layout/orgChart1"/>
    <dgm:cxn modelId="{59CFB79D-11C2-4993-AB59-AE2A718EA785}" type="presParOf" srcId="{9B85F7F1-1A3E-48E7-9F2E-346AE4CE982B}" destId="{986781D1-06EE-4078-8A77-9C300A89A8D8}" srcOrd="2" destOrd="0" presId="urn:microsoft.com/office/officeart/2005/8/layout/orgChart1"/>
    <dgm:cxn modelId="{E318FDC2-0573-4F6A-A71A-D54494CF99CD}" type="presParOf" srcId="{9B85F7F1-1A3E-48E7-9F2E-346AE4CE982B}" destId="{E51CF2B4-4F7E-4960-926F-DBEAEFB8C5B0}" srcOrd="3" destOrd="0" presId="urn:microsoft.com/office/officeart/2005/8/layout/orgChart1"/>
    <dgm:cxn modelId="{A0EB052F-7B0E-4998-9303-ADD77203F9B8}" type="presParOf" srcId="{E51CF2B4-4F7E-4960-926F-DBEAEFB8C5B0}" destId="{1AEAFFC8-D2CA-4342-9A20-A01739FE7D04}" srcOrd="0" destOrd="0" presId="urn:microsoft.com/office/officeart/2005/8/layout/orgChart1"/>
    <dgm:cxn modelId="{C9ECD237-0E10-4D47-93AE-B3845F8F353F}" type="presParOf" srcId="{1AEAFFC8-D2CA-4342-9A20-A01739FE7D04}" destId="{359581E2-124E-4A8E-B8C5-A2407B862A74}" srcOrd="0" destOrd="0" presId="urn:microsoft.com/office/officeart/2005/8/layout/orgChart1"/>
    <dgm:cxn modelId="{3BE5465C-5091-42FC-811E-3544C9DFF595}" type="presParOf" srcId="{1AEAFFC8-D2CA-4342-9A20-A01739FE7D04}" destId="{CD6D175D-0605-49E6-8F38-05DBD847CBFD}" srcOrd="1" destOrd="0" presId="urn:microsoft.com/office/officeart/2005/8/layout/orgChart1"/>
    <dgm:cxn modelId="{3AFBB05A-B9A0-455C-919C-F13B589C0D73}" type="presParOf" srcId="{E51CF2B4-4F7E-4960-926F-DBEAEFB8C5B0}" destId="{F6392B14-2A58-4C9A-9CEE-53E092590D67}" srcOrd="1" destOrd="0" presId="urn:microsoft.com/office/officeart/2005/8/layout/orgChart1"/>
    <dgm:cxn modelId="{B9046D43-C4F8-49E6-92BD-6DEDB6319A92}" type="presParOf" srcId="{E51CF2B4-4F7E-4960-926F-DBEAEFB8C5B0}" destId="{912B28AC-5496-4538-9D9E-A9DB59D06CAB}" srcOrd="2" destOrd="0" presId="urn:microsoft.com/office/officeart/2005/8/layout/orgChart1"/>
    <dgm:cxn modelId="{555A34C5-10FD-4547-8DAA-89316815CA32}" type="presParOf" srcId="{9B85F7F1-1A3E-48E7-9F2E-346AE4CE982B}" destId="{74361EBA-EE54-460B-91E6-A6A6DEBACFDA}" srcOrd="4" destOrd="0" presId="urn:microsoft.com/office/officeart/2005/8/layout/orgChart1"/>
    <dgm:cxn modelId="{2D8B98C9-A10E-4392-A3B0-3A3B83E38987}" type="presParOf" srcId="{9B85F7F1-1A3E-48E7-9F2E-346AE4CE982B}" destId="{0A86B861-7B61-4662-8BFA-0AA7EFB45B30}" srcOrd="5" destOrd="0" presId="urn:microsoft.com/office/officeart/2005/8/layout/orgChart1"/>
    <dgm:cxn modelId="{3D7AABAC-E848-4860-85B5-FF1582E515BC}" type="presParOf" srcId="{0A86B861-7B61-4662-8BFA-0AA7EFB45B30}" destId="{19F69F08-43BB-4899-ABA7-8AAB713A5DE2}" srcOrd="0" destOrd="0" presId="urn:microsoft.com/office/officeart/2005/8/layout/orgChart1"/>
    <dgm:cxn modelId="{96C2C723-D19A-4BD3-8FFA-5A0EA2A40D92}" type="presParOf" srcId="{19F69F08-43BB-4899-ABA7-8AAB713A5DE2}" destId="{48154B1D-2B85-4E47-B601-16FDEA774B27}" srcOrd="0" destOrd="0" presId="urn:microsoft.com/office/officeart/2005/8/layout/orgChart1"/>
    <dgm:cxn modelId="{B9DAFCCD-09CF-4FE8-9708-607A25A00B62}" type="presParOf" srcId="{19F69F08-43BB-4899-ABA7-8AAB713A5DE2}" destId="{E06277EE-F2E2-44DD-9DBA-87878BE98CB8}" srcOrd="1" destOrd="0" presId="urn:microsoft.com/office/officeart/2005/8/layout/orgChart1"/>
    <dgm:cxn modelId="{104E3C70-2E16-4FF6-9771-4ED50E124483}" type="presParOf" srcId="{0A86B861-7B61-4662-8BFA-0AA7EFB45B30}" destId="{3CA4B03D-D9C9-41D5-B618-75FE3A2CF742}" srcOrd="1" destOrd="0" presId="urn:microsoft.com/office/officeart/2005/8/layout/orgChart1"/>
    <dgm:cxn modelId="{412E41C3-A078-4EBB-82BE-CBBD94AC6764}" type="presParOf" srcId="{0A86B861-7B61-4662-8BFA-0AA7EFB45B30}" destId="{FB9FA9C9-5CAA-43FC-BAF9-6FC005A062B4}" srcOrd="2" destOrd="0" presId="urn:microsoft.com/office/officeart/2005/8/layout/orgChart1"/>
    <dgm:cxn modelId="{335F991B-0175-4174-8EC2-D419E7F0B059}" type="presParOf" srcId="{A177D221-BB4E-4BDE-B084-9B2ECD572921}" destId="{0DF527AA-81BB-4CDB-8A87-B1431288839D}" srcOrd="2" destOrd="0" presId="urn:microsoft.com/office/officeart/2005/8/layout/orgChart1"/>
    <dgm:cxn modelId="{E32ABFF3-84AB-4698-A383-7775E557A6E5}" type="presParOf" srcId="{D1BB8985-8CE2-4AA1-8696-5EBA0EC39C34}" destId="{2FD098B5-0A23-4389-8819-5FD5EF54CDF3}" srcOrd="2" destOrd="0" presId="urn:microsoft.com/office/officeart/2005/8/layout/orgChart1"/>
    <dgm:cxn modelId="{85B4857B-E957-4F0C-8366-A958100893D5}" type="presParOf" srcId="{D1BB8985-8CE2-4AA1-8696-5EBA0EC39C34}" destId="{2080D42C-28C8-4E80-9208-5D5997DE66AC}" srcOrd="3" destOrd="0" presId="urn:microsoft.com/office/officeart/2005/8/layout/orgChart1"/>
    <dgm:cxn modelId="{5FA179AE-8B85-491F-A74F-DD91CCC72632}" type="presParOf" srcId="{2080D42C-28C8-4E80-9208-5D5997DE66AC}" destId="{B688A729-4EF9-420F-8897-4AFA169D527D}" srcOrd="0" destOrd="0" presId="urn:microsoft.com/office/officeart/2005/8/layout/orgChart1"/>
    <dgm:cxn modelId="{3F40CE9A-199D-47DE-B577-FE0DDF1FF901}" type="presParOf" srcId="{B688A729-4EF9-420F-8897-4AFA169D527D}" destId="{EEA39B43-6C16-4232-9838-C02956B0E046}" srcOrd="0" destOrd="0" presId="urn:microsoft.com/office/officeart/2005/8/layout/orgChart1"/>
    <dgm:cxn modelId="{A11B1A72-AC63-4937-A5B8-53FCDCF08B84}" type="presParOf" srcId="{B688A729-4EF9-420F-8897-4AFA169D527D}" destId="{A599FA65-CB1B-4D1B-8CE1-CC2AF8EDFE8E}" srcOrd="1" destOrd="0" presId="urn:microsoft.com/office/officeart/2005/8/layout/orgChart1"/>
    <dgm:cxn modelId="{AE794A04-1C4E-4BF2-9794-DEBA9D14F3AC}" type="presParOf" srcId="{2080D42C-28C8-4E80-9208-5D5997DE66AC}" destId="{5B780FAB-8F36-4516-ADF9-C6CFCB2BD71E}" srcOrd="1" destOrd="0" presId="urn:microsoft.com/office/officeart/2005/8/layout/orgChart1"/>
    <dgm:cxn modelId="{565FD95A-E2B3-4DA5-B489-70327D85822B}" type="presParOf" srcId="{5B780FAB-8F36-4516-ADF9-C6CFCB2BD71E}" destId="{C24DF156-5322-4B3F-BA25-0DFA0B79F50D}" srcOrd="0" destOrd="0" presId="urn:microsoft.com/office/officeart/2005/8/layout/orgChart1"/>
    <dgm:cxn modelId="{A9819785-095E-4A1C-A825-855BED7F67AC}" type="presParOf" srcId="{5B780FAB-8F36-4516-ADF9-C6CFCB2BD71E}" destId="{D9E88239-6378-40D9-B970-31AB8D14FF04}" srcOrd="1" destOrd="0" presId="urn:microsoft.com/office/officeart/2005/8/layout/orgChart1"/>
    <dgm:cxn modelId="{E58481C6-DEA4-4307-AC5E-6EBA26D5076E}" type="presParOf" srcId="{D9E88239-6378-40D9-B970-31AB8D14FF04}" destId="{FFBC3100-CE96-4F1A-AA7D-280A93E37716}" srcOrd="0" destOrd="0" presId="urn:microsoft.com/office/officeart/2005/8/layout/orgChart1"/>
    <dgm:cxn modelId="{E4200742-C9DC-4D4D-8038-6CC41F0A7F97}" type="presParOf" srcId="{FFBC3100-CE96-4F1A-AA7D-280A93E37716}" destId="{A214FC67-B3E4-47B4-A143-72BBCAE6A644}" srcOrd="0" destOrd="0" presId="urn:microsoft.com/office/officeart/2005/8/layout/orgChart1"/>
    <dgm:cxn modelId="{D4529794-517D-4490-BAA2-96722804AA5E}" type="presParOf" srcId="{FFBC3100-CE96-4F1A-AA7D-280A93E37716}" destId="{915B7269-B932-48D1-9B52-71E138B31ADE}" srcOrd="1" destOrd="0" presId="urn:microsoft.com/office/officeart/2005/8/layout/orgChart1"/>
    <dgm:cxn modelId="{A08BB510-124C-414E-B44E-B282EB5CBA1A}" type="presParOf" srcId="{D9E88239-6378-40D9-B970-31AB8D14FF04}" destId="{992C35CF-199D-4E67-9A75-97332ED991AF}" srcOrd="1" destOrd="0" presId="urn:microsoft.com/office/officeart/2005/8/layout/orgChart1"/>
    <dgm:cxn modelId="{60AD0E26-6F88-489C-BC3B-5E3F631A7C77}" type="presParOf" srcId="{D9E88239-6378-40D9-B970-31AB8D14FF04}" destId="{D53C607E-BFA8-4C37-960E-A10B50FBF2E1}" srcOrd="2" destOrd="0" presId="urn:microsoft.com/office/officeart/2005/8/layout/orgChart1"/>
    <dgm:cxn modelId="{07195A56-23ED-48F8-AFEB-3FA730FB48A5}" type="presParOf" srcId="{5B780FAB-8F36-4516-ADF9-C6CFCB2BD71E}" destId="{111AEF6B-9F1E-45EB-9654-1B5AAAF219C1}" srcOrd="2" destOrd="0" presId="urn:microsoft.com/office/officeart/2005/8/layout/orgChart1"/>
    <dgm:cxn modelId="{689576B6-4872-4EDB-994E-436CC05BD3C8}" type="presParOf" srcId="{5B780FAB-8F36-4516-ADF9-C6CFCB2BD71E}" destId="{D604AECD-251A-4628-A3C1-750F91D425B6}" srcOrd="3" destOrd="0" presId="urn:microsoft.com/office/officeart/2005/8/layout/orgChart1"/>
    <dgm:cxn modelId="{3586F7F0-35E4-40C2-9235-782E73965AB1}" type="presParOf" srcId="{D604AECD-251A-4628-A3C1-750F91D425B6}" destId="{05C84652-EBDA-48B8-9D39-81B1E0174575}" srcOrd="0" destOrd="0" presId="urn:microsoft.com/office/officeart/2005/8/layout/orgChart1"/>
    <dgm:cxn modelId="{A2625D1A-FFCD-44A3-BB44-8EDE9FA3282C}" type="presParOf" srcId="{05C84652-EBDA-48B8-9D39-81B1E0174575}" destId="{64A1D52D-F2DB-4CF8-AF81-90EC06F58424}" srcOrd="0" destOrd="0" presId="urn:microsoft.com/office/officeart/2005/8/layout/orgChart1"/>
    <dgm:cxn modelId="{EBAEE2E7-4315-44E6-A053-11AC8E8B2FEB}" type="presParOf" srcId="{05C84652-EBDA-48B8-9D39-81B1E0174575}" destId="{D2A73131-003B-462D-A456-9E332A871D40}" srcOrd="1" destOrd="0" presId="urn:microsoft.com/office/officeart/2005/8/layout/orgChart1"/>
    <dgm:cxn modelId="{68D561E6-6CFA-4163-B6E4-4A4BCE97DE48}" type="presParOf" srcId="{D604AECD-251A-4628-A3C1-750F91D425B6}" destId="{58E7E6E4-1198-4E4E-A2CC-654EB0237F3A}" srcOrd="1" destOrd="0" presId="urn:microsoft.com/office/officeart/2005/8/layout/orgChart1"/>
    <dgm:cxn modelId="{830FF9A5-9477-4942-B440-0B6509321372}" type="presParOf" srcId="{D604AECD-251A-4628-A3C1-750F91D425B6}" destId="{D9E7CB8A-A600-4E6C-9F54-586A82BE3F7E}" srcOrd="2" destOrd="0" presId="urn:microsoft.com/office/officeart/2005/8/layout/orgChart1"/>
    <dgm:cxn modelId="{761654D3-D727-4029-87DB-366EEB181941}" type="presParOf" srcId="{2080D42C-28C8-4E80-9208-5D5997DE66AC}" destId="{C5A6FB85-ADA4-4239-8CFE-D7B898841D8D}" srcOrd="2" destOrd="0" presId="urn:microsoft.com/office/officeart/2005/8/layout/orgChart1"/>
    <dgm:cxn modelId="{2CA4DFCC-15B6-4423-AB26-97B47896EB99}" type="presParOf" srcId="{21D44116-550B-4915-9507-9B80DE7C31E5}" destId="{DB342FDD-E129-418E-A1DD-3C99F29F467E}" srcOrd="2" destOrd="0" presId="urn:microsoft.com/office/officeart/2005/8/layout/orgChart1"/>
    <dgm:cxn modelId="{A041EE9B-2F18-4F9F-B21A-D02C9F1C6DE0}" type="presParOf" srcId="{48A6E9B8-B224-4425-A37E-BF2BC18435AD}" destId="{6415DE11-666F-45CA-A383-8E9EE7D9EF6C}" srcOrd="6" destOrd="0" presId="urn:microsoft.com/office/officeart/2005/8/layout/orgChart1"/>
    <dgm:cxn modelId="{8842C59A-E184-48EC-8451-F0810E1C7C93}" type="presParOf" srcId="{48A6E9B8-B224-4425-A37E-BF2BC18435AD}" destId="{E0014CFE-3184-4607-B3B9-60FC34E98A01}" srcOrd="7" destOrd="0" presId="urn:microsoft.com/office/officeart/2005/8/layout/orgChart1"/>
    <dgm:cxn modelId="{56079164-D644-49BD-AFE2-2E9B4E80501E}" type="presParOf" srcId="{E0014CFE-3184-4607-B3B9-60FC34E98A01}" destId="{50554D20-B0C5-4730-ADAE-7250EAE4EAA5}" srcOrd="0" destOrd="0" presId="urn:microsoft.com/office/officeart/2005/8/layout/orgChart1"/>
    <dgm:cxn modelId="{4D9AFB6F-4C69-4785-8DA3-2490382A4392}" type="presParOf" srcId="{50554D20-B0C5-4730-ADAE-7250EAE4EAA5}" destId="{B3AF22C0-180C-4034-B4FE-A2093CDEC546}" srcOrd="0" destOrd="0" presId="urn:microsoft.com/office/officeart/2005/8/layout/orgChart1"/>
    <dgm:cxn modelId="{1BDA9314-F2C1-489F-85CF-063FF3F432B0}" type="presParOf" srcId="{50554D20-B0C5-4730-ADAE-7250EAE4EAA5}" destId="{2BC2BD55-819E-4A8E-84B1-27B71984ED9A}" srcOrd="1" destOrd="0" presId="urn:microsoft.com/office/officeart/2005/8/layout/orgChart1"/>
    <dgm:cxn modelId="{E49750B4-A65F-4234-B579-68CD86E979A9}" type="presParOf" srcId="{E0014CFE-3184-4607-B3B9-60FC34E98A01}" destId="{7AD24F1E-55A1-4D91-B693-7D9B97FB38A9}" srcOrd="1" destOrd="0" presId="urn:microsoft.com/office/officeart/2005/8/layout/orgChart1"/>
    <dgm:cxn modelId="{FE70B860-2AA9-42CA-BEFA-CB4E3CE674F4}" type="presParOf" srcId="{7AD24F1E-55A1-4D91-B693-7D9B97FB38A9}" destId="{76D0CC71-3556-46B9-9CF0-ED81C50F851B}" srcOrd="0" destOrd="0" presId="urn:microsoft.com/office/officeart/2005/8/layout/orgChart1"/>
    <dgm:cxn modelId="{5E6A3D84-C9BE-490D-8C87-943A008CA67F}" type="presParOf" srcId="{7AD24F1E-55A1-4D91-B693-7D9B97FB38A9}" destId="{B9D905EA-B8DD-4B49-92FD-C5334167B3A9}" srcOrd="1" destOrd="0" presId="urn:microsoft.com/office/officeart/2005/8/layout/orgChart1"/>
    <dgm:cxn modelId="{44482C77-7117-4CD3-AD1C-091006C99315}" type="presParOf" srcId="{B9D905EA-B8DD-4B49-92FD-C5334167B3A9}" destId="{AB3AE1E1-6213-4045-AEF7-A89F6855B808}" srcOrd="0" destOrd="0" presId="urn:microsoft.com/office/officeart/2005/8/layout/orgChart1"/>
    <dgm:cxn modelId="{6781A8FC-02A4-4FDC-A924-F6D8C505D786}" type="presParOf" srcId="{AB3AE1E1-6213-4045-AEF7-A89F6855B808}" destId="{89B18D34-AAED-49B3-8495-0879F1903E01}" srcOrd="0" destOrd="0" presId="urn:microsoft.com/office/officeart/2005/8/layout/orgChart1"/>
    <dgm:cxn modelId="{9BAB7AE8-3709-4934-946B-125F3A3EF590}" type="presParOf" srcId="{AB3AE1E1-6213-4045-AEF7-A89F6855B808}" destId="{71F9FFBF-F706-4DFA-BB4A-3F5077DA38F4}" srcOrd="1" destOrd="0" presId="urn:microsoft.com/office/officeart/2005/8/layout/orgChart1"/>
    <dgm:cxn modelId="{8230CDE2-BF20-471E-A9B0-BBD7B893CD75}" type="presParOf" srcId="{B9D905EA-B8DD-4B49-92FD-C5334167B3A9}" destId="{68FBC03A-0395-4B59-B83B-FFADF119D073}" srcOrd="1" destOrd="0" presId="urn:microsoft.com/office/officeart/2005/8/layout/orgChart1"/>
    <dgm:cxn modelId="{06F6F918-21CA-40AC-9018-E4ABE8C5E838}" type="presParOf" srcId="{B9D905EA-B8DD-4B49-92FD-C5334167B3A9}" destId="{C2BD5789-88BC-4540-9ADB-7D6D2069E041}" srcOrd="2" destOrd="0" presId="urn:microsoft.com/office/officeart/2005/8/layout/orgChart1"/>
    <dgm:cxn modelId="{379B39B9-46D1-4C73-A9F8-3BD8281B4271}" type="presParOf" srcId="{7AD24F1E-55A1-4D91-B693-7D9B97FB38A9}" destId="{F20CA960-DA0E-4C0B-8D00-38B8F633A691}" srcOrd="2" destOrd="0" presId="urn:microsoft.com/office/officeart/2005/8/layout/orgChart1"/>
    <dgm:cxn modelId="{3649374E-8115-4605-9031-FD0BE062626A}" type="presParOf" srcId="{7AD24F1E-55A1-4D91-B693-7D9B97FB38A9}" destId="{431CAF54-EC1D-4C49-B8A2-40CB5F516B49}" srcOrd="3" destOrd="0" presId="urn:microsoft.com/office/officeart/2005/8/layout/orgChart1"/>
    <dgm:cxn modelId="{E32EF792-2C8E-450C-B7B2-882980B7FBE1}" type="presParOf" srcId="{431CAF54-EC1D-4C49-B8A2-40CB5F516B49}" destId="{EE380A33-1544-4310-AA57-D734E7900B11}" srcOrd="0" destOrd="0" presId="urn:microsoft.com/office/officeart/2005/8/layout/orgChart1"/>
    <dgm:cxn modelId="{04C86CF8-2E87-43D3-8292-1B31414DA75E}" type="presParOf" srcId="{EE380A33-1544-4310-AA57-D734E7900B11}" destId="{98C4C848-11E7-43D5-9854-F92DF22CB5E1}" srcOrd="0" destOrd="0" presId="urn:microsoft.com/office/officeart/2005/8/layout/orgChart1"/>
    <dgm:cxn modelId="{EF40E372-DCAE-40EE-B4E7-16E22A916211}" type="presParOf" srcId="{EE380A33-1544-4310-AA57-D734E7900B11}" destId="{B259D66E-2132-49DF-B426-211CFC844057}" srcOrd="1" destOrd="0" presId="urn:microsoft.com/office/officeart/2005/8/layout/orgChart1"/>
    <dgm:cxn modelId="{83EB5F3D-A453-41F8-82E3-263EC00A7BA8}" type="presParOf" srcId="{431CAF54-EC1D-4C49-B8A2-40CB5F516B49}" destId="{1DA8EA8E-D71F-473A-843A-D28838A0C38A}" srcOrd="1" destOrd="0" presId="urn:microsoft.com/office/officeart/2005/8/layout/orgChart1"/>
    <dgm:cxn modelId="{65B29EA0-4BD5-48DE-A8A2-E29E81300A9C}" type="presParOf" srcId="{431CAF54-EC1D-4C49-B8A2-40CB5F516B49}" destId="{EDB91505-DBE5-45E7-B1B6-43D894552F12}" srcOrd="2" destOrd="0" presId="urn:microsoft.com/office/officeart/2005/8/layout/orgChart1"/>
    <dgm:cxn modelId="{FE5B8AEB-D5BD-4AC2-B134-8950538B7EB9}" type="presParOf" srcId="{E0014CFE-3184-4607-B3B9-60FC34E98A01}" destId="{9F99D821-75F1-4642-A7A5-36E43E1EFEFF}" srcOrd="2" destOrd="0" presId="urn:microsoft.com/office/officeart/2005/8/layout/orgChart1"/>
    <dgm:cxn modelId="{830A904D-35E8-4E7E-A69B-FEE43919FE58}" type="presParOf" srcId="{48A6E9B8-B224-4425-A37E-BF2BC18435AD}" destId="{EA2921D4-E63F-499E-949A-68950D16848C}" srcOrd="8" destOrd="0" presId="urn:microsoft.com/office/officeart/2005/8/layout/orgChart1"/>
    <dgm:cxn modelId="{37BA3298-FBBD-4375-B63E-FD9E1271C1EE}" type="presParOf" srcId="{48A6E9B8-B224-4425-A37E-BF2BC18435AD}" destId="{115EA22F-5CF7-48A3-93E1-BFE5FFC27EBB}" srcOrd="9" destOrd="0" presId="urn:microsoft.com/office/officeart/2005/8/layout/orgChart1"/>
    <dgm:cxn modelId="{58F9902A-AAA9-4365-AEB5-0E70C0F5FF6F}" type="presParOf" srcId="{115EA22F-5CF7-48A3-93E1-BFE5FFC27EBB}" destId="{0B34620A-DEDB-479D-8D6D-942EBCF5D6DB}" srcOrd="0" destOrd="0" presId="urn:microsoft.com/office/officeart/2005/8/layout/orgChart1"/>
    <dgm:cxn modelId="{B6D3428C-5AED-4CA4-ACDE-2FE2CAD6F2A1}" type="presParOf" srcId="{0B34620A-DEDB-479D-8D6D-942EBCF5D6DB}" destId="{FFCD78D8-833B-4088-A1A0-5D4DFF674A0E}" srcOrd="0" destOrd="0" presId="urn:microsoft.com/office/officeart/2005/8/layout/orgChart1"/>
    <dgm:cxn modelId="{56B97934-123B-4910-A7C6-492148ACF7B0}" type="presParOf" srcId="{0B34620A-DEDB-479D-8D6D-942EBCF5D6DB}" destId="{0A3F4F42-23C6-4761-ABF6-0646768AE2A4}" srcOrd="1" destOrd="0" presId="urn:microsoft.com/office/officeart/2005/8/layout/orgChart1"/>
    <dgm:cxn modelId="{C24506F6-E2BE-4C6B-82F3-1E9D38E95B1C}" type="presParOf" srcId="{115EA22F-5CF7-48A3-93E1-BFE5FFC27EBB}" destId="{3E4052EB-3896-4B9C-BB3D-5562B5A5E617}" srcOrd="1" destOrd="0" presId="urn:microsoft.com/office/officeart/2005/8/layout/orgChart1"/>
    <dgm:cxn modelId="{3BD26E5F-99DE-4DED-8A92-0AF9746A46E9}" type="presParOf" srcId="{115EA22F-5CF7-48A3-93E1-BFE5FFC27EBB}" destId="{358DA53C-7C5F-4307-A679-2F2DA8CBDE37}" srcOrd="2" destOrd="0" presId="urn:microsoft.com/office/officeart/2005/8/layout/orgChart1"/>
    <dgm:cxn modelId="{249D2AF8-EFAE-4230-BEAB-76064BBBDF50}" type="presParOf" srcId="{48A6E9B8-B224-4425-A37E-BF2BC18435AD}" destId="{FAEC635B-6E09-445D-8C98-2A14BA4A5686}" srcOrd="10" destOrd="0" presId="urn:microsoft.com/office/officeart/2005/8/layout/orgChart1"/>
    <dgm:cxn modelId="{7358CCF2-9170-4BD1-9E16-C1D37E8FCF78}" type="presParOf" srcId="{48A6E9B8-B224-4425-A37E-BF2BC18435AD}" destId="{3DFDA6E3-FBDA-46C9-9E8F-7CF0CCAF37EA}" srcOrd="11" destOrd="0" presId="urn:microsoft.com/office/officeart/2005/8/layout/orgChart1"/>
    <dgm:cxn modelId="{F3FE0899-FCD9-4A79-AD45-BD0677BDE433}" type="presParOf" srcId="{3DFDA6E3-FBDA-46C9-9E8F-7CF0CCAF37EA}" destId="{9E1D0295-141E-49B3-AEF8-A29660DC08C9}" srcOrd="0" destOrd="0" presId="urn:microsoft.com/office/officeart/2005/8/layout/orgChart1"/>
    <dgm:cxn modelId="{E40E03B0-E2FC-4735-918A-76E3D75FBDE1}" type="presParOf" srcId="{9E1D0295-141E-49B3-AEF8-A29660DC08C9}" destId="{36FD37D4-172F-4564-AB12-A20E8C8FDEE2}" srcOrd="0" destOrd="0" presId="urn:microsoft.com/office/officeart/2005/8/layout/orgChart1"/>
    <dgm:cxn modelId="{FEC235C3-7910-4078-AB09-00340CD5EDD4}" type="presParOf" srcId="{9E1D0295-141E-49B3-AEF8-A29660DC08C9}" destId="{ECF9643A-2376-47BD-96FF-435B5E27A755}" srcOrd="1" destOrd="0" presId="urn:microsoft.com/office/officeart/2005/8/layout/orgChart1"/>
    <dgm:cxn modelId="{E0A883D4-1881-4BBE-8B9D-F1D9D2CCCD01}" type="presParOf" srcId="{3DFDA6E3-FBDA-46C9-9E8F-7CF0CCAF37EA}" destId="{68051772-565A-49EC-9CFA-1799BE593E17}" srcOrd="1" destOrd="0" presId="urn:microsoft.com/office/officeart/2005/8/layout/orgChart1"/>
    <dgm:cxn modelId="{6A1038DC-BE88-4AEA-9A37-D19BFA3B0E48}" type="presParOf" srcId="{3DFDA6E3-FBDA-46C9-9E8F-7CF0CCAF37EA}" destId="{B51A9D55-BE7F-494F-846B-A701B7281459}" srcOrd="2" destOrd="0" presId="urn:microsoft.com/office/officeart/2005/8/layout/orgChart1"/>
    <dgm:cxn modelId="{185B2465-AC28-4948-BD33-3201848036A1}" type="presParOf" srcId="{48A6E9B8-B224-4425-A37E-BF2BC18435AD}" destId="{1D8E01D4-87AA-46F2-9130-BCB2ABD20FF7}" srcOrd="12" destOrd="0" presId="urn:microsoft.com/office/officeart/2005/8/layout/orgChart1"/>
    <dgm:cxn modelId="{B1A88F19-498E-4193-9666-764FF2DF4D8C}" type="presParOf" srcId="{48A6E9B8-B224-4425-A37E-BF2BC18435AD}" destId="{DDF771B3-A54A-4E3A-B282-11FA792E852A}" srcOrd="13" destOrd="0" presId="urn:microsoft.com/office/officeart/2005/8/layout/orgChart1"/>
    <dgm:cxn modelId="{3612C1D5-5CE9-478E-896E-FE319CE9127C}" type="presParOf" srcId="{DDF771B3-A54A-4E3A-B282-11FA792E852A}" destId="{60D057D2-B123-4A31-AC78-708EBBFA1BB6}" srcOrd="0" destOrd="0" presId="urn:microsoft.com/office/officeart/2005/8/layout/orgChart1"/>
    <dgm:cxn modelId="{6FCC9D4B-65B6-4EC8-83DC-CF43D167F5D4}" type="presParOf" srcId="{60D057D2-B123-4A31-AC78-708EBBFA1BB6}" destId="{BC85EBFC-F5CC-4B2A-8179-94B247D03B38}" srcOrd="0" destOrd="0" presId="urn:microsoft.com/office/officeart/2005/8/layout/orgChart1"/>
    <dgm:cxn modelId="{46E9B9EE-15CC-421B-B6B9-6666267C15A3}" type="presParOf" srcId="{60D057D2-B123-4A31-AC78-708EBBFA1BB6}" destId="{E8A624C7-6487-4E68-896B-3FAD6664A4EB}" srcOrd="1" destOrd="0" presId="urn:microsoft.com/office/officeart/2005/8/layout/orgChart1"/>
    <dgm:cxn modelId="{A425F11C-6562-4F59-AE81-6AC18269291F}" type="presParOf" srcId="{DDF771B3-A54A-4E3A-B282-11FA792E852A}" destId="{FB436117-3D2C-4068-AEA5-93C268263CB0}" srcOrd="1" destOrd="0" presId="urn:microsoft.com/office/officeart/2005/8/layout/orgChart1"/>
    <dgm:cxn modelId="{85AF20DA-A7F9-44C3-ACA8-F092326BDAA3}" type="presParOf" srcId="{DDF771B3-A54A-4E3A-B282-11FA792E852A}" destId="{676BF840-6C00-4B21-92CC-C306CE607186}" srcOrd="2" destOrd="0" presId="urn:microsoft.com/office/officeart/2005/8/layout/orgChart1"/>
    <dgm:cxn modelId="{64E9E993-BB56-48EE-B0C4-01595C6B06C0}" type="presParOf" srcId="{62F69A63-788A-43A5-865C-636780C5A0F6}" destId="{13935513-B2DF-4294-B56C-385B9613A99C}" srcOrd="2" destOrd="0" presId="urn:microsoft.com/office/officeart/2005/8/layout/orgChart1"/>
    <dgm:cxn modelId="{C88807B6-D253-448F-82DA-F863323FF35C}" type="presParOf" srcId="{13935513-B2DF-4294-B56C-385B9613A99C}" destId="{7DBA4AC1-876A-43B6-AF2F-5E80D111AA30}" srcOrd="0" destOrd="0" presId="urn:microsoft.com/office/officeart/2005/8/layout/orgChart1"/>
    <dgm:cxn modelId="{2AB6513C-7D3D-4D9E-A9FE-1B783E249933}" type="presParOf" srcId="{13935513-B2DF-4294-B56C-385B9613A99C}" destId="{69213870-729B-49BF-AFF6-B08B1ECFEF8F}" srcOrd="1" destOrd="0" presId="urn:microsoft.com/office/officeart/2005/8/layout/orgChart1"/>
    <dgm:cxn modelId="{904EBE0E-5A67-497B-988D-75288E75C5B9}" type="presParOf" srcId="{69213870-729B-49BF-AFF6-B08B1ECFEF8F}" destId="{989261A1-76E1-434A-80A2-A5EB504D3645}" srcOrd="0" destOrd="0" presId="urn:microsoft.com/office/officeart/2005/8/layout/orgChart1"/>
    <dgm:cxn modelId="{6D13771C-D5A8-491A-929E-9990D8015C71}" type="presParOf" srcId="{989261A1-76E1-434A-80A2-A5EB504D3645}" destId="{F2972B3A-A3F1-4299-B0A0-101537DFD7EF}" srcOrd="0" destOrd="0" presId="urn:microsoft.com/office/officeart/2005/8/layout/orgChart1"/>
    <dgm:cxn modelId="{620DEDAF-5132-42FE-88CB-E22BBE2BCCF9}" type="presParOf" srcId="{989261A1-76E1-434A-80A2-A5EB504D3645}" destId="{CDECC7EA-877D-4E61-9E4D-130755DC07C5}" srcOrd="1" destOrd="0" presId="urn:microsoft.com/office/officeart/2005/8/layout/orgChart1"/>
    <dgm:cxn modelId="{BE6B297D-D844-4311-9B10-2D75B371FD60}" type="presParOf" srcId="{69213870-729B-49BF-AFF6-B08B1ECFEF8F}" destId="{589AA631-FE79-472B-ACB0-C6D5BFF3AA78}" srcOrd="1" destOrd="0" presId="urn:microsoft.com/office/officeart/2005/8/layout/orgChart1"/>
    <dgm:cxn modelId="{29DD8299-B714-4F75-9C22-9E46FC787683}" type="presParOf" srcId="{69213870-729B-49BF-AFF6-B08B1ECFEF8F}" destId="{A5BDB82F-8017-4DB2-A4C3-0B2A1A11F0C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BA4AC1-876A-43B6-AF2F-5E80D111AA30}">
      <dsp:nvSpPr>
        <dsp:cNvPr id="0" name=""/>
        <dsp:cNvSpPr/>
      </dsp:nvSpPr>
      <dsp:spPr>
        <a:xfrm>
          <a:off x="5974977" y="2682303"/>
          <a:ext cx="91440" cy="329896"/>
        </a:xfrm>
        <a:custGeom>
          <a:avLst/>
          <a:gdLst/>
          <a:ahLst/>
          <a:cxnLst/>
          <a:rect l="0" t="0" r="0" b="0"/>
          <a:pathLst>
            <a:path>
              <a:moveTo>
                <a:pt x="121022" y="0"/>
              </a:moveTo>
              <a:lnTo>
                <a:pt x="121022" y="329896"/>
              </a:lnTo>
              <a:lnTo>
                <a:pt x="45720" y="329896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8E01D4-87AA-46F2-9130-BCB2ABD20FF7}">
      <dsp:nvSpPr>
        <dsp:cNvPr id="0" name=""/>
        <dsp:cNvSpPr/>
      </dsp:nvSpPr>
      <dsp:spPr>
        <a:xfrm>
          <a:off x="6096000" y="2682303"/>
          <a:ext cx="5730152" cy="6597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4489"/>
              </a:lnTo>
              <a:lnTo>
                <a:pt x="5730152" y="584489"/>
              </a:lnTo>
              <a:lnTo>
                <a:pt x="5730152" y="65979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EC635B-6E09-445D-8C98-2A14BA4A5686}">
      <dsp:nvSpPr>
        <dsp:cNvPr id="0" name=""/>
        <dsp:cNvSpPr/>
      </dsp:nvSpPr>
      <dsp:spPr>
        <a:xfrm>
          <a:off x="6096000" y="2682303"/>
          <a:ext cx="4862382" cy="6597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4489"/>
              </a:lnTo>
              <a:lnTo>
                <a:pt x="4862382" y="584489"/>
              </a:lnTo>
              <a:lnTo>
                <a:pt x="4862382" y="65979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2921D4-E63F-499E-949A-68950D16848C}">
      <dsp:nvSpPr>
        <dsp:cNvPr id="0" name=""/>
        <dsp:cNvSpPr/>
      </dsp:nvSpPr>
      <dsp:spPr>
        <a:xfrm>
          <a:off x="6096000" y="2682303"/>
          <a:ext cx="3994611" cy="6597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4489"/>
              </a:lnTo>
              <a:lnTo>
                <a:pt x="3994611" y="584489"/>
              </a:lnTo>
              <a:lnTo>
                <a:pt x="3994611" y="65979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0CA960-DA0E-4C0B-8D00-38B8F633A691}">
      <dsp:nvSpPr>
        <dsp:cNvPr id="0" name=""/>
        <dsp:cNvSpPr/>
      </dsp:nvSpPr>
      <dsp:spPr>
        <a:xfrm>
          <a:off x="8935975" y="3700678"/>
          <a:ext cx="107574" cy="8390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9083"/>
              </a:lnTo>
              <a:lnTo>
                <a:pt x="107574" y="839083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D0CC71-3556-46B9-9CF0-ED81C50F851B}">
      <dsp:nvSpPr>
        <dsp:cNvPr id="0" name=""/>
        <dsp:cNvSpPr/>
      </dsp:nvSpPr>
      <dsp:spPr>
        <a:xfrm>
          <a:off x="8935975" y="3700678"/>
          <a:ext cx="107574" cy="3298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9896"/>
              </a:lnTo>
              <a:lnTo>
                <a:pt x="107574" y="32989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15DE11-666F-45CA-A383-8E9EE7D9EF6C}">
      <dsp:nvSpPr>
        <dsp:cNvPr id="0" name=""/>
        <dsp:cNvSpPr/>
      </dsp:nvSpPr>
      <dsp:spPr>
        <a:xfrm>
          <a:off x="6096000" y="2682303"/>
          <a:ext cx="3126841" cy="6597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4489"/>
              </a:lnTo>
              <a:lnTo>
                <a:pt x="3126841" y="584489"/>
              </a:lnTo>
              <a:lnTo>
                <a:pt x="3126841" y="65979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1AEF6B-9F1E-45EB-9654-1B5AAAF219C1}">
      <dsp:nvSpPr>
        <dsp:cNvPr id="0" name=""/>
        <dsp:cNvSpPr/>
      </dsp:nvSpPr>
      <dsp:spPr>
        <a:xfrm>
          <a:off x="8068205" y="4209865"/>
          <a:ext cx="107574" cy="8390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9083"/>
              </a:lnTo>
              <a:lnTo>
                <a:pt x="107574" y="839083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4DF156-5322-4B3F-BA25-0DFA0B79F50D}">
      <dsp:nvSpPr>
        <dsp:cNvPr id="0" name=""/>
        <dsp:cNvSpPr/>
      </dsp:nvSpPr>
      <dsp:spPr>
        <a:xfrm>
          <a:off x="8068205" y="4209865"/>
          <a:ext cx="107574" cy="3298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9896"/>
              </a:lnTo>
              <a:lnTo>
                <a:pt x="107574" y="329896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D098B5-0A23-4389-8819-5FD5EF54CDF3}">
      <dsp:nvSpPr>
        <dsp:cNvPr id="0" name=""/>
        <dsp:cNvSpPr/>
      </dsp:nvSpPr>
      <dsp:spPr>
        <a:xfrm>
          <a:off x="7921186" y="3700678"/>
          <a:ext cx="433885" cy="1506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302"/>
              </a:lnTo>
              <a:lnTo>
                <a:pt x="433885" y="75302"/>
              </a:lnTo>
              <a:lnTo>
                <a:pt x="433885" y="150604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361EBA-EE54-460B-91E6-A6A6DEBACFDA}">
      <dsp:nvSpPr>
        <dsp:cNvPr id="0" name=""/>
        <dsp:cNvSpPr/>
      </dsp:nvSpPr>
      <dsp:spPr>
        <a:xfrm>
          <a:off x="7200434" y="4209865"/>
          <a:ext cx="107574" cy="13482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48271"/>
              </a:lnTo>
              <a:lnTo>
                <a:pt x="107574" y="134827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6781D1-06EE-4078-8A77-9C300A89A8D8}">
      <dsp:nvSpPr>
        <dsp:cNvPr id="0" name=""/>
        <dsp:cNvSpPr/>
      </dsp:nvSpPr>
      <dsp:spPr>
        <a:xfrm>
          <a:off x="7200434" y="4209865"/>
          <a:ext cx="107574" cy="8390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9083"/>
              </a:lnTo>
              <a:lnTo>
                <a:pt x="107574" y="839083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F452AD-B092-4B0F-A896-9DB261792076}">
      <dsp:nvSpPr>
        <dsp:cNvPr id="0" name=""/>
        <dsp:cNvSpPr/>
      </dsp:nvSpPr>
      <dsp:spPr>
        <a:xfrm>
          <a:off x="7200434" y="4209865"/>
          <a:ext cx="107574" cy="3298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9896"/>
              </a:lnTo>
              <a:lnTo>
                <a:pt x="107574" y="329896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7CF055-90BB-4513-855F-55340F6C411E}">
      <dsp:nvSpPr>
        <dsp:cNvPr id="0" name=""/>
        <dsp:cNvSpPr/>
      </dsp:nvSpPr>
      <dsp:spPr>
        <a:xfrm>
          <a:off x="7487301" y="3700678"/>
          <a:ext cx="433885" cy="150604"/>
        </a:xfrm>
        <a:custGeom>
          <a:avLst/>
          <a:gdLst/>
          <a:ahLst/>
          <a:cxnLst/>
          <a:rect l="0" t="0" r="0" b="0"/>
          <a:pathLst>
            <a:path>
              <a:moveTo>
                <a:pt x="433885" y="0"/>
              </a:moveTo>
              <a:lnTo>
                <a:pt x="433885" y="75302"/>
              </a:lnTo>
              <a:lnTo>
                <a:pt x="0" y="75302"/>
              </a:lnTo>
              <a:lnTo>
                <a:pt x="0" y="150604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FE2FDF-521F-447A-BFDA-6A98FDF46121}">
      <dsp:nvSpPr>
        <dsp:cNvPr id="0" name=""/>
        <dsp:cNvSpPr/>
      </dsp:nvSpPr>
      <dsp:spPr>
        <a:xfrm>
          <a:off x="6096000" y="2682303"/>
          <a:ext cx="1825186" cy="6597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4489"/>
              </a:lnTo>
              <a:lnTo>
                <a:pt x="1825186" y="584489"/>
              </a:lnTo>
              <a:lnTo>
                <a:pt x="1825186" y="65979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8BF8B2-D1B0-4CBD-ADBA-28976CBD290E}">
      <dsp:nvSpPr>
        <dsp:cNvPr id="0" name=""/>
        <dsp:cNvSpPr/>
      </dsp:nvSpPr>
      <dsp:spPr>
        <a:xfrm>
          <a:off x="6332664" y="4209865"/>
          <a:ext cx="107574" cy="8390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9083"/>
              </a:lnTo>
              <a:lnTo>
                <a:pt x="107574" y="839083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981960-75C9-4633-A477-76DA87D092BF}">
      <dsp:nvSpPr>
        <dsp:cNvPr id="0" name=""/>
        <dsp:cNvSpPr/>
      </dsp:nvSpPr>
      <dsp:spPr>
        <a:xfrm>
          <a:off x="6332664" y="4209865"/>
          <a:ext cx="107574" cy="3298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9896"/>
              </a:lnTo>
              <a:lnTo>
                <a:pt x="107574" y="329896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34AD7F-1842-4B3D-BBE1-51973C77EAD5}">
      <dsp:nvSpPr>
        <dsp:cNvPr id="0" name=""/>
        <dsp:cNvSpPr/>
      </dsp:nvSpPr>
      <dsp:spPr>
        <a:xfrm>
          <a:off x="4450105" y="3700678"/>
          <a:ext cx="2169425" cy="1506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302"/>
              </a:lnTo>
              <a:lnTo>
                <a:pt x="2169425" y="75302"/>
              </a:lnTo>
              <a:lnTo>
                <a:pt x="2169425" y="150604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290364-704D-4816-96EB-EC690F68938A}">
      <dsp:nvSpPr>
        <dsp:cNvPr id="0" name=""/>
        <dsp:cNvSpPr/>
      </dsp:nvSpPr>
      <dsp:spPr>
        <a:xfrm>
          <a:off x="5464894" y="4209865"/>
          <a:ext cx="107574" cy="8390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9083"/>
              </a:lnTo>
              <a:lnTo>
                <a:pt x="107574" y="839083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8B5784-0CAD-456E-8B97-FC949F8A9553}">
      <dsp:nvSpPr>
        <dsp:cNvPr id="0" name=""/>
        <dsp:cNvSpPr/>
      </dsp:nvSpPr>
      <dsp:spPr>
        <a:xfrm>
          <a:off x="5464894" y="4209865"/>
          <a:ext cx="107574" cy="3298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9896"/>
              </a:lnTo>
              <a:lnTo>
                <a:pt x="107574" y="329896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51FF02-946E-441D-9AE2-7FA04101A306}">
      <dsp:nvSpPr>
        <dsp:cNvPr id="0" name=""/>
        <dsp:cNvSpPr/>
      </dsp:nvSpPr>
      <dsp:spPr>
        <a:xfrm>
          <a:off x="4450105" y="3700678"/>
          <a:ext cx="1301655" cy="1506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302"/>
              </a:lnTo>
              <a:lnTo>
                <a:pt x="1301655" y="75302"/>
              </a:lnTo>
              <a:lnTo>
                <a:pt x="1301655" y="150604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21F644-C27E-4056-8CAD-905B9BFCFEEB}">
      <dsp:nvSpPr>
        <dsp:cNvPr id="0" name=""/>
        <dsp:cNvSpPr/>
      </dsp:nvSpPr>
      <dsp:spPr>
        <a:xfrm>
          <a:off x="4597124" y="4209865"/>
          <a:ext cx="107574" cy="8390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9083"/>
              </a:lnTo>
              <a:lnTo>
                <a:pt x="107574" y="839083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BC66EE-9DA2-43D6-BBD0-ACC922E75727}">
      <dsp:nvSpPr>
        <dsp:cNvPr id="0" name=""/>
        <dsp:cNvSpPr/>
      </dsp:nvSpPr>
      <dsp:spPr>
        <a:xfrm>
          <a:off x="4597124" y="4209865"/>
          <a:ext cx="107574" cy="3298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9896"/>
              </a:lnTo>
              <a:lnTo>
                <a:pt x="107574" y="329896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0C9702-1853-499E-9D02-349E96A59879}">
      <dsp:nvSpPr>
        <dsp:cNvPr id="0" name=""/>
        <dsp:cNvSpPr/>
      </dsp:nvSpPr>
      <dsp:spPr>
        <a:xfrm>
          <a:off x="4450105" y="3700678"/>
          <a:ext cx="433885" cy="1506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302"/>
              </a:lnTo>
              <a:lnTo>
                <a:pt x="433885" y="75302"/>
              </a:lnTo>
              <a:lnTo>
                <a:pt x="433885" y="150604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A0677D-0F6C-4A9B-8A6B-9A46224608E1}">
      <dsp:nvSpPr>
        <dsp:cNvPr id="0" name=""/>
        <dsp:cNvSpPr/>
      </dsp:nvSpPr>
      <dsp:spPr>
        <a:xfrm>
          <a:off x="3729353" y="4209865"/>
          <a:ext cx="107574" cy="8390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9083"/>
              </a:lnTo>
              <a:lnTo>
                <a:pt x="107574" y="839083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9454C6-03D1-4B26-9599-3EDF353537B1}">
      <dsp:nvSpPr>
        <dsp:cNvPr id="0" name=""/>
        <dsp:cNvSpPr/>
      </dsp:nvSpPr>
      <dsp:spPr>
        <a:xfrm>
          <a:off x="3729353" y="4209865"/>
          <a:ext cx="107574" cy="3298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9896"/>
              </a:lnTo>
              <a:lnTo>
                <a:pt x="107574" y="329896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6296D1-7719-493D-ACFB-2B8039D8A8C0}">
      <dsp:nvSpPr>
        <dsp:cNvPr id="0" name=""/>
        <dsp:cNvSpPr/>
      </dsp:nvSpPr>
      <dsp:spPr>
        <a:xfrm>
          <a:off x="4016219" y="3700678"/>
          <a:ext cx="433885" cy="150604"/>
        </a:xfrm>
        <a:custGeom>
          <a:avLst/>
          <a:gdLst/>
          <a:ahLst/>
          <a:cxnLst/>
          <a:rect l="0" t="0" r="0" b="0"/>
          <a:pathLst>
            <a:path>
              <a:moveTo>
                <a:pt x="433885" y="0"/>
              </a:moveTo>
              <a:lnTo>
                <a:pt x="433885" y="75302"/>
              </a:lnTo>
              <a:lnTo>
                <a:pt x="0" y="75302"/>
              </a:lnTo>
              <a:lnTo>
                <a:pt x="0" y="150604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BDC9E9-896D-4E3A-814D-89008EC7E1B3}">
      <dsp:nvSpPr>
        <dsp:cNvPr id="0" name=""/>
        <dsp:cNvSpPr/>
      </dsp:nvSpPr>
      <dsp:spPr>
        <a:xfrm>
          <a:off x="2861583" y="4719053"/>
          <a:ext cx="107574" cy="8390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9083"/>
              </a:lnTo>
              <a:lnTo>
                <a:pt x="107574" y="839083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F8D518-D45F-43CA-981B-AA2FD1D90126}">
      <dsp:nvSpPr>
        <dsp:cNvPr id="0" name=""/>
        <dsp:cNvSpPr/>
      </dsp:nvSpPr>
      <dsp:spPr>
        <a:xfrm>
          <a:off x="2861583" y="4719053"/>
          <a:ext cx="107574" cy="3298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9896"/>
              </a:lnTo>
              <a:lnTo>
                <a:pt x="107574" y="329896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9D4C77-4841-4650-AFFF-F24210144BD1}">
      <dsp:nvSpPr>
        <dsp:cNvPr id="0" name=""/>
        <dsp:cNvSpPr/>
      </dsp:nvSpPr>
      <dsp:spPr>
        <a:xfrm>
          <a:off x="2280679" y="4209865"/>
          <a:ext cx="867770" cy="1506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302"/>
              </a:lnTo>
              <a:lnTo>
                <a:pt x="867770" y="75302"/>
              </a:lnTo>
              <a:lnTo>
                <a:pt x="867770" y="150604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95E986-A2F7-4C6B-8F02-7B3C8CD8A730}">
      <dsp:nvSpPr>
        <dsp:cNvPr id="0" name=""/>
        <dsp:cNvSpPr/>
      </dsp:nvSpPr>
      <dsp:spPr>
        <a:xfrm>
          <a:off x="2234959" y="4209865"/>
          <a:ext cx="91440" cy="15060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0604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246149-0D7F-4B6F-AB38-45120C35A471}">
      <dsp:nvSpPr>
        <dsp:cNvPr id="0" name=""/>
        <dsp:cNvSpPr/>
      </dsp:nvSpPr>
      <dsp:spPr>
        <a:xfrm>
          <a:off x="1412909" y="4209865"/>
          <a:ext cx="867770" cy="150604"/>
        </a:xfrm>
        <a:custGeom>
          <a:avLst/>
          <a:gdLst/>
          <a:ahLst/>
          <a:cxnLst/>
          <a:rect l="0" t="0" r="0" b="0"/>
          <a:pathLst>
            <a:path>
              <a:moveTo>
                <a:pt x="867770" y="0"/>
              </a:moveTo>
              <a:lnTo>
                <a:pt x="867770" y="75302"/>
              </a:lnTo>
              <a:lnTo>
                <a:pt x="0" y="75302"/>
              </a:lnTo>
              <a:lnTo>
                <a:pt x="0" y="150604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217AC7-B840-4423-B4C5-311B47563BD3}">
      <dsp:nvSpPr>
        <dsp:cNvPr id="0" name=""/>
        <dsp:cNvSpPr/>
      </dsp:nvSpPr>
      <dsp:spPr>
        <a:xfrm>
          <a:off x="2280679" y="3700678"/>
          <a:ext cx="2169425" cy="150604"/>
        </a:xfrm>
        <a:custGeom>
          <a:avLst/>
          <a:gdLst/>
          <a:ahLst/>
          <a:cxnLst/>
          <a:rect l="0" t="0" r="0" b="0"/>
          <a:pathLst>
            <a:path>
              <a:moveTo>
                <a:pt x="2169425" y="0"/>
              </a:moveTo>
              <a:lnTo>
                <a:pt x="2169425" y="75302"/>
              </a:lnTo>
              <a:lnTo>
                <a:pt x="0" y="75302"/>
              </a:lnTo>
              <a:lnTo>
                <a:pt x="0" y="150604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C56E7A-DB12-453F-9D71-49630C4D9448}">
      <dsp:nvSpPr>
        <dsp:cNvPr id="0" name=""/>
        <dsp:cNvSpPr/>
      </dsp:nvSpPr>
      <dsp:spPr>
        <a:xfrm>
          <a:off x="4450105" y="2682303"/>
          <a:ext cx="1645894" cy="659792"/>
        </a:xfrm>
        <a:custGeom>
          <a:avLst/>
          <a:gdLst/>
          <a:ahLst/>
          <a:cxnLst/>
          <a:rect l="0" t="0" r="0" b="0"/>
          <a:pathLst>
            <a:path>
              <a:moveTo>
                <a:pt x="1645894" y="0"/>
              </a:moveTo>
              <a:lnTo>
                <a:pt x="1645894" y="584489"/>
              </a:lnTo>
              <a:lnTo>
                <a:pt x="0" y="584489"/>
              </a:lnTo>
              <a:lnTo>
                <a:pt x="0" y="65979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CE5854-B29C-4980-B87F-263A12C41CC1}">
      <dsp:nvSpPr>
        <dsp:cNvPr id="0" name=""/>
        <dsp:cNvSpPr/>
      </dsp:nvSpPr>
      <dsp:spPr>
        <a:xfrm>
          <a:off x="78981" y="3700678"/>
          <a:ext cx="107574" cy="8390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9083"/>
              </a:lnTo>
              <a:lnTo>
                <a:pt x="107574" y="839083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D17D59-9FAA-476B-B5C7-964459C744DD}">
      <dsp:nvSpPr>
        <dsp:cNvPr id="0" name=""/>
        <dsp:cNvSpPr/>
      </dsp:nvSpPr>
      <dsp:spPr>
        <a:xfrm>
          <a:off x="78981" y="3700678"/>
          <a:ext cx="107574" cy="3298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9896"/>
              </a:lnTo>
              <a:lnTo>
                <a:pt x="107574" y="32989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D0B1B8-5D2B-479C-90DD-DCEF882BE4FF}">
      <dsp:nvSpPr>
        <dsp:cNvPr id="0" name=""/>
        <dsp:cNvSpPr/>
      </dsp:nvSpPr>
      <dsp:spPr>
        <a:xfrm>
          <a:off x="365847" y="2682303"/>
          <a:ext cx="5730152" cy="659792"/>
        </a:xfrm>
        <a:custGeom>
          <a:avLst/>
          <a:gdLst/>
          <a:ahLst/>
          <a:cxnLst/>
          <a:rect l="0" t="0" r="0" b="0"/>
          <a:pathLst>
            <a:path>
              <a:moveTo>
                <a:pt x="5730152" y="0"/>
              </a:moveTo>
              <a:lnTo>
                <a:pt x="5730152" y="584489"/>
              </a:lnTo>
              <a:lnTo>
                <a:pt x="0" y="584489"/>
              </a:lnTo>
              <a:lnTo>
                <a:pt x="0" y="65979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0E3C54-DA89-49BD-867D-A4D290B9E403}">
      <dsp:nvSpPr>
        <dsp:cNvPr id="0" name=""/>
        <dsp:cNvSpPr/>
      </dsp:nvSpPr>
      <dsp:spPr>
        <a:xfrm>
          <a:off x="5737417" y="2323720"/>
          <a:ext cx="717165" cy="35858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700" kern="1200" dirty="0" smtClean="0"/>
            <a:t>INTERNET SERVICE PROVIDER</a:t>
          </a:r>
          <a:endParaRPr lang="en-IN" sz="700" kern="1200" dirty="0"/>
        </a:p>
      </dsp:txBody>
      <dsp:txXfrm>
        <a:off x="5737417" y="2323720"/>
        <a:ext cx="717165" cy="358582"/>
      </dsp:txXfrm>
    </dsp:sp>
    <dsp:sp modelId="{38612B47-337B-4AB3-99E0-88D27AD629EB}">
      <dsp:nvSpPr>
        <dsp:cNvPr id="0" name=""/>
        <dsp:cNvSpPr/>
      </dsp:nvSpPr>
      <dsp:spPr>
        <a:xfrm>
          <a:off x="7264" y="3342095"/>
          <a:ext cx="717165" cy="35858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700" kern="1200" dirty="0" smtClean="0"/>
            <a:t>RECEPTION</a:t>
          </a:r>
          <a:endParaRPr lang="en-IN" sz="700" kern="1200" dirty="0"/>
        </a:p>
      </dsp:txBody>
      <dsp:txXfrm>
        <a:off x="7264" y="3342095"/>
        <a:ext cx="717165" cy="358582"/>
      </dsp:txXfrm>
    </dsp:sp>
    <dsp:sp modelId="{51D907FA-B12A-43BB-83A6-EC780F66CFF6}">
      <dsp:nvSpPr>
        <dsp:cNvPr id="0" name=""/>
        <dsp:cNvSpPr/>
      </dsp:nvSpPr>
      <dsp:spPr>
        <a:xfrm>
          <a:off x="186556" y="3851282"/>
          <a:ext cx="717165" cy="35858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700" kern="1200" dirty="0" smtClean="0"/>
            <a:t>RECEPTION AREA</a:t>
          </a:r>
          <a:endParaRPr lang="en-IN" sz="700" kern="1200" dirty="0"/>
        </a:p>
      </dsp:txBody>
      <dsp:txXfrm>
        <a:off x="186556" y="3851282"/>
        <a:ext cx="717165" cy="358582"/>
      </dsp:txXfrm>
    </dsp:sp>
    <dsp:sp modelId="{25FC6FC5-28F0-411B-9234-B1E0E54EB7D5}">
      <dsp:nvSpPr>
        <dsp:cNvPr id="0" name=""/>
        <dsp:cNvSpPr/>
      </dsp:nvSpPr>
      <dsp:spPr>
        <a:xfrm>
          <a:off x="186556" y="4360470"/>
          <a:ext cx="717165" cy="35858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700" kern="1200" dirty="0" smtClean="0"/>
            <a:t>DIRECTOR’S OFFICE</a:t>
          </a:r>
          <a:endParaRPr lang="en-IN" sz="700" kern="1200" dirty="0"/>
        </a:p>
      </dsp:txBody>
      <dsp:txXfrm>
        <a:off x="186556" y="4360470"/>
        <a:ext cx="717165" cy="358582"/>
      </dsp:txXfrm>
    </dsp:sp>
    <dsp:sp modelId="{612F5E77-6C32-49CE-84CB-0CE1521CE366}">
      <dsp:nvSpPr>
        <dsp:cNvPr id="0" name=""/>
        <dsp:cNvSpPr/>
      </dsp:nvSpPr>
      <dsp:spPr>
        <a:xfrm>
          <a:off x="4091522" y="3342095"/>
          <a:ext cx="717165" cy="35858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700" kern="1200" dirty="0" smtClean="0"/>
            <a:t>ACADEMIC BUILDING</a:t>
          </a:r>
          <a:endParaRPr lang="en-IN" sz="700" kern="1200" dirty="0"/>
        </a:p>
      </dsp:txBody>
      <dsp:txXfrm>
        <a:off x="4091522" y="3342095"/>
        <a:ext cx="717165" cy="358582"/>
      </dsp:txXfrm>
    </dsp:sp>
    <dsp:sp modelId="{F75BCF5F-F6C9-45C1-AE8E-C1405EE99ADB}">
      <dsp:nvSpPr>
        <dsp:cNvPr id="0" name=""/>
        <dsp:cNvSpPr/>
      </dsp:nvSpPr>
      <dsp:spPr>
        <a:xfrm>
          <a:off x="1922096" y="3851282"/>
          <a:ext cx="717165" cy="35858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700" kern="1200" dirty="0" smtClean="0"/>
            <a:t>CSED DEPT.</a:t>
          </a:r>
          <a:endParaRPr lang="en-IN" sz="700" kern="1200" dirty="0"/>
        </a:p>
      </dsp:txBody>
      <dsp:txXfrm>
        <a:off x="1922096" y="3851282"/>
        <a:ext cx="717165" cy="358582"/>
      </dsp:txXfrm>
    </dsp:sp>
    <dsp:sp modelId="{2E439D72-F5B1-4D40-9086-B589E0E80A8B}">
      <dsp:nvSpPr>
        <dsp:cNvPr id="0" name=""/>
        <dsp:cNvSpPr/>
      </dsp:nvSpPr>
      <dsp:spPr>
        <a:xfrm>
          <a:off x="1054326" y="4360470"/>
          <a:ext cx="717165" cy="35858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700" kern="1200" dirty="0" smtClean="0"/>
            <a:t>DEPT. HEAD</a:t>
          </a:r>
          <a:endParaRPr lang="en-IN" sz="700" kern="1200" dirty="0"/>
        </a:p>
      </dsp:txBody>
      <dsp:txXfrm>
        <a:off x="1054326" y="4360470"/>
        <a:ext cx="717165" cy="358582"/>
      </dsp:txXfrm>
    </dsp:sp>
    <dsp:sp modelId="{016F393C-DD00-4C7E-87F1-2DED93AD9FDE}">
      <dsp:nvSpPr>
        <dsp:cNvPr id="0" name=""/>
        <dsp:cNvSpPr/>
      </dsp:nvSpPr>
      <dsp:spPr>
        <a:xfrm>
          <a:off x="1922096" y="4360470"/>
          <a:ext cx="717165" cy="35858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700" kern="1200" dirty="0" smtClean="0"/>
            <a:t>PROFESSORS</a:t>
          </a:r>
          <a:endParaRPr lang="en-IN" sz="700" kern="1200" dirty="0"/>
        </a:p>
      </dsp:txBody>
      <dsp:txXfrm>
        <a:off x="1922096" y="4360470"/>
        <a:ext cx="717165" cy="358582"/>
      </dsp:txXfrm>
    </dsp:sp>
    <dsp:sp modelId="{EE938B93-122E-4DA8-AB50-FDEB2BC3D5E9}">
      <dsp:nvSpPr>
        <dsp:cNvPr id="0" name=""/>
        <dsp:cNvSpPr/>
      </dsp:nvSpPr>
      <dsp:spPr>
        <a:xfrm>
          <a:off x="2789866" y="4360470"/>
          <a:ext cx="717165" cy="35858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700" kern="1200" dirty="0" smtClean="0"/>
            <a:t>LAB</a:t>
          </a:r>
          <a:endParaRPr lang="en-IN" sz="700" kern="1200" dirty="0"/>
        </a:p>
      </dsp:txBody>
      <dsp:txXfrm>
        <a:off x="2789866" y="4360470"/>
        <a:ext cx="717165" cy="358582"/>
      </dsp:txXfrm>
    </dsp:sp>
    <dsp:sp modelId="{D7A5F246-6910-475F-AD4F-E53F9B5083F6}">
      <dsp:nvSpPr>
        <dsp:cNvPr id="0" name=""/>
        <dsp:cNvSpPr/>
      </dsp:nvSpPr>
      <dsp:spPr>
        <a:xfrm>
          <a:off x="2969158" y="4869657"/>
          <a:ext cx="717165" cy="35858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700" kern="1200" dirty="0" smtClean="0"/>
            <a:t>CSLAB – 1</a:t>
          </a:r>
          <a:endParaRPr lang="en-IN" sz="700" kern="1200" dirty="0"/>
        </a:p>
      </dsp:txBody>
      <dsp:txXfrm>
        <a:off x="2969158" y="4869657"/>
        <a:ext cx="717165" cy="358582"/>
      </dsp:txXfrm>
    </dsp:sp>
    <dsp:sp modelId="{ABFEF566-1218-41B6-841F-290655C7DECF}">
      <dsp:nvSpPr>
        <dsp:cNvPr id="0" name=""/>
        <dsp:cNvSpPr/>
      </dsp:nvSpPr>
      <dsp:spPr>
        <a:xfrm>
          <a:off x="2969158" y="5378845"/>
          <a:ext cx="717165" cy="35858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700" kern="1200" dirty="0" smtClean="0"/>
            <a:t>CSLAB - 2</a:t>
          </a:r>
          <a:endParaRPr lang="en-IN" sz="700" kern="1200" dirty="0"/>
        </a:p>
      </dsp:txBody>
      <dsp:txXfrm>
        <a:off x="2969158" y="5378845"/>
        <a:ext cx="717165" cy="358582"/>
      </dsp:txXfrm>
    </dsp:sp>
    <dsp:sp modelId="{E0A6BCF6-C2E9-4CBB-9E57-C50EC6966C0A}">
      <dsp:nvSpPr>
        <dsp:cNvPr id="0" name=""/>
        <dsp:cNvSpPr/>
      </dsp:nvSpPr>
      <dsp:spPr>
        <a:xfrm>
          <a:off x="3657637" y="3851282"/>
          <a:ext cx="717165" cy="35858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700" kern="1200" dirty="0" smtClean="0"/>
            <a:t>MECHANICAL DEPT.</a:t>
          </a:r>
          <a:endParaRPr lang="en-IN" sz="700" kern="1200" dirty="0"/>
        </a:p>
      </dsp:txBody>
      <dsp:txXfrm>
        <a:off x="3657637" y="3851282"/>
        <a:ext cx="717165" cy="358582"/>
      </dsp:txXfrm>
    </dsp:sp>
    <dsp:sp modelId="{A780AA77-0A24-43FB-B303-DA1BD92D720C}">
      <dsp:nvSpPr>
        <dsp:cNvPr id="0" name=""/>
        <dsp:cNvSpPr/>
      </dsp:nvSpPr>
      <dsp:spPr>
        <a:xfrm>
          <a:off x="3836928" y="4360470"/>
          <a:ext cx="717165" cy="35858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700" kern="1200" dirty="0" smtClean="0"/>
            <a:t>DEPT. HEAD</a:t>
          </a:r>
          <a:endParaRPr lang="en-IN" sz="700" kern="1200" dirty="0"/>
        </a:p>
      </dsp:txBody>
      <dsp:txXfrm>
        <a:off x="3836928" y="4360470"/>
        <a:ext cx="717165" cy="358582"/>
      </dsp:txXfrm>
    </dsp:sp>
    <dsp:sp modelId="{462DAFE5-F744-49BB-9113-B91766B8ADD0}">
      <dsp:nvSpPr>
        <dsp:cNvPr id="0" name=""/>
        <dsp:cNvSpPr/>
      </dsp:nvSpPr>
      <dsp:spPr>
        <a:xfrm>
          <a:off x="3836928" y="4869657"/>
          <a:ext cx="717165" cy="35858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700" kern="1200" dirty="0" smtClean="0"/>
            <a:t>PROFESSORS</a:t>
          </a:r>
          <a:endParaRPr lang="en-IN" sz="700" kern="1200" dirty="0"/>
        </a:p>
      </dsp:txBody>
      <dsp:txXfrm>
        <a:off x="3836928" y="4869657"/>
        <a:ext cx="717165" cy="358582"/>
      </dsp:txXfrm>
    </dsp:sp>
    <dsp:sp modelId="{7F491AB7-79BA-463E-A77F-D5C06C8371F2}">
      <dsp:nvSpPr>
        <dsp:cNvPr id="0" name=""/>
        <dsp:cNvSpPr/>
      </dsp:nvSpPr>
      <dsp:spPr>
        <a:xfrm>
          <a:off x="4525407" y="3851282"/>
          <a:ext cx="717165" cy="35858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700" kern="1200" dirty="0" smtClean="0"/>
            <a:t>ELECTRICAL DEPT.</a:t>
          </a:r>
          <a:endParaRPr lang="en-IN" sz="700" kern="1200" dirty="0"/>
        </a:p>
      </dsp:txBody>
      <dsp:txXfrm>
        <a:off x="4525407" y="3851282"/>
        <a:ext cx="717165" cy="358582"/>
      </dsp:txXfrm>
    </dsp:sp>
    <dsp:sp modelId="{E43425E0-9424-459D-BA72-C8A4EFE900D3}">
      <dsp:nvSpPr>
        <dsp:cNvPr id="0" name=""/>
        <dsp:cNvSpPr/>
      </dsp:nvSpPr>
      <dsp:spPr>
        <a:xfrm>
          <a:off x="4704698" y="4360470"/>
          <a:ext cx="717165" cy="35858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700" kern="1200" dirty="0" smtClean="0"/>
            <a:t>DEPT.HEAD</a:t>
          </a:r>
          <a:endParaRPr lang="en-IN" sz="700" kern="1200" dirty="0"/>
        </a:p>
      </dsp:txBody>
      <dsp:txXfrm>
        <a:off x="4704698" y="4360470"/>
        <a:ext cx="717165" cy="358582"/>
      </dsp:txXfrm>
    </dsp:sp>
    <dsp:sp modelId="{783C7DA2-E7C7-448B-8F7B-0919ADA7FF6A}">
      <dsp:nvSpPr>
        <dsp:cNvPr id="0" name=""/>
        <dsp:cNvSpPr/>
      </dsp:nvSpPr>
      <dsp:spPr>
        <a:xfrm>
          <a:off x="4704698" y="4869657"/>
          <a:ext cx="717165" cy="35858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700" kern="1200" dirty="0" smtClean="0"/>
            <a:t>PROFESSORS</a:t>
          </a:r>
          <a:endParaRPr lang="en-IN" sz="700" kern="1200" dirty="0"/>
        </a:p>
      </dsp:txBody>
      <dsp:txXfrm>
        <a:off x="4704698" y="4869657"/>
        <a:ext cx="717165" cy="358582"/>
      </dsp:txXfrm>
    </dsp:sp>
    <dsp:sp modelId="{F524942D-46E6-42EF-9724-1BBBEE26035F}">
      <dsp:nvSpPr>
        <dsp:cNvPr id="0" name=""/>
        <dsp:cNvSpPr/>
      </dsp:nvSpPr>
      <dsp:spPr>
        <a:xfrm>
          <a:off x="5393177" y="3851282"/>
          <a:ext cx="717165" cy="35858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700" kern="1200" dirty="0" smtClean="0"/>
            <a:t>CIVIL DEPT.</a:t>
          </a:r>
          <a:endParaRPr lang="en-IN" sz="700" kern="1200" dirty="0"/>
        </a:p>
      </dsp:txBody>
      <dsp:txXfrm>
        <a:off x="5393177" y="3851282"/>
        <a:ext cx="717165" cy="358582"/>
      </dsp:txXfrm>
    </dsp:sp>
    <dsp:sp modelId="{32C3938F-7EEC-45CA-9C5B-3A576919CB83}">
      <dsp:nvSpPr>
        <dsp:cNvPr id="0" name=""/>
        <dsp:cNvSpPr/>
      </dsp:nvSpPr>
      <dsp:spPr>
        <a:xfrm>
          <a:off x="5572469" y="4360470"/>
          <a:ext cx="717165" cy="35858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700" kern="1200" dirty="0" smtClean="0"/>
            <a:t>DEPT. HEAD</a:t>
          </a:r>
          <a:endParaRPr lang="en-IN" sz="700" kern="1200" dirty="0"/>
        </a:p>
      </dsp:txBody>
      <dsp:txXfrm>
        <a:off x="5572469" y="4360470"/>
        <a:ext cx="717165" cy="358582"/>
      </dsp:txXfrm>
    </dsp:sp>
    <dsp:sp modelId="{A56D891F-C446-48BC-85F2-536BA710D07C}">
      <dsp:nvSpPr>
        <dsp:cNvPr id="0" name=""/>
        <dsp:cNvSpPr/>
      </dsp:nvSpPr>
      <dsp:spPr>
        <a:xfrm>
          <a:off x="5572469" y="4869657"/>
          <a:ext cx="717165" cy="35858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700" kern="1200" dirty="0" smtClean="0"/>
            <a:t>PROFESSORS</a:t>
          </a:r>
          <a:endParaRPr lang="en-IN" sz="700" kern="1200" dirty="0"/>
        </a:p>
      </dsp:txBody>
      <dsp:txXfrm>
        <a:off x="5572469" y="4869657"/>
        <a:ext cx="717165" cy="358582"/>
      </dsp:txXfrm>
    </dsp:sp>
    <dsp:sp modelId="{FC949BD1-1085-490E-9017-29C02B2D3792}">
      <dsp:nvSpPr>
        <dsp:cNvPr id="0" name=""/>
        <dsp:cNvSpPr/>
      </dsp:nvSpPr>
      <dsp:spPr>
        <a:xfrm>
          <a:off x="6260948" y="3851282"/>
          <a:ext cx="717165" cy="35858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700" kern="1200" dirty="0" smtClean="0"/>
            <a:t>CHEMICAL DEPT.</a:t>
          </a:r>
          <a:endParaRPr lang="en-IN" sz="700" kern="1200" dirty="0"/>
        </a:p>
      </dsp:txBody>
      <dsp:txXfrm>
        <a:off x="6260948" y="3851282"/>
        <a:ext cx="717165" cy="358582"/>
      </dsp:txXfrm>
    </dsp:sp>
    <dsp:sp modelId="{35CC5D21-F409-4CA9-A5F0-8989D8303533}">
      <dsp:nvSpPr>
        <dsp:cNvPr id="0" name=""/>
        <dsp:cNvSpPr/>
      </dsp:nvSpPr>
      <dsp:spPr>
        <a:xfrm>
          <a:off x="6440239" y="4360470"/>
          <a:ext cx="717165" cy="35858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700" kern="1200" dirty="0" smtClean="0"/>
            <a:t>DEPT. HEAD</a:t>
          </a:r>
          <a:endParaRPr lang="en-IN" sz="700" kern="1200" dirty="0"/>
        </a:p>
      </dsp:txBody>
      <dsp:txXfrm>
        <a:off x="6440239" y="4360470"/>
        <a:ext cx="717165" cy="358582"/>
      </dsp:txXfrm>
    </dsp:sp>
    <dsp:sp modelId="{D0230E43-2619-4CE1-9E5D-4F3E5CAA34B2}">
      <dsp:nvSpPr>
        <dsp:cNvPr id="0" name=""/>
        <dsp:cNvSpPr/>
      </dsp:nvSpPr>
      <dsp:spPr>
        <a:xfrm>
          <a:off x="6440239" y="4869657"/>
          <a:ext cx="717165" cy="35858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700" kern="1200" dirty="0" smtClean="0"/>
            <a:t>PROFESSORS</a:t>
          </a:r>
          <a:endParaRPr lang="en-IN" sz="700" kern="1200" dirty="0"/>
        </a:p>
      </dsp:txBody>
      <dsp:txXfrm>
        <a:off x="6440239" y="4869657"/>
        <a:ext cx="717165" cy="358582"/>
      </dsp:txXfrm>
    </dsp:sp>
    <dsp:sp modelId="{9A211030-F29E-49A2-94D7-4398B872E609}">
      <dsp:nvSpPr>
        <dsp:cNvPr id="0" name=""/>
        <dsp:cNvSpPr/>
      </dsp:nvSpPr>
      <dsp:spPr>
        <a:xfrm>
          <a:off x="7562603" y="3342095"/>
          <a:ext cx="717165" cy="35858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700" kern="1200" dirty="0" smtClean="0"/>
            <a:t>HOSTEL</a:t>
          </a:r>
          <a:endParaRPr lang="en-IN" sz="700" kern="1200" dirty="0"/>
        </a:p>
      </dsp:txBody>
      <dsp:txXfrm>
        <a:off x="7562603" y="3342095"/>
        <a:ext cx="717165" cy="358582"/>
      </dsp:txXfrm>
    </dsp:sp>
    <dsp:sp modelId="{3B1A580F-9C8F-4A65-B266-AE18EA2DE0C7}">
      <dsp:nvSpPr>
        <dsp:cNvPr id="0" name=""/>
        <dsp:cNvSpPr/>
      </dsp:nvSpPr>
      <dsp:spPr>
        <a:xfrm>
          <a:off x="7128718" y="3851282"/>
          <a:ext cx="717165" cy="35858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700" kern="1200" dirty="0" smtClean="0"/>
            <a:t>BOYS HOSTEL</a:t>
          </a:r>
          <a:endParaRPr lang="en-IN" sz="700" kern="1200" dirty="0"/>
        </a:p>
      </dsp:txBody>
      <dsp:txXfrm>
        <a:off x="7128718" y="3851282"/>
        <a:ext cx="717165" cy="358582"/>
      </dsp:txXfrm>
    </dsp:sp>
    <dsp:sp modelId="{4F28143F-152F-49F2-954F-7128D5E9D190}">
      <dsp:nvSpPr>
        <dsp:cNvPr id="0" name=""/>
        <dsp:cNvSpPr/>
      </dsp:nvSpPr>
      <dsp:spPr>
        <a:xfrm>
          <a:off x="7308009" y="4360470"/>
          <a:ext cx="717165" cy="35858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700" kern="1200" dirty="0" smtClean="0"/>
            <a:t>HOSTEL – A</a:t>
          </a:r>
          <a:endParaRPr lang="en-IN" sz="700" kern="1200" dirty="0"/>
        </a:p>
      </dsp:txBody>
      <dsp:txXfrm>
        <a:off x="7308009" y="4360470"/>
        <a:ext cx="717165" cy="358582"/>
      </dsp:txXfrm>
    </dsp:sp>
    <dsp:sp modelId="{359581E2-124E-4A8E-B8C5-A2407B862A74}">
      <dsp:nvSpPr>
        <dsp:cNvPr id="0" name=""/>
        <dsp:cNvSpPr/>
      </dsp:nvSpPr>
      <dsp:spPr>
        <a:xfrm>
          <a:off x="7308009" y="4869657"/>
          <a:ext cx="717165" cy="35858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700" kern="1200" dirty="0" smtClean="0"/>
            <a:t>HOSTEL – B</a:t>
          </a:r>
          <a:endParaRPr lang="en-IN" sz="700" kern="1200" dirty="0"/>
        </a:p>
      </dsp:txBody>
      <dsp:txXfrm>
        <a:off x="7308009" y="4869657"/>
        <a:ext cx="717165" cy="358582"/>
      </dsp:txXfrm>
    </dsp:sp>
    <dsp:sp modelId="{48154B1D-2B85-4E47-B601-16FDEA774B27}">
      <dsp:nvSpPr>
        <dsp:cNvPr id="0" name=""/>
        <dsp:cNvSpPr/>
      </dsp:nvSpPr>
      <dsp:spPr>
        <a:xfrm>
          <a:off x="7308009" y="5378845"/>
          <a:ext cx="717165" cy="35858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700" kern="1200" dirty="0" smtClean="0"/>
            <a:t>HOSTEL - C</a:t>
          </a:r>
          <a:endParaRPr lang="en-IN" sz="700" kern="1200" dirty="0"/>
        </a:p>
      </dsp:txBody>
      <dsp:txXfrm>
        <a:off x="7308009" y="5378845"/>
        <a:ext cx="717165" cy="358582"/>
      </dsp:txXfrm>
    </dsp:sp>
    <dsp:sp modelId="{EEA39B43-6C16-4232-9838-C02956B0E046}">
      <dsp:nvSpPr>
        <dsp:cNvPr id="0" name=""/>
        <dsp:cNvSpPr/>
      </dsp:nvSpPr>
      <dsp:spPr>
        <a:xfrm>
          <a:off x="7996488" y="3851282"/>
          <a:ext cx="717165" cy="35858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700" kern="1200" dirty="0" smtClean="0"/>
            <a:t>GIRLS HOSTEL</a:t>
          </a:r>
          <a:endParaRPr lang="en-IN" sz="700" kern="1200" dirty="0"/>
        </a:p>
      </dsp:txBody>
      <dsp:txXfrm>
        <a:off x="7996488" y="3851282"/>
        <a:ext cx="717165" cy="358582"/>
      </dsp:txXfrm>
    </dsp:sp>
    <dsp:sp modelId="{A214FC67-B3E4-47B4-A143-72BBCAE6A644}">
      <dsp:nvSpPr>
        <dsp:cNvPr id="0" name=""/>
        <dsp:cNvSpPr/>
      </dsp:nvSpPr>
      <dsp:spPr>
        <a:xfrm>
          <a:off x="8175780" y="4360470"/>
          <a:ext cx="717165" cy="35858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700" kern="1200" dirty="0" smtClean="0"/>
            <a:t>HOSTEL – D</a:t>
          </a:r>
          <a:endParaRPr lang="en-IN" sz="700" kern="1200" dirty="0"/>
        </a:p>
      </dsp:txBody>
      <dsp:txXfrm>
        <a:off x="8175780" y="4360470"/>
        <a:ext cx="717165" cy="358582"/>
      </dsp:txXfrm>
    </dsp:sp>
    <dsp:sp modelId="{64A1D52D-F2DB-4CF8-AF81-90EC06F58424}">
      <dsp:nvSpPr>
        <dsp:cNvPr id="0" name=""/>
        <dsp:cNvSpPr/>
      </dsp:nvSpPr>
      <dsp:spPr>
        <a:xfrm>
          <a:off x="8175780" y="4869657"/>
          <a:ext cx="717165" cy="35858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700" kern="1200" dirty="0" smtClean="0"/>
            <a:t>HOSTEL - E</a:t>
          </a:r>
          <a:endParaRPr lang="en-IN" sz="700" kern="1200" dirty="0"/>
        </a:p>
      </dsp:txBody>
      <dsp:txXfrm>
        <a:off x="8175780" y="4869657"/>
        <a:ext cx="717165" cy="358582"/>
      </dsp:txXfrm>
    </dsp:sp>
    <dsp:sp modelId="{B3AF22C0-180C-4034-B4FE-A2093CDEC546}">
      <dsp:nvSpPr>
        <dsp:cNvPr id="0" name=""/>
        <dsp:cNvSpPr/>
      </dsp:nvSpPr>
      <dsp:spPr>
        <a:xfrm>
          <a:off x="8864258" y="3342095"/>
          <a:ext cx="717165" cy="35858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700" kern="1200" dirty="0" smtClean="0"/>
            <a:t>STAFF BUILDING</a:t>
          </a:r>
          <a:endParaRPr lang="en-IN" sz="700" kern="1200" dirty="0"/>
        </a:p>
      </dsp:txBody>
      <dsp:txXfrm>
        <a:off x="8864258" y="3342095"/>
        <a:ext cx="717165" cy="358582"/>
      </dsp:txXfrm>
    </dsp:sp>
    <dsp:sp modelId="{89B18D34-AAED-49B3-8495-0879F1903E01}">
      <dsp:nvSpPr>
        <dsp:cNvPr id="0" name=""/>
        <dsp:cNvSpPr/>
      </dsp:nvSpPr>
      <dsp:spPr>
        <a:xfrm>
          <a:off x="9043550" y="3851282"/>
          <a:ext cx="717165" cy="35858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700" kern="1200" dirty="0" smtClean="0"/>
            <a:t>STAFF BUILDING – A</a:t>
          </a:r>
          <a:endParaRPr lang="en-IN" sz="700" kern="1200" dirty="0"/>
        </a:p>
      </dsp:txBody>
      <dsp:txXfrm>
        <a:off x="9043550" y="3851282"/>
        <a:ext cx="717165" cy="358582"/>
      </dsp:txXfrm>
    </dsp:sp>
    <dsp:sp modelId="{98C4C848-11E7-43D5-9854-F92DF22CB5E1}">
      <dsp:nvSpPr>
        <dsp:cNvPr id="0" name=""/>
        <dsp:cNvSpPr/>
      </dsp:nvSpPr>
      <dsp:spPr>
        <a:xfrm>
          <a:off x="9043550" y="4360470"/>
          <a:ext cx="717165" cy="35858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700" kern="1200" dirty="0" smtClean="0"/>
            <a:t>STAFF BUILDING - B</a:t>
          </a:r>
          <a:endParaRPr lang="en-IN" sz="700" kern="1200" dirty="0"/>
        </a:p>
      </dsp:txBody>
      <dsp:txXfrm>
        <a:off x="9043550" y="4360470"/>
        <a:ext cx="717165" cy="358582"/>
      </dsp:txXfrm>
    </dsp:sp>
    <dsp:sp modelId="{FFCD78D8-833B-4088-A1A0-5D4DFF674A0E}">
      <dsp:nvSpPr>
        <dsp:cNvPr id="0" name=""/>
        <dsp:cNvSpPr/>
      </dsp:nvSpPr>
      <dsp:spPr>
        <a:xfrm>
          <a:off x="9732029" y="3342095"/>
          <a:ext cx="717165" cy="35858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700" kern="1200" dirty="0" smtClean="0"/>
            <a:t>DIRECTOR’S RESIDENCE</a:t>
          </a:r>
          <a:endParaRPr lang="en-IN" sz="700" kern="1200" dirty="0"/>
        </a:p>
      </dsp:txBody>
      <dsp:txXfrm>
        <a:off x="9732029" y="3342095"/>
        <a:ext cx="717165" cy="358582"/>
      </dsp:txXfrm>
    </dsp:sp>
    <dsp:sp modelId="{36FD37D4-172F-4564-AB12-A20E8C8FDEE2}">
      <dsp:nvSpPr>
        <dsp:cNvPr id="0" name=""/>
        <dsp:cNvSpPr/>
      </dsp:nvSpPr>
      <dsp:spPr>
        <a:xfrm>
          <a:off x="10599799" y="3342095"/>
          <a:ext cx="717165" cy="35858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700" kern="1200" dirty="0" smtClean="0"/>
            <a:t>LIBRARY</a:t>
          </a:r>
          <a:endParaRPr lang="en-IN" sz="700" kern="1200" dirty="0"/>
        </a:p>
      </dsp:txBody>
      <dsp:txXfrm>
        <a:off x="10599799" y="3342095"/>
        <a:ext cx="717165" cy="358582"/>
      </dsp:txXfrm>
    </dsp:sp>
    <dsp:sp modelId="{BC85EBFC-F5CC-4B2A-8179-94B247D03B38}">
      <dsp:nvSpPr>
        <dsp:cNvPr id="0" name=""/>
        <dsp:cNvSpPr/>
      </dsp:nvSpPr>
      <dsp:spPr>
        <a:xfrm>
          <a:off x="11467569" y="3342095"/>
          <a:ext cx="717165" cy="35858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700" kern="1200" dirty="0" smtClean="0"/>
            <a:t>GUEST HOUSE</a:t>
          </a:r>
          <a:endParaRPr lang="en-IN" sz="700" kern="1200" dirty="0"/>
        </a:p>
      </dsp:txBody>
      <dsp:txXfrm>
        <a:off x="11467569" y="3342095"/>
        <a:ext cx="717165" cy="358582"/>
      </dsp:txXfrm>
    </dsp:sp>
    <dsp:sp modelId="{F2972B3A-A3F1-4299-B0A0-101537DFD7EF}">
      <dsp:nvSpPr>
        <dsp:cNvPr id="0" name=""/>
        <dsp:cNvSpPr/>
      </dsp:nvSpPr>
      <dsp:spPr>
        <a:xfrm>
          <a:off x="5303532" y="2832907"/>
          <a:ext cx="717165" cy="35858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700" kern="1200" dirty="0" smtClean="0"/>
            <a:t>NETWORK ADMINISTRATOR</a:t>
          </a:r>
          <a:endParaRPr lang="en-IN" sz="700" kern="1200" dirty="0"/>
        </a:p>
      </dsp:txBody>
      <dsp:txXfrm>
        <a:off x="5303532" y="2832907"/>
        <a:ext cx="717165" cy="3585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linDir" val="fromT"/>
                  <dgm:param type="chAlign" val="r"/>
                </dgm:alg>
              </dgm:if>
              <dgm:if name="Name23" func="var" arg="hierBranch" op="equ" val="r">
                <dgm:alg type="hierChild">
                  <dgm:param type="linDir" val="fromT"/>
                  <dgm:param type="chAlign" val="l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linDir" val="fromL"/>
                      <dgm:param type="chAlign" val="l"/>
                      <dgm:param type="secLinDir" val="fromT"/>
                      <dgm:param type="secChAlign" val="t"/>
                    </dgm:alg>
                  </dgm:if>
                  <dgm:else name="Name27">
                    <dgm:alg type="hierChild">
                      <dgm:param type="linDir" val="fromR"/>
                      <dgm:param type="chAlign" val="l"/>
                      <dgm:param type="secLinDir" val="fromT"/>
                      <dgm:param type="secChAlign" val="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dim" val="1D"/>
                                    <dgm:param type="endSty" val="noArr"/>
                                    <dgm:param type="connRout" val="bend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srcNode" val="rootConnector"/>
                                    <dgm:param type="dim" val="1D"/>
                                    <dgm:param type="endSty" val="noArr"/>
                                    <dgm:param type="connRout" val="bend"/>
                                    <dgm:param type="begPts" val="bCtr"/>
                                    <dgm:param type="endPts" val="midL mid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srcNode" val="rootConnector1"/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srcNode" val="rootConnector"/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linDir" val="fromT"/>
                        <dgm:param type="chAlign" val="r"/>
                      </dgm:alg>
                    </dgm:if>
                    <dgm:if name="Name85" func="var" arg="hierBranch" op="equ" val="r">
                      <dgm:alg type="hierChild">
                        <dgm:param type="linDir" val="fromT"/>
                        <dgm:param type="chAlign" val="l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linDir" val="fromL"/>
                            <dgm:param type="chAlign" val="l"/>
                            <dgm:param type="secLinDir" val="fromT"/>
                            <dgm:param type="secChAlign" val="t"/>
                          </dgm:alg>
                        </dgm:if>
                        <dgm:else name="Name89">
                          <dgm:alg type="hierChild">
                            <dgm:param type="linDir" val="fromR"/>
                            <dgm:param type="chAlign" val="l"/>
                            <dgm:param type="secLinDir" val="fromT"/>
                            <dgm:param type="secChAlign" val="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linDir" val="fromL"/>
                        <dgm:param type="chAlign" val="l"/>
                        <dgm:param type="secLinDir" val="fromT"/>
                        <dgm:param type="secChAlign" val="t"/>
                      </dgm:alg>
                    </dgm:if>
                    <dgm:else name="Name105">
                      <dgm:alg type="hierChild">
                        <dgm:param type="linDir" val="fromR"/>
                        <dgm:param type="chAlign" val="l"/>
                        <dgm:param type="secLinDir" val="fromT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linDir" val="fromL"/>
                  <dgm:param type="chAlign" val="l"/>
                  <dgm:param type="secLinDir" val="fromT"/>
                  <dgm:param type="secChAlign" val="t"/>
                </dgm:alg>
              </dgm:if>
              <dgm:else name="Name109">
                <dgm:alg type="hierChild">
                  <dgm:param type="linDir" val="fromR"/>
                  <dgm:param type="chAlign" val="l"/>
                  <dgm:param type="secLinDir" val="fromT"/>
                  <dgm:param type="secChAlign" val="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dim" val="1D"/>
                    <dgm:param type="endSty" val="noArr"/>
                    <dgm:param type="connRout" val="bend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linDir" val="fromT"/>
                        <dgm:param type="chAlign" val="r"/>
                      </dgm:alg>
                    </dgm:if>
                    <dgm:if name="Name129" func="var" arg="hierBranch" op="equ" val="r">
                      <dgm:alg type="hierChild">
                        <dgm:param type="linDir" val="fromT"/>
                        <dgm:param type="chAlign" val="l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linDir" val="fromL"/>
                            <dgm:param type="chAlign" val="l"/>
                            <dgm:param type="secLinDir" val="fromT"/>
                            <dgm:param type="secChAlign" val="t"/>
                          </dgm:alg>
                        </dgm:if>
                        <dgm:else name="Name133">
                          <dgm:alg type="hierChild">
                            <dgm:param type="linDir" val="fromR"/>
                            <dgm:param type="chAlign" val="l"/>
                            <dgm:param type="secLinDir" val="fromT"/>
                            <dgm:param type="secChAlign" val="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linDir" val="fromL"/>
                        <dgm:param type="chAlign" val="l"/>
                        <dgm:param type="secLinDir" val="fromT"/>
                        <dgm:param type="secChAlign" val="t"/>
                      </dgm:alg>
                    </dgm:if>
                    <dgm:else name="Name146">
                      <dgm:alg type="hierChild">
                        <dgm:param type="linDir" val="fromR"/>
                        <dgm:param type="chAlign" val="l"/>
                        <dgm:param type="secLinDir" val="fromT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gradFill rotWithShape="0">
          <a:gsLst>
            <a:gs pos="0">
              <a:schemeClr val="folHlink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>
            <a:grpSpLocks noChangeAspect="1"/>
          </p:cNvGrpSpPr>
          <p:nvPr/>
        </p:nvGrpSpPr>
        <p:grpSpPr>
          <a:xfrm>
            <a:off x="2256367" y="4411663"/>
            <a:ext cx="2489200" cy="2330450"/>
            <a:chOff x="0" y="0"/>
            <a:chExt cx="1188" cy="1367"/>
          </a:xfrm>
        </p:grpSpPr>
        <p:sp>
          <p:nvSpPr>
            <p:cNvPr id="2057" name="未知"/>
            <p:cNvSpPr>
              <a:spLocks noChangeAspect="1"/>
            </p:cNvSpPr>
            <p:nvPr/>
          </p:nvSpPr>
          <p:spPr>
            <a:xfrm>
              <a:off x="698" y="345"/>
              <a:ext cx="490" cy="530"/>
            </a:xfrm>
            <a:custGeom>
              <a:avLst/>
              <a:gdLst/>
              <a:ahLst/>
              <a:cxnLst>
                <a:cxn ang="0">
                  <a:pos x="163" y="127"/>
                </a:cxn>
                <a:cxn ang="0">
                  <a:pos x="168" y="70"/>
                </a:cxn>
                <a:cxn ang="0">
                  <a:pos x="179" y="38"/>
                </a:cxn>
                <a:cxn ang="0">
                  <a:pos x="191" y="18"/>
                </a:cxn>
                <a:cxn ang="0">
                  <a:pos x="204" y="0"/>
                </a:cxn>
                <a:cxn ang="0">
                  <a:pos x="184" y="18"/>
                </a:cxn>
                <a:cxn ang="0">
                  <a:pos x="157" y="54"/>
                </a:cxn>
                <a:cxn ang="0">
                  <a:pos x="127" y="100"/>
                </a:cxn>
                <a:cxn ang="0">
                  <a:pos x="100" y="111"/>
                </a:cxn>
                <a:cxn ang="0">
                  <a:pos x="63" y="91"/>
                </a:cxn>
                <a:cxn ang="0">
                  <a:pos x="25" y="63"/>
                </a:cxn>
                <a:cxn ang="0">
                  <a:pos x="2" y="52"/>
                </a:cxn>
                <a:cxn ang="0">
                  <a:pos x="7" y="66"/>
                </a:cxn>
                <a:cxn ang="0">
                  <a:pos x="41" y="102"/>
                </a:cxn>
                <a:cxn ang="0">
                  <a:pos x="79" y="129"/>
                </a:cxn>
                <a:cxn ang="0">
                  <a:pos x="111" y="154"/>
                </a:cxn>
                <a:cxn ang="0">
                  <a:pos x="132" y="211"/>
                </a:cxn>
                <a:cxn ang="0">
                  <a:pos x="152" y="283"/>
                </a:cxn>
                <a:cxn ang="0">
                  <a:pos x="184" y="360"/>
                </a:cxn>
                <a:cxn ang="0">
                  <a:pos x="222" y="433"/>
                </a:cxn>
                <a:cxn ang="0">
                  <a:pos x="277" y="491"/>
                </a:cxn>
                <a:cxn ang="0">
                  <a:pos x="352" y="528"/>
                </a:cxn>
                <a:cxn ang="0">
                  <a:pos x="413" y="523"/>
                </a:cxn>
                <a:cxn ang="0">
                  <a:pos x="456" y="496"/>
                </a:cxn>
                <a:cxn ang="0">
                  <a:pos x="481" y="444"/>
                </a:cxn>
                <a:cxn ang="0">
                  <a:pos x="490" y="376"/>
                </a:cxn>
                <a:cxn ang="0">
                  <a:pos x="483" y="308"/>
                </a:cxn>
                <a:cxn ang="0">
                  <a:pos x="472" y="272"/>
                </a:cxn>
                <a:cxn ang="0">
                  <a:pos x="456" y="229"/>
                </a:cxn>
                <a:cxn ang="0">
                  <a:pos x="438" y="186"/>
                </a:cxn>
                <a:cxn ang="0">
                  <a:pos x="415" y="143"/>
                </a:cxn>
                <a:cxn ang="0">
                  <a:pos x="388" y="102"/>
                </a:cxn>
                <a:cxn ang="0">
                  <a:pos x="386" y="102"/>
                </a:cxn>
                <a:cxn ang="0">
                  <a:pos x="408" y="145"/>
                </a:cxn>
                <a:cxn ang="0">
                  <a:pos x="433" y="190"/>
                </a:cxn>
                <a:cxn ang="0">
                  <a:pos x="463" y="281"/>
                </a:cxn>
                <a:cxn ang="0">
                  <a:pos x="467" y="374"/>
                </a:cxn>
                <a:cxn ang="0">
                  <a:pos x="449" y="451"/>
                </a:cxn>
                <a:cxn ang="0">
                  <a:pos x="402" y="485"/>
                </a:cxn>
                <a:cxn ang="0">
                  <a:pos x="324" y="462"/>
                </a:cxn>
                <a:cxn ang="0">
                  <a:pos x="290" y="433"/>
                </a:cxn>
                <a:cxn ang="0">
                  <a:pos x="265" y="403"/>
                </a:cxn>
                <a:cxn ang="0">
                  <a:pos x="243" y="369"/>
                </a:cxn>
                <a:cxn ang="0">
                  <a:pos x="225" y="337"/>
                </a:cxn>
                <a:cxn ang="0">
                  <a:pos x="211" y="306"/>
                </a:cxn>
                <a:cxn ang="0">
                  <a:pos x="204" y="281"/>
                </a:cxn>
                <a:cxn ang="0">
                  <a:pos x="186" y="240"/>
                </a:cxn>
                <a:cxn ang="0">
                  <a:pos x="177" y="208"/>
                </a:cxn>
                <a:cxn ang="0">
                  <a:pos x="177" y="199"/>
                </a:cxn>
                <a:cxn ang="0">
                  <a:pos x="193" y="208"/>
                </a:cxn>
                <a:cxn ang="0">
                  <a:pos x="227" y="240"/>
                </a:cxn>
                <a:cxn ang="0">
                  <a:pos x="247" y="249"/>
                </a:cxn>
                <a:cxn ang="0">
                  <a:pos x="238" y="217"/>
                </a:cxn>
                <a:cxn ang="0">
                  <a:pos x="202" y="190"/>
                </a:cxn>
              </a:cxnLst>
              <a:pathLst>
                <a:path w="21600" h="21600">
                  <a:moveTo>
                    <a:pt x="7799" y="6830"/>
                  </a:moveTo>
                  <a:lnTo>
                    <a:pt x="7499" y="6645"/>
                  </a:lnTo>
                  <a:lnTo>
                    <a:pt x="7399" y="6276"/>
                  </a:lnTo>
                  <a:lnTo>
                    <a:pt x="7299" y="5999"/>
                  </a:lnTo>
                  <a:lnTo>
                    <a:pt x="7299" y="5630"/>
                  </a:lnTo>
                  <a:lnTo>
                    <a:pt x="7199" y="5168"/>
                  </a:lnTo>
                  <a:lnTo>
                    <a:pt x="7199" y="4799"/>
                  </a:lnTo>
                  <a:lnTo>
                    <a:pt x="7199" y="4430"/>
                  </a:lnTo>
                  <a:lnTo>
                    <a:pt x="7299" y="4061"/>
                  </a:lnTo>
                  <a:lnTo>
                    <a:pt x="7399" y="3599"/>
                  </a:lnTo>
                  <a:lnTo>
                    <a:pt x="7399" y="3230"/>
                  </a:lnTo>
                  <a:lnTo>
                    <a:pt x="7399" y="2861"/>
                  </a:lnTo>
                  <a:lnTo>
                    <a:pt x="7499" y="2584"/>
                  </a:lnTo>
                  <a:lnTo>
                    <a:pt x="7599" y="2215"/>
                  </a:lnTo>
                  <a:lnTo>
                    <a:pt x="7699" y="2030"/>
                  </a:lnTo>
                  <a:lnTo>
                    <a:pt x="7799" y="1846"/>
                  </a:lnTo>
                  <a:lnTo>
                    <a:pt x="7799" y="1661"/>
                  </a:lnTo>
                  <a:lnTo>
                    <a:pt x="7899" y="1569"/>
                  </a:lnTo>
                  <a:lnTo>
                    <a:pt x="7999" y="1476"/>
                  </a:lnTo>
                  <a:lnTo>
                    <a:pt x="7999" y="1199"/>
                  </a:lnTo>
                  <a:lnTo>
                    <a:pt x="8199" y="1107"/>
                  </a:lnTo>
                  <a:lnTo>
                    <a:pt x="8299" y="1015"/>
                  </a:lnTo>
                  <a:lnTo>
                    <a:pt x="8499" y="830"/>
                  </a:lnTo>
                  <a:lnTo>
                    <a:pt x="8399" y="738"/>
                  </a:lnTo>
                  <a:lnTo>
                    <a:pt x="8599" y="553"/>
                  </a:lnTo>
                  <a:lnTo>
                    <a:pt x="8599" y="369"/>
                  </a:lnTo>
                  <a:lnTo>
                    <a:pt x="8799" y="276"/>
                  </a:lnTo>
                  <a:lnTo>
                    <a:pt x="8899" y="92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899" y="0"/>
                  </a:lnTo>
                  <a:lnTo>
                    <a:pt x="8599" y="276"/>
                  </a:lnTo>
                  <a:lnTo>
                    <a:pt x="8399" y="553"/>
                  </a:lnTo>
                  <a:lnTo>
                    <a:pt x="8100" y="738"/>
                  </a:lnTo>
                  <a:lnTo>
                    <a:pt x="7899" y="1015"/>
                  </a:lnTo>
                  <a:lnTo>
                    <a:pt x="7699" y="1107"/>
                  </a:lnTo>
                  <a:lnTo>
                    <a:pt x="7399" y="1384"/>
                  </a:lnTo>
                  <a:lnTo>
                    <a:pt x="7199" y="1661"/>
                  </a:lnTo>
                  <a:lnTo>
                    <a:pt x="7099" y="1938"/>
                  </a:lnTo>
                  <a:lnTo>
                    <a:pt x="6899" y="2215"/>
                  </a:lnTo>
                  <a:lnTo>
                    <a:pt x="6699" y="2492"/>
                  </a:lnTo>
                  <a:lnTo>
                    <a:pt x="6499" y="2769"/>
                  </a:lnTo>
                  <a:lnTo>
                    <a:pt x="6299" y="3046"/>
                  </a:lnTo>
                  <a:lnTo>
                    <a:pt x="6099" y="3322"/>
                  </a:lnTo>
                  <a:lnTo>
                    <a:pt x="5699" y="3784"/>
                  </a:lnTo>
                  <a:lnTo>
                    <a:pt x="5599" y="4061"/>
                  </a:lnTo>
                  <a:lnTo>
                    <a:pt x="5299" y="4430"/>
                  </a:lnTo>
                  <a:lnTo>
                    <a:pt x="5099" y="4522"/>
                  </a:lnTo>
                  <a:lnTo>
                    <a:pt x="4999" y="4615"/>
                  </a:lnTo>
                  <a:lnTo>
                    <a:pt x="4799" y="4615"/>
                  </a:lnTo>
                  <a:lnTo>
                    <a:pt x="4699" y="4522"/>
                  </a:lnTo>
                  <a:lnTo>
                    <a:pt x="4399" y="4522"/>
                  </a:lnTo>
                  <a:lnTo>
                    <a:pt x="4099" y="4338"/>
                  </a:lnTo>
                  <a:lnTo>
                    <a:pt x="3999" y="4338"/>
                  </a:lnTo>
                  <a:lnTo>
                    <a:pt x="3699" y="4061"/>
                  </a:lnTo>
                  <a:lnTo>
                    <a:pt x="3399" y="3968"/>
                  </a:lnTo>
                  <a:lnTo>
                    <a:pt x="3099" y="3784"/>
                  </a:lnTo>
                  <a:lnTo>
                    <a:pt x="2799" y="3692"/>
                  </a:lnTo>
                  <a:lnTo>
                    <a:pt x="2399" y="3599"/>
                  </a:lnTo>
                  <a:lnTo>
                    <a:pt x="2299" y="3322"/>
                  </a:lnTo>
                  <a:lnTo>
                    <a:pt x="1899" y="3230"/>
                  </a:lnTo>
                  <a:lnTo>
                    <a:pt x="1699" y="2953"/>
                  </a:lnTo>
                  <a:lnTo>
                    <a:pt x="1299" y="2861"/>
                  </a:lnTo>
                  <a:lnTo>
                    <a:pt x="1099" y="2584"/>
                  </a:lnTo>
                  <a:lnTo>
                    <a:pt x="799" y="2492"/>
                  </a:lnTo>
                  <a:lnTo>
                    <a:pt x="499" y="2399"/>
                  </a:lnTo>
                  <a:lnTo>
                    <a:pt x="399" y="2399"/>
                  </a:lnTo>
                  <a:lnTo>
                    <a:pt x="299" y="2215"/>
                  </a:lnTo>
                  <a:lnTo>
                    <a:pt x="199" y="2122"/>
                  </a:lnTo>
                  <a:lnTo>
                    <a:pt x="99" y="2122"/>
                  </a:lnTo>
                  <a:lnTo>
                    <a:pt x="0" y="2122"/>
                  </a:lnTo>
                  <a:lnTo>
                    <a:pt x="0" y="2122"/>
                  </a:lnTo>
                  <a:lnTo>
                    <a:pt x="0" y="2215"/>
                  </a:lnTo>
                  <a:lnTo>
                    <a:pt x="0" y="2399"/>
                  </a:lnTo>
                  <a:lnTo>
                    <a:pt x="199" y="2584"/>
                  </a:lnTo>
                  <a:lnTo>
                    <a:pt x="299" y="2676"/>
                  </a:lnTo>
                  <a:lnTo>
                    <a:pt x="499" y="3046"/>
                  </a:lnTo>
                  <a:lnTo>
                    <a:pt x="699" y="3322"/>
                  </a:lnTo>
                  <a:lnTo>
                    <a:pt x="1099" y="3692"/>
                  </a:lnTo>
                  <a:lnTo>
                    <a:pt x="1299" y="3876"/>
                  </a:lnTo>
                  <a:lnTo>
                    <a:pt x="1499" y="4061"/>
                  </a:lnTo>
                  <a:lnTo>
                    <a:pt x="1799" y="4153"/>
                  </a:lnTo>
                  <a:lnTo>
                    <a:pt x="2099" y="4430"/>
                  </a:lnTo>
                  <a:lnTo>
                    <a:pt x="2299" y="4522"/>
                  </a:lnTo>
                  <a:lnTo>
                    <a:pt x="2599" y="4799"/>
                  </a:lnTo>
                  <a:lnTo>
                    <a:pt x="2899" y="4892"/>
                  </a:lnTo>
                  <a:lnTo>
                    <a:pt x="3299" y="5076"/>
                  </a:lnTo>
                  <a:lnTo>
                    <a:pt x="3499" y="5261"/>
                  </a:lnTo>
                  <a:lnTo>
                    <a:pt x="3899" y="5353"/>
                  </a:lnTo>
                  <a:lnTo>
                    <a:pt x="4099" y="5630"/>
                  </a:lnTo>
                  <a:lnTo>
                    <a:pt x="4499" y="5722"/>
                  </a:lnTo>
                  <a:lnTo>
                    <a:pt x="4599" y="5999"/>
                  </a:lnTo>
                  <a:lnTo>
                    <a:pt x="4799" y="6092"/>
                  </a:lnTo>
                  <a:lnTo>
                    <a:pt x="4899" y="6276"/>
                  </a:lnTo>
                  <a:lnTo>
                    <a:pt x="4999" y="6461"/>
                  </a:lnTo>
                  <a:lnTo>
                    <a:pt x="5199" y="6830"/>
                  </a:lnTo>
                  <a:lnTo>
                    <a:pt x="5299" y="7292"/>
                  </a:lnTo>
                  <a:lnTo>
                    <a:pt x="5499" y="7661"/>
                  </a:lnTo>
                  <a:lnTo>
                    <a:pt x="5599" y="8123"/>
                  </a:lnTo>
                  <a:lnTo>
                    <a:pt x="5799" y="8584"/>
                  </a:lnTo>
                  <a:lnTo>
                    <a:pt x="5999" y="9138"/>
                  </a:lnTo>
                  <a:lnTo>
                    <a:pt x="6199" y="9507"/>
                  </a:lnTo>
                  <a:lnTo>
                    <a:pt x="6299" y="10061"/>
                  </a:lnTo>
                  <a:lnTo>
                    <a:pt x="6499" y="10615"/>
                  </a:lnTo>
                  <a:lnTo>
                    <a:pt x="6599" y="11076"/>
                  </a:lnTo>
                  <a:lnTo>
                    <a:pt x="6699" y="11538"/>
                  </a:lnTo>
                  <a:lnTo>
                    <a:pt x="6999" y="12091"/>
                  </a:lnTo>
                  <a:lnTo>
                    <a:pt x="7199" y="12553"/>
                  </a:lnTo>
                  <a:lnTo>
                    <a:pt x="7399" y="13107"/>
                  </a:lnTo>
                  <a:lnTo>
                    <a:pt x="7599" y="13661"/>
                  </a:lnTo>
                  <a:lnTo>
                    <a:pt x="7799" y="14122"/>
                  </a:lnTo>
                  <a:lnTo>
                    <a:pt x="8100" y="14676"/>
                  </a:lnTo>
                  <a:lnTo>
                    <a:pt x="8299" y="15138"/>
                  </a:lnTo>
                  <a:lnTo>
                    <a:pt x="8499" y="15692"/>
                  </a:lnTo>
                  <a:lnTo>
                    <a:pt x="8699" y="16246"/>
                  </a:lnTo>
                  <a:lnTo>
                    <a:pt x="8999" y="16615"/>
                  </a:lnTo>
                  <a:lnTo>
                    <a:pt x="9399" y="17168"/>
                  </a:lnTo>
                  <a:lnTo>
                    <a:pt x="9799" y="17630"/>
                  </a:lnTo>
                  <a:lnTo>
                    <a:pt x="10199" y="17999"/>
                  </a:lnTo>
                  <a:lnTo>
                    <a:pt x="10599" y="18461"/>
                  </a:lnTo>
                  <a:lnTo>
                    <a:pt x="10999" y="18923"/>
                  </a:lnTo>
                  <a:lnTo>
                    <a:pt x="11299" y="19292"/>
                  </a:lnTo>
                  <a:lnTo>
                    <a:pt x="11699" y="19661"/>
                  </a:lnTo>
                  <a:lnTo>
                    <a:pt x="12199" y="20030"/>
                  </a:lnTo>
                  <a:lnTo>
                    <a:pt x="12799" y="20399"/>
                  </a:lnTo>
                  <a:lnTo>
                    <a:pt x="13199" y="20584"/>
                  </a:lnTo>
                  <a:lnTo>
                    <a:pt x="13799" y="20953"/>
                  </a:lnTo>
                  <a:lnTo>
                    <a:pt x="14499" y="21138"/>
                  </a:lnTo>
                  <a:lnTo>
                    <a:pt x="14899" y="21322"/>
                  </a:lnTo>
                  <a:lnTo>
                    <a:pt x="15499" y="21507"/>
                  </a:lnTo>
                  <a:lnTo>
                    <a:pt x="15999" y="21600"/>
                  </a:lnTo>
                  <a:lnTo>
                    <a:pt x="16499" y="21507"/>
                  </a:lnTo>
                  <a:lnTo>
                    <a:pt x="16799" y="21600"/>
                  </a:lnTo>
                  <a:lnTo>
                    <a:pt x="17299" y="21600"/>
                  </a:lnTo>
                  <a:lnTo>
                    <a:pt x="17699" y="21507"/>
                  </a:lnTo>
                  <a:lnTo>
                    <a:pt x="18199" y="21322"/>
                  </a:lnTo>
                  <a:lnTo>
                    <a:pt x="18499" y="21230"/>
                  </a:lnTo>
                  <a:lnTo>
                    <a:pt x="18900" y="21045"/>
                  </a:lnTo>
                  <a:lnTo>
                    <a:pt x="19199" y="20953"/>
                  </a:lnTo>
                  <a:lnTo>
                    <a:pt x="19599" y="20769"/>
                  </a:lnTo>
                  <a:lnTo>
                    <a:pt x="19699" y="20399"/>
                  </a:lnTo>
                  <a:lnTo>
                    <a:pt x="20099" y="20215"/>
                  </a:lnTo>
                  <a:lnTo>
                    <a:pt x="20299" y="19845"/>
                  </a:lnTo>
                  <a:lnTo>
                    <a:pt x="20499" y="19569"/>
                  </a:lnTo>
                  <a:lnTo>
                    <a:pt x="20799" y="19199"/>
                  </a:lnTo>
                  <a:lnTo>
                    <a:pt x="20999" y="18830"/>
                  </a:lnTo>
                  <a:lnTo>
                    <a:pt x="20999" y="18461"/>
                  </a:lnTo>
                  <a:lnTo>
                    <a:pt x="21199" y="18092"/>
                  </a:lnTo>
                  <a:lnTo>
                    <a:pt x="21299" y="17630"/>
                  </a:lnTo>
                  <a:lnTo>
                    <a:pt x="21499" y="17261"/>
                  </a:lnTo>
                  <a:lnTo>
                    <a:pt x="21499" y="16799"/>
                  </a:lnTo>
                  <a:lnTo>
                    <a:pt x="21499" y="16338"/>
                  </a:lnTo>
                  <a:lnTo>
                    <a:pt x="21600" y="15784"/>
                  </a:lnTo>
                  <a:lnTo>
                    <a:pt x="21600" y="15322"/>
                  </a:lnTo>
                  <a:lnTo>
                    <a:pt x="21600" y="14861"/>
                  </a:lnTo>
                  <a:lnTo>
                    <a:pt x="21600" y="14307"/>
                  </a:lnTo>
                  <a:lnTo>
                    <a:pt x="21499" y="13846"/>
                  </a:lnTo>
                  <a:lnTo>
                    <a:pt x="21399" y="13292"/>
                  </a:lnTo>
                  <a:lnTo>
                    <a:pt x="21299" y="12738"/>
                  </a:lnTo>
                  <a:lnTo>
                    <a:pt x="21299" y="12553"/>
                  </a:lnTo>
                  <a:lnTo>
                    <a:pt x="21099" y="12369"/>
                  </a:lnTo>
                  <a:lnTo>
                    <a:pt x="21099" y="12091"/>
                  </a:lnTo>
                  <a:lnTo>
                    <a:pt x="20999" y="11815"/>
                  </a:lnTo>
                  <a:lnTo>
                    <a:pt x="20899" y="11538"/>
                  </a:lnTo>
                  <a:lnTo>
                    <a:pt x="20899" y="11169"/>
                  </a:lnTo>
                  <a:lnTo>
                    <a:pt x="20799" y="11076"/>
                  </a:lnTo>
                  <a:lnTo>
                    <a:pt x="20699" y="10800"/>
                  </a:lnTo>
                  <a:lnTo>
                    <a:pt x="20599" y="10430"/>
                  </a:lnTo>
                  <a:lnTo>
                    <a:pt x="20499" y="10153"/>
                  </a:lnTo>
                  <a:lnTo>
                    <a:pt x="20399" y="9969"/>
                  </a:lnTo>
                  <a:lnTo>
                    <a:pt x="20299" y="9692"/>
                  </a:lnTo>
                  <a:lnTo>
                    <a:pt x="20099" y="9322"/>
                  </a:lnTo>
                  <a:lnTo>
                    <a:pt x="20099" y="9045"/>
                  </a:lnTo>
                  <a:lnTo>
                    <a:pt x="19899" y="8676"/>
                  </a:lnTo>
                  <a:lnTo>
                    <a:pt x="19699" y="8492"/>
                  </a:lnTo>
                  <a:lnTo>
                    <a:pt x="19599" y="8215"/>
                  </a:lnTo>
                  <a:lnTo>
                    <a:pt x="19499" y="7938"/>
                  </a:lnTo>
                  <a:lnTo>
                    <a:pt x="19299" y="7569"/>
                  </a:lnTo>
                  <a:lnTo>
                    <a:pt x="19099" y="7384"/>
                  </a:lnTo>
                  <a:lnTo>
                    <a:pt x="18999" y="7015"/>
                  </a:lnTo>
                  <a:lnTo>
                    <a:pt x="18799" y="6738"/>
                  </a:lnTo>
                  <a:lnTo>
                    <a:pt x="18599" y="6461"/>
                  </a:lnTo>
                  <a:lnTo>
                    <a:pt x="18499" y="6184"/>
                  </a:lnTo>
                  <a:lnTo>
                    <a:pt x="18299" y="5815"/>
                  </a:lnTo>
                  <a:lnTo>
                    <a:pt x="17999" y="5538"/>
                  </a:lnTo>
                  <a:lnTo>
                    <a:pt x="17899" y="5353"/>
                  </a:lnTo>
                  <a:lnTo>
                    <a:pt x="17699" y="4984"/>
                  </a:lnTo>
                  <a:lnTo>
                    <a:pt x="17499" y="4707"/>
                  </a:lnTo>
                  <a:lnTo>
                    <a:pt x="17199" y="4430"/>
                  </a:lnTo>
                  <a:lnTo>
                    <a:pt x="17099" y="4153"/>
                  </a:lnTo>
                  <a:lnTo>
                    <a:pt x="16799" y="3968"/>
                  </a:lnTo>
                  <a:lnTo>
                    <a:pt x="16699" y="3876"/>
                  </a:lnTo>
                  <a:lnTo>
                    <a:pt x="16699" y="3876"/>
                  </a:lnTo>
                  <a:lnTo>
                    <a:pt x="16699" y="3968"/>
                  </a:lnTo>
                  <a:lnTo>
                    <a:pt x="16899" y="4153"/>
                  </a:lnTo>
                  <a:lnTo>
                    <a:pt x="16999" y="4153"/>
                  </a:lnTo>
                  <a:lnTo>
                    <a:pt x="17099" y="4430"/>
                  </a:lnTo>
                  <a:lnTo>
                    <a:pt x="17299" y="4707"/>
                  </a:lnTo>
                  <a:lnTo>
                    <a:pt x="17499" y="4984"/>
                  </a:lnTo>
                  <a:lnTo>
                    <a:pt x="17599" y="5261"/>
                  </a:lnTo>
                  <a:lnTo>
                    <a:pt x="17799" y="5538"/>
                  </a:lnTo>
                  <a:lnTo>
                    <a:pt x="17999" y="5907"/>
                  </a:lnTo>
                  <a:lnTo>
                    <a:pt x="18199" y="6184"/>
                  </a:lnTo>
                  <a:lnTo>
                    <a:pt x="18399" y="6553"/>
                  </a:lnTo>
                  <a:lnTo>
                    <a:pt x="18599" y="6830"/>
                  </a:lnTo>
                  <a:lnTo>
                    <a:pt x="18699" y="7015"/>
                  </a:lnTo>
                  <a:lnTo>
                    <a:pt x="18799" y="7199"/>
                  </a:lnTo>
                  <a:lnTo>
                    <a:pt x="19099" y="7753"/>
                  </a:lnTo>
                  <a:lnTo>
                    <a:pt x="19399" y="8307"/>
                  </a:lnTo>
                  <a:lnTo>
                    <a:pt x="19699" y="8953"/>
                  </a:lnTo>
                  <a:lnTo>
                    <a:pt x="19999" y="9599"/>
                  </a:lnTo>
                  <a:lnTo>
                    <a:pt x="20099" y="10153"/>
                  </a:lnTo>
                  <a:lnTo>
                    <a:pt x="20299" y="10892"/>
                  </a:lnTo>
                  <a:lnTo>
                    <a:pt x="20399" y="11445"/>
                  </a:lnTo>
                  <a:lnTo>
                    <a:pt x="20599" y="12091"/>
                  </a:lnTo>
                  <a:lnTo>
                    <a:pt x="20599" y="12738"/>
                  </a:lnTo>
                  <a:lnTo>
                    <a:pt x="20699" y="13384"/>
                  </a:lnTo>
                  <a:lnTo>
                    <a:pt x="20699" y="14122"/>
                  </a:lnTo>
                  <a:lnTo>
                    <a:pt x="20599" y="14584"/>
                  </a:lnTo>
                  <a:lnTo>
                    <a:pt x="20599" y="15230"/>
                  </a:lnTo>
                  <a:lnTo>
                    <a:pt x="20499" y="15876"/>
                  </a:lnTo>
                  <a:lnTo>
                    <a:pt x="20399" y="16430"/>
                  </a:lnTo>
                  <a:lnTo>
                    <a:pt x="20399" y="16984"/>
                  </a:lnTo>
                  <a:lnTo>
                    <a:pt x="20199" y="17538"/>
                  </a:lnTo>
                  <a:lnTo>
                    <a:pt x="19999" y="17907"/>
                  </a:lnTo>
                  <a:lnTo>
                    <a:pt x="19799" y="18369"/>
                  </a:lnTo>
                  <a:lnTo>
                    <a:pt x="19499" y="18830"/>
                  </a:lnTo>
                  <a:lnTo>
                    <a:pt x="19199" y="19107"/>
                  </a:lnTo>
                  <a:lnTo>
                    <a:pt x="18900" y="19384"/>
                  </a:lnTo>
                  <a:lnTo>
                    <a:pt x="18499" y="19569"/>
                  </a:lnTo>
                  <a:lnTo>
                    <a:pt x="17999" y="19753"/>
                  </a:lnTo>
                  <a:lnTo>
                    <a:pt x="17699" y="19753"/>
                  </a:lnTo>
                  <a:lnTo>
                    <a:pt x="17199" y="19845"/>
                  </a:lnTo>
                  <a:lnTo>
                    <a:pt x="16699" y="19845"/>
                  </a:lnTo>
                  <a:lnTo>
                    <a:pt x="16200" y="19845"/>
                  </a:lnTo>
                  <a:lnTo>
                    <a:pt x="15599" y="19569"/>
                  </a:lnTo>
                  <a:lnTo>
                    <a:pt x="14999" y="19292"/>
                  </a:lnTo>
                  <a:lnTo>
                    <a:pt x="14299" y="18830"/>
                  </a:lnTo>
                  <a:lnTo>
                    <a:pt x="13699" y="18553"/>
                  </a:lnTo>
                  <a:lnTo>
                    <a:pt x="13500" y="18369"/>
                  </a:lnTo>
                  <a:lnTo>
                    <a:pt x="13299" y="18184"/>
                  </a:lnTo>
                  <a:lnTo>
                    <a:pt x="13099" y="18092"/>
                  </a:lnTo>
                  <a:lnTo>
                    <a:pt x="12899" y="17815"/>
                  </a:lnTo>
                  <a:lnTo>
                    <a:pt x="12799" y="17630"/>
                  </a:lnTo>
                  <a:lnTo>
                    <a:pt x="12499" y="17538"/>
                  </a:lnTo>
                  <a:lnTo>
                    <a:pt x="12399" y="17353"/>
                  </a:lnTo>
                  <a:lnTo>
                    <a:pt x="12199" y="17076"/>
                  </a:lnTo>
                  <a:lnTo>
                    <a:pt x="12099" y="16984"/>
                  </a:lnTo>
                  <a:lnTo>
                    <a:pt x="11899" y="16707"/>
                  </a:lnTo>
                  <a:lnTo>
                    <a:pt x="11699" y="16430"/>
                  </a:lnTo>
                  <a:lnTo>
                    <a:pt x="11499" y="16246"/>
                  </a:lnTo>
                  <a:lnTo>
                    <a:pt x="11499" y="16061"/>
                  </a:lnTo>
                  <a:lnTo>
                    <a:pt x="11299" y="15784"/>
                  </a:lnTo>
                  <a:lnTo>
                    <a:pt x="11099" y="15507"/>
                  </a:lnTo>
                  <a:lnTo>
                    <a:pt x="10999" y="15322"/>
                  </a:lnTo>
                  <a:lnTo>
                    <a:pt x="10699" y="15046"/>
                  </a:lnTo>
                  <a:lnTo>
                    <a:pt x="10599" y="14768"/>
                  </a:lnTo>
                  <a:lnTo>
                    <a:pt x="10399" y="14676"/>
                  </a:lnTo>
                  <a:lnTo>
                    <a:pt x="10299" y="14399"/>
                  </a:lnTo>
                  <a:lnTo>
                    <a:pt x="10199" y="14122"/>
                  </a:lnTo>
                  <a:lnTo>
                    <a:pt x="10099" y="13938"/>
                  </a:lnTo>
                  <a:lnTo>
                    <a:pt x="9899" y="13753"/>
                  </a:lnTo>
                  <a:lnTo>
                    <a:pt x="9699" y="13476"/>
                  </a:lnTo>
                  <a:lnTo>
                    <a:pt x="9699" y="13292"/>
                  </a:lnTo>
                  <a:lnTo>
                    <a:pt x="9699" y="13107"/>
                  </a:lnTo>
                  <a:lnTo>
                    <a:pt x="9499" y="12830"/>
                  </a:lnTo>
                  <a:lnTo>
                    <a:pt x="9499" y="12646"/>
                  </a:lnTo>
                  <a:lnTo>
                    <a:pt x="9299" y="12461"/>
                  </a:lnTo>
                  <a:lnTo>
                    <a:pt x="9299" y="12276"/>
                  </a:lnTo>
                  <a:lnTo>
                    <a:pt x="9199" y="12091"/>
                  </a:lnTo>
                  <a:lnTo>
                    <a:pt x="9099" y="11907"/>
                  </a:lnTo>
                  <a:lnTo>
                    <a:pt x="8999" y="11815"/>
                  </a:lnTo>
                  <a:lnTo>
                    <a:pt x="8999" y="11630"/>
                  </a:lnTo>
                  <a:lnTo>
                    <a:pt x="8999" y="11445"/>
                  </a:lnTo>
                  <a:lnTo>
                    <a:pt x="8799" y="11169"/>
                  </a:lnTo>
                  <a:lnTo>
                    <a:pt x="8599" y="10984"/>
                  </a:lnTo>
                  <a:lnTo>
                    <a:pt x="8499" y="10615"/>
                  </a:lnTo>
                  <a:lnTo>
                    <a:pt x="8399" y="10430"/>
                  </a:lnTo>
                  <a:lnTo>
                    <a:pt x="8299" y="10061"/>
                  </a:lnTo>
                  <a:lnTo>
                    <a:pt x="8199" y="9784"/>
                  </a:lnTo>
                  <a:lnTo>
                    <a:pt x="8100" y="9415"/>
                  </a:lnTo>
                  <a:lnTo>
                    <a:pt x="7999" y="9138"/>
                  </a:lnTo>
                  <a:lnTo>
                    <a:pt x="7999" y="8953"/>
                  </a:lnTo>
                  <a:lnTo>
                    <a:pt x="7899" y="8676"/>
                  </a:lnTo>
                  <a:lnTo>
                    <a:pt x="7899" y="8584"/>
                  </a:lnTo>
                  <a:lnTo>
                    <a:pt x="7799" y="8492"/>
                  </a:lnTo>
                  <a:lnTo>
                    <a:pt x="7899" y="8307"/>
                  </a:lnTo>
                  <a:lnTo>
                    <a:pt x="7899" y="8215"/>
                  </a:lnTo>
                  <a:lnTo>
                    <a:pt x="7899" y="8215"/>
                  </a:lnTo>
                  <a:lnTo>
                    <a:pt x="7899" y="8123"/>
                  </a:lnTo>
                  <a:lnTo>
                    <a:pt x="78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999" y="8123"/>
                  </a:lnTo>
                  <a:lnTo>
                    <a:pt x="8199" y="8307"/>
                  </a:lnTo>
                  <a:lnTo>
                    <a:pt x="8499" y="8492"/>
                  </a:lnTo>
                  <a:lnTo>
                    <a:pt x="8599" y="8769"/>
                  </a:lnTo>
                  <a:lnTo>
                    <a:pt x="8999" y="8861"/>
                  </a:lnTo>
                  <a:lnTo>
                    <a:pt x="9199" y="9138"/>
                  </a:lnTo>
                  <a:lnTo>
                    <a:pt x="9499" y="9322"/>
                  </a:lnTo>
                  <a:lnTo>
                    <a:pt x="9699" y="9599"/>
                  </a:lnTo>
                  <a:lnTo>
                    <a:pt x="9999" y="9784"/>
                  </a:lnTo>
                  <a:lnTo>
                    <a:pt x="10199" y="9969"/>
                  </a:lnTo>
                  <a:lnTo>
                    <a:pt x="10499" y="10061"/>
                  </a:lnTo>
                  <a:lnTo>
                    <a:pt x="10599" y="10153"/>
                  </a:lnTo>
                  <a:lnTo>
                    <a:pt x="10699" y="10153"/>
                  </a:lnTo>
                  <a:lnTo>
                    <a:pt x="10800" y="10245"/>
                  </a:lnTo>
                  <a:lnTo>
                    <a:pt x="10899" y="10153"/>
                  </a:lnTo>
                  <a:lnTo>
                    <a:pt x="10999" y="9969"/>
                  </a:lnTo>
                  <a:lnTo>
                    <a:pt x="10999" y="9692"/>
                  </a:lnTo>
                  <a:lnTo>
                    <a:pt x="10999" y="9507"/>
                  </a:lnTo>
                  <a:lnTo>
                    <a:pt x="10800" y="9322"/>
                  </a:lnTo>
                  <a:lnTo>
                    <a:pt x="10599" y="9045"/>
                  </a:lnTo>
                  <a:lnTo>
                    <a:pt x="10499" y="8861"/>
                  </a:lnTo>
                  <a:lnTo>
                    <a:pt x="10199" y="8676"/>
                  </a:lnTo>
                  <a:lnTo>
                    <a:pt x="10099" y="8492"/>
                  </a:lnTo>
                  <a:lnTo>
                    <a:pt x="9799" y="8399"/>
                  </a:lnTo>
                  <a:lnTo>
                    <a:pt x="9499" y="8123"/>
                  </a:lnTo>
                  <a:lnTo>
                    <a:pt x="9299" y="7938"/>
                  </a:lnTo>
                  <a:lnTo>
                    <a:pt x="8899" y="7753"/>
                  </a:lnTo>
                  <a:lnTo>
                    <a:pt x="8699" y="7569"/>
                  </a:lnTo>
                  <a:lnTo>
                    <a:pt x="8299" y="7384"/>
                  </a:lnTo>
                  <a:lnTo>
                    <a:pt x="8199" y="7384"/>
                  </a:lnTo>
                  <a:lnTo>
                    <a:pt x="7899" y="7107"/>
                  </a:lnTo>
                  <a:lnTo>
                    <a:pt x="7799" y="683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58" name="未知"/>
            <p:cNvSpPr>
              <a:spLocks noChangeAspect="1"/>
            </p:cNvSpPr>
            <p:nvPr/>
          </p:nvSpPr>
          <p:spPr>
            <a:xfrm>
              <a:off x="592" y="513"/>
              <a:ext cx="163" cy="530"/>
            </a:xfrm>
            <a:custGeom>
              <a:avLst/>
              <a:gdLst/>
              <a:ahLst/>
              <a:cxnLst>
                <a:cxn ang="0">
                  <a:pos x="156" y="181"/>
                </a:cxn>
                <a:cxn ang="0">
                  <a:pos x="156" y="163"/>
                </a:cxn>
                <a:cxn ang="0">
                  <a:pos x="156" y="143"/>
                </a:cxn>
                <a:cxn ang="0">
                  <a:pos x="156" y="122"/>
                </a:cxn>
                <a:cxn ang="0">
                  <a:pos x="156" y="100"/>
                </a:cxn>
                <a:cxn ang="0">
                  <a:pos x="156" y="79"/>
                </a:cxn>
                <a:cxn ang="0">
                  <a:pos x="154" y="57"/>
                </a:cxn>
                <a:cxn ang="0">
                  <a:pos x="149" y="38"/>
                </a:cxn>
                <a:cxn ang="0">
                  <a:pos x="138" y="20"/>
                </a:cxn>
                <a:cxn ang="0">
                  <a:pos x="127" y="11"/>
                </a:cxn>
                <a:cxn ang="0">
                  <a:pos x="109" y="0"/>
                </a:cxn>
                <a:cxn ang="0">
                  <a:pos x="100" y="2"/>
                </a:cxn>
                <a:cxn ang="0">
                  <a:pos x="93" y="16"/>
                </a:cxn>
                <a:cxn ang="0">
                  <a:pos x="86" y="34"/>
                </a:cxn>
                <a:cxn ang="0">
                  <a:pos x="88" y="61"/>
                </a:cxn>
                <a:cxn ang="0">
                  <a:pos x="91" y="93"/>
                </a:cxn>
                <a:cxn ang="0">
                  <a:pos x="95" y="125"/>
                </a:cxn>
                <a:cxn ang="0">
                  <a:pos x="100" y="159"/>
                </a:cxn>
                <a:cxn ang="0">
                  <a:pos x="104" y="192"/>
                </a:cxn>
                <a:cxn ang="0">
                  <a:pos x="109" y="222"/>
                </a:cxn>
                <a:cxn ang="0">
                  <a:pos x="115" y="251"/>
                </a:cxn>
                <a:cxn ang="0">
                  <a:pos x="118" y="276"/>
                </a:cxn>
                <a:cxn ang="0">
                  <a:pos x="122" y="308"/>
                </a:cxn>
                <a:cxn ang="0">
                  <a:pos x="125" y="335"/>
                </a:cxn>
                <a:cxn ang="0">
                  <a:pos x="122" y="362"/>
                </a:cxn>
                <a:cxn ang="0">
                  <a:pos x="118" y="383"/>
                </a:cxn>
                <a:cxn ang="0">
                  <a:pos x="115" y="405"/>
                </a:cxn>
                <a:cxn ang="0">
                  <a:pos x="106" y="421"/>
                </a:cxn>
                <a:cxn ang="0">
                  <a:pos x="97" y="439"/>
                </a:cxn>
                <a:cxn ang="0">
                  <a:pos x="86" y="453"/>
                </a:cxn>
                <a:cxn ang="0">
                  <a:pos x="70" y="469"/>
                </a:cxn>
                <a:cxn ang="0">
                  <a:pos x="57" y="482"/>
                </a:cxn>
                <a:cxn ang="0">
                  <a:pos x="43" y="494"/>
                </a:cxn>
                <a:cxn ang="0">
                  <a:pos x="27" y="505"/>
                </a:cxn>
                <a:cxn ang="0">
                  <a:pos x="14" y="516"/>
                </a:cxn>
                <a:cxn ang="0">
                  <a:pos x="5" y="525"/>
                </a:cxn>
                <a:cxn ang="0">
                  <a:pos x="0" y="530"/>
                </a:cxn>
                <a:cxn ang="0">
                  <a:pos x="9" y="521"/>
                </a:cxn>
                <a:cxn ang="0">
                  <a:pos x="27" y="507"/>
                </a:cxn>
                <a:cxn ang="0">
                  <a:pos x="45" y="498"/>
                </a:cxn>
                <a:cxn ang="0">
                  <a:pos x="63" y="487"/>
                </a:cxn>
                <a:cxn ang="0">
                  <a:pos x="79" y="478"/>
                </a:cxn>
                <a:cxn ang="0">
                  <a:pos x="95" y="464"/>
                </a:cxn>
                <a:cxn ang="0">
                  <a:pos x="113" y="451"/>
                </a:cxn>
                <a:cxn ang="0">
                  <a:pos x="127" y="439"/>
                </a:cxn>
                <a:cxn ang="0">
                  <a:pos x="143" y="419"/>
                </a:cxn>
                <a:cxn ang="0">
                  <a:pos x="152" y="399"/>
                </a:cxn>
                <a:cxn ang="0">
                  <a:pos x="156" y="378"/>
                </a:cxn>
                <a:cxn ang="0">
                  <a:pos x="158" y="360"/>
                </a:cxn>
                <a:cxn ang="0">
                  <a:pos x="161" y="344"/>
                </a:cxn>
                <a:cxn ang="0">
                  <a:pos x="161" y="326"/>
                </a:cxn>
                <a:cxn ang="0">
                  <a:pos x="163" y="308"/>
                </a:cxn>
                <a:cxn ang="0">
                  <a:pos x="161" y="290"/>
                </a:cxn>
                <a:cxn ang="0">
                  <a:pos x="161" y="274"/>
                </a:cxn>
                <a:cxn ang="0">
                  <a:pos x="161" y="258"/>
                </a:cxn>
                <a:cxn ang="0">
                  <a:pos x="158" y="242"/>
                </a:cxn>
                <a:cxn ang="0">
                  <a:pos x="156" y="224"/>
                </a:cxn>
                <a:cxn ang="0">
                  <a:pos x="154" y="208"/>
                </a:cxn>
                <a:cxn ang="0">
                  <a:pos x="156" y="192"/>
                </a:cxn>
              </a:cxnLst>
              <a:pathLst>
                <a:path w="21600" h="21600">
                  <a:moveTo>
                    <a:pt x="20699" y="7845"/>
                  </a:moveTo>
                  <a:lnTo>
                    <a:pt x="20399" y="7661"/>
                  </a:lnTo>
                  <a:lnTo>
                    <a:pt x="20699" y="7384"/>
                  </a:lnTo>
                  <a:lnTo>
                    <a:pt x="20399" y="7199"/>
                  </a:lnTo>
                  <a:lnTo>
                    <a:pt x="20699" y="6923"/>
                  </a:lnTo>
                  <a:lnTo>
                    <a:pt x="20699" y="6645"/>
                  </a:lnTo>
                  <a:lnTo>
                    <a:pt x="20699" y="6461"/>
                  </a:lnTo>
                  <a:lnTo>
                    <a:pt x="20699" y="6092"/>
                  </a:lnTo>
                  <a:lnTo>
                    <a:pt x="20699" y="5815"/>
                  </a:lnTo>
                  <a:lnTo>
                    <a:pt x="20999" y="5538"/>
                  </a:lnTo>
                  <a:lnTo>
                    <a:pt x="20999" y="5261"/>
                  </a:lnTo>
                  <a:lnTo>
                    <a:pt x="20699" y="4984"/>
                  </a:lnTo>
                  <a:lnTo>
                    <a:pt x="20999" y="4707"/>
                  </a:lnTo>
                  <a:lnTo>
                    <a:pt x="20999" y="4338"/>
                  </a:lnTo>
                  <a:lnTo>
                    <a:pt x="20699" y="4061"/>
                  </a:lnTo>
                  <a:lnTo>
                    <a:pt x="20999" y="3784"/>
                  </a:lnTo>
                  <a:lnTo>
                    <a:pt x="20999" y="3507"/>
                  </a:lnTo>
                  <a:lnTo>
                    <a:pt x="20699" y="3230"/>
                  </a:lnTo>
                  <a:lnTo>
                    <a:pt x="20399" y="2861"/>
                  </a:lnTo>
                  <a:lnTo>
                    <a:pt x="20399" y="2584"/>
                  </a:lnTo>
                  <a:lnTo>
                    <a:pt x="20399" y="2307"/>
                  </a:lnTo>
                  <a:lnTo>
                    <a:pt x="20099" y="2122"/>
                  </a:lnTo>
                  <a:lnTo>
                    <a:pt x="19799" y="1846"/>
                  </a:lnTo>
                  <a:lnTo>
                    <a:pt x="19799" y="1569"/>
                  </a:lnTo>
                  <a:lnTo>
                    <a:pt x="19199" y="1291"/>
                  </a:lnTo>
                  <a:lnTo>
                    <a:pt x="18599" y="1107"/>
                  </a:lnTo>
                  <a:lnTo>
                    <a:pt x="18299" y="830"/>
                  </a:lnTo>
                  <a:lnTo>
                    <a:pt x="17999" y="738"/>
                  </a:lnTo>
                  <a:lnTo>
                    <a:pt x="17099" y="645"/>
                  </a:lnTo>
                  <a:lnTo>
                    <a:pt x="16799" y="461"/>
                  </a:lnTo>
                  <a:lnTo>
                    <a:pt x="15899" y="276"/>
                  </a:lnTo>
                  <a:lnTo>
                    <a:pt x="15299" y="184"/>
                  </a:lnTo>
                  <a:lnTo>
                    <a:pt x="14399" y="0"/>
                  </a:lnTo>
                  <a:lnTo>
                    <a:pt x="14099" y="92"/>
                  </a:lnTo>
                  <a:lnTo>
                    <a:pt x="13799" y="92"/>
                  </a:lnTo>
                  <a:lnTo>
                    <a:pt x="13199" y="92"/>
                  </a:lnTo>
                  <a:lnTo>
                    <a:pt x="12899" y="184"/>
                  </a:lnTo>
                  <a:lnTo>
                    <a:pt x="12599" y="461"/>
                  </a:lnTo>
                  <a:lnTo>
                    <a:pt x="12299" y="645"/>
                  </a:lnTo>
                  <a:lnTo>
                    <a:pt x="11999" y="830"/>
                  </a:lnTo>
                  <a:lnTo>
                    <a:pt x="11699" y="1107"/>
                  </a:lnTo>
                  <a:lnTo>
                    <a:pt x="11399" y="1384"/>
                  </a:lnTo>
                  <a:lnTo>
                    <a:pt x="11399" y="1753"/>
                  </a:lnTo>
                  <a:lnTo>
                    <a:pt x="11399" y="2122"/>
                  </a:lnTo>
                  <a:lnTo>
                    <a:pt x="11699" y="2492"/>
                  </a:lnTo>
                  <a:lnTo>
                    <a:pt x="11699" y="2861"/>
                  </a:lnTo>
                  <a:lnTo>
                    <a:pt x="11699" y="3230"/>
                  </a:lnTo>
                  <a:lnTo>
                    <a:pt x="11999" y="3784"/>
                  </a:lnTo>
                  <a:lnTo>
                    <a:pt x="11999" y="4246"/>
                  </a:lnTo>
                  <a:lnTo>
                    <a:pt x="12299" y="4615"/>
                  </a:lnTo>
                  <a:lnTo>
                    <a:pt x="12599" y="5076"/>
                  </a:lnTo>
                  <a:lnTo>
                    <a:pt x="12899" y="5630"/>
                  </a:lnTo>
                  <a:lnTo>
                    <a:pt x="12899" y="5999"/>
                  </a:lnTo>
                  <a:lnTo>
                    <a:pt x="13199" y="6461"/>
                  </a:lnTo>
                  <a:lnTo>
                    <a:pt x="13199" y="7015"/>
                  </a:lnTo>
                  <a:lnTo>
                    <a:pt x="13500" y="7384"/>
                  </a:lnTo>
                  <a:lnTo>
                    <a:pt x="13799" y="7845"/>
                  </a:lnTo>
                  <a:lnTo>
                    <a:pt x="14099" y="8215"/>
                  </a:lnTo>
                  <a:lnTo>
                    <a:pt x="14399" y="8861"/>
                  </a:lnTo>
                  <a:lnTo>
                    <a:pt x="14399" y="9045"/>
                  </a:lnTo>
                  <a:lnTo>
                    <a:pt x="14699" y="9507"/>
                  </a:lnTo>
                  <a:lnTo>
                    <a:pt x="14999" y="9876"/>
                  </a:lnTo>
                  <a:lnTo>
                    <a:pt x="15299" y="10245"/>
                  </a:lnTo>
                  <a:lnTo>
                    <a:pt x="14999" y="10522"/>
                  </a:lnTo>
                  <a:lnTo>
                    <a:pt x="15299" y="10707"/>
                  </a:lnTo>
                  <a:lnTo>
                    <a:pt x="15599" y="11261"/>
                  </a:lnTo>
                  <a:lnTo>
                    <a:pt x="15599" y="11722"/>
                  </a:lnTo>
                  <a:lnTo>
                    <a:pt x="15899" y="12091"/>
                  </a:lnTo>
                  <a:lnTo>
                    <a:pt x="16200" y="12553"/>
                  </a:lnTo>
                  <a:lnTo>
                    <a:pt x="16200" y="12922"/>
                  </a:lnTo>
                  <a:lnTo>
                    <a:pt x="16200" y="13384"/>
                  </a:lnTo>
                  <a:lnTo>
                    <a:pt x="16499" y="13661"/>
                  </a:lnTo>
                  <a:lnTo>
                    <a:pt x="16499" y="14030"/>
                  </a:lnTo>
                  <a:lnTo>
                    <a:pt x="16499" y="14399"/>
                  </a:lnTo>
                  <a:lnTo>
                    <a:pt x="16200" y="14768"/>
                  </a:lnTo>
                  <a:lnTo>
                    <a:pt x="16200" y="15046"/>
                  </a:lnTo>
                  <a:lnTo>
                    <a:pt x="15899" y="15322"/>
                  </a:lnTo>
                  <a:lnTo>
                    <a:pt x="15599" y="15599"/>
                  </a:lnTo>
                  <a:lnTo>
                    <a:pt x="15599" y="15876"/>
                  </a:lnTo>
                  <a:lnTo>
                    <a:pt x="15299" y="16153"/>
                  </a:lnTo>
                  <a:lnTo>
                    <a:pt x="15299" y="16522"/>
                  </a:lnTo>
                  <a:lnTo>
                    <a:pt x="14699" y="16615"/>
                  </a:lnTo>
                  <a:lnTo>
                    <a:pt x="14399" y="16892"/>
                  </a:lnTo>
                  <a:lnTo>
                    <a:pt x="14099" y="17168"/>
                  </a:lnTo>
                  <a:lnTo>
                    <a:pt x="13799" y="17445"/>
                  </a:lnTo>
                  <a:lnTo>
                    <a:pt x="13500" y="17630"/>
                  </a:lnTo>
                  <a:lnTo>
                    <a:pt x="12899" y="17907"/>
                  </a:lnTo>
                  <a:lnTo>
                    <a:pt x="11999" y="18092"/>
                  </a:lnTo>
                  <a:lnTo>
                    <a:pt x="11699" y="18369"/>
                  </a:lnTo>
                  <a:lnTo>
                    <a:pt x="11399" y="18461"/>
                  </a:lnTo>
                  <a:lnTo>
                    <a:pt x="10800" y="18645"/>
                  </a:lnTo>
                  <a:lnTo>
                    <a:pt x="9899" y="18923"/>
                  </a:lnTo>
                  <a:lnTo>
                    <a:pt x="9299" y="19107"/>
                  </a:lnTo>
                  <a:lnTo>
                    <a:pt x="8699" y="19292"/>
                  </a:lnTo>
                  <a:lnTo>
                    <a:pt x="7799" y="19569"/>
                  </a:lnTo>
                  <a:lnTo>
                    <a:pt x="7499" y="19661"/>
                  </a:lnTo>
                  <a:lnTo>
                    <a:pt x="6599" y="19938"/>
                  </a:lnTo>
                  <a:lnTo>
                    <a:pt x="5999" y="20030"/>
                  </a:lnTo>
                  <a:lnTo>
                    <a:pt x="5699" y="20122"/>
                  </a:lnTo>
                  <a:lnTo>
                    <a:pt x="5099" y="20307"/>
                  </a:lnTo>
                  <a:lnTo>
                    <a:pt x="4199" y="20399"/>
                  </a:lnTo>
                  <a:lnTo>
                    <a:pt x="3599" y="20584"/>
                  </a:lnTo>
                  <a:lnTo>
                    <a:pt x="3299" y="20676"/>
                  </a:lnTo>
                  <a:lnTo>
                    <a:pt x="2700" y="20861"/>
                  </a:lnTo>
                  <a:lnTo>
                    <a:pt x="1799" y="21045"/>
                  </a:lnTo>
                  <a:lnTo>
                    <a:pt x="1499" y="21230"/>
                  </a:lnTo>
                  <a:lnTo>
                    <a:pt x="899" y="21322"/>
                  </a:lnTo>
                  <a:lnTo>
                    <a:pt x="599" y="21415"/>
                  </a:lnTo>
                  <a:lnTo>
                    <a:pt x="0" y="21507"/>
                  </a:lnTo>
                  <a:lnTo>
                    <a:pt x="0" y="21600"/>
                  </a:lnTo>
                  <a:lnTo>
                    <a:pt x="0" y="21600"/>
                  </a:lnTo>
                  <a:lnTo>
                    <a:pt x="0" y="21507"/>
                  </a:lnTo>
                  <a:lnTo>
                    <a:pt x="299" y="21415"/>
                  </a:lnTo>
                  <a:lnTo>
                    <a:pt x="1199" y="21230"/>
                  </a:lnTo>
                  <a:lnTo>
                    <a:pt x="1799" y="21045"/>
                  </a:lnTo>
                  <a:lnTo>
                    <a:pt x="2700" y="20861"/>
                  </a:lnTo>
                  <a:lnTo>
                    <a:pt x="3599" y="20676"/>
                  </a:lnTo>
                  <a:lnTo>
                    <a:pt x="4199" y="20492"/>
                  </a:lnTo>
                  <a:lnTo>
                    <a:pt x="5099" y="20492"/>
                  </a:lnTo>
                  <a:lnTo>
                    <a:pt x="5999" y="20307"/>
                  </a:lnTo>
                  <a:lnTo>
                    <a:pt x="6899" y="20215"/>
                  </a:lnTo>
                  <a:lnTo>
                    <a:pt x="7799" y="20030"/>
                  </a:lnTo>
                  <a:lnTo>
                    <a:pt x="8399" y="19845"/>
                  </a:lnTo>
                  <a:lnTo>
                    <a:pt x="9299" y="19753"/>
                  </a:lnTo>
                  <a:lnTo>
                    <a:pt x="9899" y="19569"/>
                  </a:lnTo>
                  <a:lnTo>
                    <a:pt x="10499" y="19476"/>
                  </a:lnTo>
                  <a:lnTo>
                    <a:pt x="11399" y="19199"/>
                  </a:lnTo>
                  <a:lnTo>
                    <a:pt x="12299" y="19015"/>
                  </a:lnTo>
                  <a:lnTo>
                    <a:pt x="12599" y="18923"/>
                  </a:lnTo>
                  <a:lnTo>
                    <a:pt x="13799" y="18738"/>
                  </a:lnTo>
                  <a:lnTo>
                    <a:pt x="14699" y="18553"/>
                  </a:lnTo>
                  <a:lnTo>
                    <a:pt x="14999" y="18369"/>
                  </a:lnTo>
                  <a:lnTo>
                    <a:pt x="15899" y="18184"/>
                  </a:lnTo>
                  <a:lnTo>
                    <a:pt x="16799" y="17999"/>
                  </a:lnTo>
                  <a:lnTo>
                    <a:pt x="16799" y="17907"/>
                  </a:lnTo>
                  <a:lnTo>
                    <a:pt x="17699" y="17630"/>
                  </a:lnTo>
                  <a:lnTo>
                    <a:pt x="17999" y="17353"/>
                  </a:lnTo>
                  <a:lnTo>
                    <a:pt x="18900" y="17076"/>
                  </a:lnTo>
                  <a:lnTo>
                    <a:pt x="19199" y="16892"/>
                  </a:lnTo>
                  <a:lnTo>
                    <a:pt x="19799" y="16615"/>
                  </a:lnTo>
                  <a:lnTo>
                    <a:pt x="20099" y="16246"/>
                  </a:lnTo>
                  <a:lnTo>
                    <a:pt x="20099" y="16061"/>
                  </a:lnTo>
                  <a:lnTo>
                    <a:pt x="20699" y="15784"/>
                  </a:lnTo>
                  <a:lnTo>
                    <a:pt x="20699" y="15415"/>
                  </a:lnTo>
                  <a:lnTo>
                    <a:pt x="20999" y="14953"/>
                  </a:lnTo>
                  <a:lnTo>
                    <a:pt x="20999" y="14768"/>
                  </a:lnTo>
                  <a:lnTo>
                    <a:pt x="20999" y="14676"/>
                  </a:lnTo>
                  <a:lnTo>
                    <a:pt x="20999" y="14492"/>
                  </a:lnTo>
                  <a:lnTo>
                    <a:pt x="20999" y="14215"/>
                  </a:lnTo>
                  <a:lnTo>
                    <a:pt x="21299" y="14030"/>
                  </a:lnTo>
                  <a:lnTo>
                    <a:pt x="21299" y="13753"/>
                  </a:lnTo>
                  <a:lnTo>
                    <a:pt x="21299" y="13569"/>
                  </a:lnTo>
                  <a:lnTo>
                    <a:pt x="21299" y="13292"/>
                  </a:lnTo>
                  <a:lnTo>
                    <a:pt x="21299" y="13107"/>
                  </a:lnTo>
                  <a:lnTo>
                    <a:pt x="21299" y="12922"/>
                  </a:lnTo>
                  <a:lnTo>
                    <a:pt x="21600" y="12553"/>
                  </a:lnTo>
                  <a:lnTo>
                    <a:pt x="21299" y="12369"/>
                  </a:lnTo>
                  <a:lnTo>
                    <a:pt x="21600" y="12091"/>
                  </a:lnTo>
                  <a:lnTo>
                    <a:pt x="21299" y="11815"/>
                  </a:lnTo>
                  <a:lnTo>
                    <a:pt x="20999" y="11538"/>
                  </a:lnTo>
                  <a:lnTo>
                    <a:pt x="21299" y="11445"/>
                  </a:lnTo>
                  <a:lnTo>
                    <a:pt x="21299" y="11169"/>
                  </a:lnTo>
                  <a:lnTo>
                    <a:pt x="21299" y="10892"/>
                  </a:lnTo>
                  <a:lnTo>
                    <a:pt x="20999" y="10707"/>
                  </a:lnTo>
                  <a:lnTo>
                    <a:pt x="21299" y="10522"/>
                  </a:lnTo>
                  <a:lnTo>
                    <a:pt x="20999" y="10245"/>
                  </a:lnTo>
                  <a:lnTo>
                    <a:pt x="21299" y="9969"/>
                  </a:lnTo>
                  <a:lnTo>
                    <a:pt x="20999" y="9876"/>
                  </a:lnTo>
                  <a:lnTo>
                    <a:pt x="20999" y="9599"/>
                  </a:lnTo>
                  <a:lnTo>
                    <a:pt x="20699" y="9322"/>
                  </a:lnTo>
                  <a:lnTo>
                    <a:pt x="20699" y="9138"/>
                  </a:lnTo>
                  <a:lnTo>
                    <a:pt x="20699" y="8861"/>
                  </a:lnTo>
                  <a:lnTo>
                    <a:pt x="20699" y="8676"/>
                  </a:lnTo>
                  <a:lnTo>
                    <a:pt x="20399" y="8492"/>
                  </a:lnTo>
                  <a:lnTo>
                    <a:pt x="20699" y="8307"/>
                  </a:lnTo>
                  <a:lnTo>
                    <a:pt x="20399" y="8030"/>
                  </a:lnTo>
                  <a:lnTo>
                    <a:pt x="20699" y="784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59" name="未知"/>
            <p:cNvSpPr>
              <a:spLocks noChangeAspect="1"/>
            </p:cNvSpPr>
            <p:nvPr/>
          </p:nvSpPr>
          <p:spPr>
            <a:xfrm>
              <a:off x="297" y="499"/>
              <a:ext cx="352" cy="408"/>
            </a:xfrm>
            <a:custGeom>
              <a:avLst/>
              <a:gdLst/>
              <a:ahLst/>
              <a:cxnLst>
                <a:cxn ang="0">
                  <a:pos x="179" y="34"/>
                </a:cxn>
                <a:cxn ang="0">
                  <a:pos x="157" y="48"/>
                </a:cxn>
                <a:cxn ang="0">
                  <a:pos x="132" y="61"/>
                </a:cxn>
                <a:cxn ang="0">
                  <a:pos x="104" y="75"/>
                </a:cxn>
                <a:cxn ang="0">
                  <a:pos x="79" y="91"/>
                </a:cxn>
                <a:cxn ang="0">
                  <a:pos x="54" y="104"/>
                </a:cxn>
                <a:cxn ang="0">
                  <a:pos x="30" y="118"/>
                </a:cxn>
                <a:cxn ang="0">
                  <a:pos x="7" y="134"/>
                </a:cxn>
                <a:cxn ang="0">
                  <a:pos x="7" y="136"/>
                </a:cxn>
                <a:cxn ang="0">
                  <a:pos x="34" y="129"/>
                </a:cxn>
                <a:cxn ang="0">
                  <a:pos x="68" y="118"/>
                </a:cxn>
                <a:cxn ang="0">
                  <a:pos x="98" y="107"/>
                </a:cxn>
                <a:cxn ang="0">
                  <a:pos x="116" y="93"/>
                </a:cxn>
                <a:cxn ang="0">
                  <a:pos x="134" y="77"/>
                </a:cxn>
                <a:cxn ang="0">
                  <a:pos x="159" y="63"/>
                </a:cxn>
                <a:cxn ang="0">
                  <a:pos x="182" y="52"/>
                </a:cxn>
                <a:cxn ang="0">
                  <a:pos x="204" y="43"/>
                </a:cxn>
                <a:cxn ang="0">
                  <a:pos x="229" y="39"/>
                </a:cxn>
                <a:cxn ang="0">
                  <a:pos x="248" y="39"/>
                </a:cxn>
                <a:cxn ang="0">
                  <a:pos x="266" y="48"/>
                </a:cxn>
                <a:cxn ang="0">
                  <a:pos x="282" y="73"/>
                </a:cxn>
                <a:cxn ang="0">
                  <a:pos x="295" y="102"/>
                </a:cxn>
                <a:cxn ang="0">
                  <a:pos x="302" y="134"/>
                </a:cxn>
                <a:cxn ang="0">
                  <a:pos x="307" y="168"/>
                </a:cxn>
                <a:cxn ang="0">
                  <a:pos x="307" y="202"/>
                </a:cxn>
                <a:cxn ang="0">
                  <a:pos x="304" y="231"/>
                </a:cxn>
                <a:cxn ang="0">
                  <a:pos x="300" y="263"/>
                </a:cxn>
                <a:cxn ang="0">
                  <a:pos x="295" y="292"/>
                </a:cxn>
                <a:cxn ang="0">
                  <a:pos x="284" y="290"/>
                </a:cxn>
                <a:cxn ang="0">
                  <a:pos x="254" y="263"/>
                </a:cxn>
                <a:cxn ang="0">
                  <a:pos x="223" y="238"/>
                </a:cxn>
                <a:cxn ang="0">
                  <a:pos x="207" y="240"/>
                </a:cxn>
                <a:cxn ang="0">
                  <a:pos x="218" y="281"/>
                </a:cxn>
                <a:cxn ang="0">
                  <a:pos x="238" y="311"/>
                </a:cxn>
                <a:cxn ang="0">
                  <a:pos x="263" y="340"/>
                </a:cxn>
                <a:cxn ang="0">
                  <a:pos x="279" y="369"/>
                </a:cxn>
                <a:cxn ang="0">
                  <a:pos x="295" y="394"/>
                </a:cxn>
                <a:cxn ang="0">
                  <a:pos x="318" y="406"/>
                </a:cxn>
                <a:cxn ang="0">
                  <a:pos x="345" y="406"/>
                </a:cxn>
                <a:cxn ang="0">
                  <a:pos x="352" y="403"/>
                </a:cxn>
                <a:cxn ang="0">
                  <a:pos x="347" y="381"/>
                </a:cxn>
                <a:cxn ang="0">
                  <a:pos x="347" y="340"/>
                </a:cxn>
                <a:cxn ang="0">
                  <a:pos x="350" y="301"/>
                </a:cxn>
                <a:cxn ang="0">
                  <a:pos x="350" y="267"/>
                </a:cxn>
                <a:cxn ang="0">
                  <a:pos x="350" y="245"/>
                </a:cxn>
                <a:cxn ang="0">
                  <a:pos x="347" y="227"/>
                </a:cxn>
                <a:cxn ang="0">
                  <a:pos x="345" y="206"/>
                </a:cxn>
                <a:cxn ang="0">
                  <a:pos x="343" y="184"/>
                </a:cxn>
                <a:cxn ang="0">
                  <a:pos x="341" y="161"/>
                </a:cxn>
                <a:cxn ang="0">
                  <a:pos x="338" y="138"/>
                </a:cxn>
                <a:cxn ang="0">
                  <a:pos x="334" y="113"/>
                </a:cxn>
                <a:cxn ang="0">
                  <a:pos x="332" y="91"/>
                </a:cxn>
                <a:cxn ang="0">
                  <a:pos x="311" y="36"/>
                </a:cxn>
                <a:cxn ang="0">
                  <a:pos x="275" y="7"/>
                </a:cxn>
                <a:cxn ang="0">
                  <a:pos x="234" y="2"/>
                </a:cxn>
                <a:cxn ang="0">
                  <a:pos x="198" y="16"/>
                </a:cxn>
              </a:cxnLst>
              <a:pathLst>
                <a:path w="21600" h="21600">
                  <a:moveTo>
                    <a:pt x="11845" y="1079"/>
                  </a:moveTo>
                  <a:lnTo>
                    <a:pt x="11705" y="1319"/>
                  </a:lnTo>
                  <a:lnTo>
                    <a:pt x="11287" y="1559"/>
                  </a:lnTo>
                  <a:lnTo>
                    <a:pt x="11008" y="1799"/>
                  </a:lnTo>
                  <a:lnTo>
                    <a:pt x="10590" y="1919"/>
                  </a:lnTo>
                  <a:lnTo>
                    <a:pt x="10172" y="2159"/>
                  </a:lnTo>
                  <a:lnTo>
                    <a:pt x="9754" y="2399"/>
                  </a:lnTo>
                  <a:lnTo>
                    <a:pt x="9615" y="2519"/>
                  </a:lnTo>
                  <a:lnTo>
                    <a:pt x="9197" y="2759"/>
                  </a:lnTo>
                  <a:lnTo>
                    <a:pt x="8779" y="2879"/>
                  </a:lnTo>
                  <a:lnTo>
                    <a:pt x="8361" y="3119"/>
                  </a:lnTo>
                  <a:lnTo>
                    <a:pt x="8082" y="3239"/>
                  </a:lnTo>
                  <a:lnTo>
                    <a:pt x="7524" y="3359"/>
                  </a:lnTo>
                  <a:lnTo>
                    <a:pt x="7246" y="3599"/>
                  </a:lnTo>
                  <a:lnTo>
                    <a:pt x="6828" y="3719"/>
                  </a:lnTo>
                  <a:lnTo>
                    <a:pt x="6410" y="3959"/>
                  </a:lnTo>
                  <a:lnTo>
                    <a:pt x="5991" y="4199"/>
                  </a:lnTo>
                  <a:lnTo>
                    <a:pt x="5574" y="4319"/>
                  </a:lnTo>
                  <a:lnTo>
                    <a:pt x="5295" y="4559"/>
                  </a:lnTo>
                  <a:lnTo>
                    <a:pt x="4877" y="4799"/>
                  </a:lnTo>
                  <a:lnTo>
                    <a:pt x="4459" y="4919"/>
                  </a:lnTo>
                  <a:lnTo>
                    <a:pt x="4041" y="5159"/>
                  </a:lnTo>
                  <a:lnTo>
                    <a:pt x="3762" y="5279"/>
                  </a:lnTo>
                  <a:lnTo>
                    <a:pt x="3344" y="5519"/>
                  </a:lnTo>
                  <a:lnTo>
                    <a:pt x="2926" y="5759"/>
                  </a:lnTo>
                  <a:lnTo>
                    <a:pt x="2508" y="5879"/>
                  </a:lnTo>
                  <a:lnTo>
                    <a:pt x="2229" y="6119"/>
                  </a:lnTo>
                  <a:lnTo>
                    <a:pt x="1811" y="6239"/>
                  </a:lnTo>
                  <a:lnTo>
                    <a:pt x="1393" y="6479"/>
                  </a:lnTo>
                  <a:lnTo>
                    <a:pt x="1114" y="6599"/>
                  </a:lnTo>
                  <a:lnTo>
                    <a:pt x="696" y="6839"/>
                  </a:lnTo>
                  <a:lnTo>
                    <a:pt x="417" y="7079"/>
                  </a:lnTo>
                  <a:lnTo>
                    <a:pt x="0" y="7319"/>
                  </a:lnTo>
                  <a:lnTo>
                    <a:pt x="0" y="7319"/>
                  </a:lnTo>
                  <a:lnTo>
                    <a:pt x="139" y="7319"/>
                  </a:lnTo>
                  <a:lnTo>
                    <a:pt x="417" y="7199"/>
                  </a:lnTo>
                  <a:lnTo>
                    <a:pt x="696" y="7199"/>
                  </a:lnTo>
                  <a:lnTo>
                    <a:pt x="1254" y="7079"/>
                  </a:lnTo>
                  <a:lnTo>
                    <a:pt x="1532" y="6959"/>
                  </a:lnTo>
                  <a:lnTo>
                    <a:pt x="2090" y="6839"/>
                  </a:lnTo>
                  <a:lnTo>
                    <a:pt x="2647" y="6719"/>
                  </a:lnTo>
                  <a:lnTo>
                    <a:pt x="3344" y="6479"/>
                  </a:lnTo>
                  <a:lnTo>
                    <a:pt x="3623" y="6479"/>
                  </a:lnTo>
                  <a:lnTo>
                    <a:pt x="4180" y="6239"/>
                  </a:lnTo>
                  <a:lnTo>
                    <a:pt x="4877" y="5999"/>
                  </a:lnTo>
                  <a:lnTo>
                    <a:pt x="5434" y="5879"/>
                  </a:lnTo>
                  <a:lnTo>
                    <a:pt x="5852" y="5759"/>
                  </a:lnTo>
                  <a:lnTo>
                    <a:pt x="5991" y="5639"/>
                  </a:lnTo>
                  <a:lnTo>
                    <a:pt x="6410" y="5279"/>
                  </a:lnTo>
                  <a:lnTo>
                    <a:pt x="6689" y="5279"/>
                  </a:lnTo>
                  <a:lnTo>
                    <a:pt x="6967" y="5039"/>
                  </a:lnTo>
                  <a:lnTo>
                    <a:pt x="7106" y="4919"/>
                  </a:lnTo>
                  <a:lnTo>
                    <a:pt x="7524" y="4559"/>
                  </a:lnTo>
                  <a:lnTo>
                    <a:pt x="7803" y="4559"/>
                  </a:lnTo>
                  <a:lnTo>
                    <a:pt x="7803" y="4319"/>
                  </a:lnTo>
                  <a:lnTo>
                    <a:pt x="8221" y="4079"/>
                  </a:lnTo>
                  <a:lnTo>
                    <a:pt x="8639" y="3959"/>
                  </a:lnTo>
                  <a:lnTo>
                    <a:pt x="9057" y="3719"/>
                  </a:lnTo>
                  <a:lnTo>
                    <a:pt x="9336" y="3599"/>
                  </a:lnTo>
                  <a:lnTo>
                    <a:pt x="9754" y="3359"/>
                  </a:lnTo>
                  <a:lnTo>
                    <a:pt x="10033" y="3239"/>
                  </a:lnTo>
                  <a:lnTo>
                    <a:pt x="10451" y="3119"/>
                  </a:lnTo>
                  <a:lnTo>
                    <a:pt x="10869" y="2879"/>
                  </a:lnTo>
                  <a:lnTo>
                    <a:pt x="11148" y="2759"/>
                  </a:lnTo>
                  <a:lnTo>
                    <a:pt x="11566" y="2639"/>
                  </a:lnTo>
                  <a:lnTo>
                    <a:pt x="11845" y="2519"/>
                  </a:lnTo>
                  <a:lnTo>
                    <a:pt x="12123" y="2399"/>
                  </a:lnTo>
                  <a:lnTo>
                    <a:pt x="12541" y="2279"/>
                  </a:lnTo>
                  <a:lnTo>
                    <a:pt x="12959" y="2279"/>
                  </a:lnTo>
                  <a:lnTo>
                    <a:pt x="13378" y="2159"/>
                  </a:lnTo>
                  <a:lnTo>
                    <a:pt x="13656" y="2159"/>
                  </a:lnTo>
                  <a:lnTo>
                    <a:pt x="14074" y="2039"/>
                  </a:lnTo>
                  <a:lnTo>
                    <a:pt x="14213" y="2039"/>
                  </a:lnTo>
                  <a:lnTo>
                    <a:pt x="14632" y="2039"/>
                  </a:lnTo>
                  <a:lnTo>
                    <a:pt x="14910" y="2039"/>
                  </a:lnTo>
                  <a:lnTo>
                    <a:pt x="15189" y="2039"/>
                  </a:lnTo>
                  <a:lnTo>
                    <a:pt x="15468" y="2159"/>
                  </a:lnTo>
                  <a:lnTo>
                    <a:pt x="15746" y="2279"/>
                  </a:lnTo>
                  <a:lnTo>
                    <a:pt x="16025" y="2399"/>
                  </a:lnTo>
                  <a:lnTo>
                    <a:pt x="16304" y="2519"/>
                  </a:lnTo>
                  <a:lnTo>
                    <a:pt x="16582" y="2639"/>
                  </a:lnTo>
                  <a:lnTo>
                    <a:pt x="16861" y="3119"/>
                  </a:lnTo>
                  <a:lnTo>
                    <a:pt x="17001" y="3479"/>
                  </a:lnTo>
                  <a:lnTo>
                    <a:pt x="17279" y="3839"/>
                  </a:lnTo>
                  <a:lnTo>
                    <a:pt x="17558" y="4079"/>
                  </a:lnTo>
                  <a:lnTo>
                    <a:pt x="17697" y="4559"/>
                  </a:lnTo>
                  <a:lnTo>
                    <a:pt x="17837" y="5039"/>
                  </a:lnTo>
                  <a:lnTo>
                    <a:pt x="18115" y="5400"/>
                  </a:lnTo>
                  <a:lnTo>
                    <a:pt x="18255" y="5759"/>
                  </a:lnTo>
                  <a:lnTo>
                    <a:pt x="18255" y="6119"/>
                  </a:lnTo>
                  <a:lnTo>
                    <a:pt x="18394" y="6599"/>
                  </a:lnTo>
                  <a:lnTo>
                    <a:pt x="18534" y="7079"/>
                  </a:lnTo>
                  <a:lnTo>
                    <a:pt x="18673" y="7439"/>
                  </a:lnTo>
                  <a:lnTo>
                    <a:pt x="18673" y="7919"/>
                  </a:lnTo>
                  <a:lnTo>
                    <a:pt x="18673" y="8399"/>
                  </a:lnTo>
                  <a:lnTo>
                    <a:pt x="18812" y="8879"/>
                  </a:lnTo>
                  <a:lnTo>
                    <a:pt x="18812" y="9359"/>
                  </a:lnTo>
                  <a:lnTo>
                    <a:pt x="18812" y="9719"/>
                  </a:lnTo>
                  <a:lnTo>
                    <a:pt x="18673" y="10199"/>
                  </a:lnTo>
                  <a:lnTo>
                    <a:pt x="18812" y="10679"/>
                  </a:lnTo>
                  <a:lnTo>
                    <a:pt x="18812" y="11159"/>
                  </a:lnTo>
                  <a:lnTo>
                    <a:pt x="18812" y="11639"/>
                  </a:lnTo>
                  <a:lnTo>
                    <a:pt x="18673" y="11999"/>
                  </a:lnTo>
                  <a:lnTo>
                    <a:pt x="18673" y="12239"/>
                  </a:lnTo>
                  <a:lnTo>
                    <a:pt x="18673" y="12719"/>
                  </a:lnTo>
                  <a:lnTo>
                    <a:pt x="18673" y="13079"/>
                  </a:lnTo>
                  <a:lnTo>
                    <a:pt x="18394" y="13559"/>
                  </a:lnTo>
                  <a:lnTo>
                    <a:pt x="18394" y="13919"/>
                  </a:lnTo>
                  <a:lnTo>
                    <a:pt x="18394" y="14279"/>
                  </a:lnTo>
                  <a:lnTo>
                    <a:pt x="18115" y="14639"/>
                  </a:lnTo>
                  <a:lnTo>
                    <a:pt x="18115" y="14999"/>
                  </a:lnTo>
                  <a:lnTo>
                    <a:pt x="18115" y="15479"/>
                  </a:lnTo>
                  <a:lnTo>
                    <a:pt x="17837" y="15719"/>
                  </a:lnTo>
                  <a:lnTo>
                    <a:pt x="17837" y="15719"/>
                  </a:lnTo>
                  <a:lnTo>
                    <a:pt x="17558" y="15599"/>
                  </a:lnTo>
                  <a:lnTo>
                    <a:pt x="17419" y="15359"/>
                  </a:lnTo>
                  <a:lnTo>
                    <a:pt x="17001" y="15119"/>
                  </a:lnTo>
                  <a:lnTo>
                    <a:pt x="16582" y="14759"/>
                  </a:lnTo>
                  <a:lnTo>
                    <a:pt x="16025" y="14279"/>
                  </a:lnTo>
                  <a:lnTo>
                    <a:pt x="15607" y="13919"/>
                  </a:lnTo>
                  <a:lnTo>
                    <a:pt x="15050" y="13559"/>
                  </a:lnTo>
                  <a:lnTo>
                    <a:pt x="14492" y="13079"/>
                  </a:lnTo>
                  <a:lnTo>
                    <a:pt x="14074" y="12839"/>
                  </a:lnTo>
                  <a:lnTo>
                    <a:pt x="13656" y="12599"/>
                  </a:lnTo>
                  <a:lnTo>
                    <a:pt x="13378" y="12479"/>
                  </a:lnTo>
                  <a:lnTo>
                    <a:pt x="13099" y="12359"/>
                  </a:lnTo>
                  <a:lnTo>
                    <a:pt x="12820" y="12599"/>
                  </a:lnTo>
                  <a:lnTo>
                    <a:pt x="12680" y="12719"/>
                  </a:lnTo>
                  <a:lnTo>
                    <a:pt x="12820" y="13199"/>
                  </a:lnTo>
                  <a:lnTo>
                    <a:pt x="12959" y="13919"/>
                  </a:lnTo>
                  <a:lnTo>
                    <a:pt x="13099" y="14519"/>
                  </a:lnTo>
                  <a:lnTo>
                    <a:pt x="13378" y="14879"/>
                  </a:lnTo>
                  <a:lnTo>
                    <a:pt x="13656" y="15359"/>
                  </a:lnTo>
                  <a:lnTo>
                    <a:pt x="14074" y="15839"/>
                  </a:lnTo>
                  <a:lnTo>
                    <a:pt x="14353" y="16200"/>
                  </a:lnTo>
                  <a:lnTo>
                    <a:pt x="14632" y="16439"/>
                  </a:lnTo>
                  <a:lnTo>
                    <a:pt x="15189" y="16799"/>
                  </a:lnTo>
                  <a:lnTo>
                    <a:pt x="15468" y="17279"/>
                  </a:lnTo>
                  <a:lnTo>
                    <a:pt x="15746" y="17519"/>
                  </a:lnTo>
                  <a:lnTo>
                    <a:pt x="16165" y="17999"/>
                  </a:lnTo>
                  <a:lnTo>
                    <a:pt x="16304" y="18239"/>
                  </a:lnTo>
                  <a:lnTo>
                    <a:pt x="16722" y="18599"/>
                  </a:lnTo>
                  <a:lnTo>
                    <a:pt x="17001" y="19079"/>
                  </a:lnTo>
                  <a:lnTo>
                    <a:pt x="17140" y="19559"/>
                  </a:lnTo>
                  <a:lnTo>
                    <a:pt x="17419" y="19919"/>
                  </a:lnTo>
                  <a:lnTo>
                    <a:pt x="17558" y="20279"/>
                  </a:lnTo>
                  <a:lnTo>
                    <a:pt x="17837" y="20639"/>
                  </a:lnTo>
                  <a:lnTo>
                    <a:pt x="18115" y="20879"/>
                  </a:lnTo>
                  <a:lnTo>
                    <a:pt x="18394" y="21119"/>
                  </a:lnTo>
                  <a:lnTo>
                    <a:pt x="18952" y="21239"/>
                  </a:lnTo>
                  <a:lnTo>
                    <a:pt x="19091" y="21479"/>
                  </a:lnTo>
                  <a:lnTo>
                    <a:pt x="19509" y="21479"/>
                  </a:lnTo>
                  <a:lnTo>
                    <a:pt x="19927" y="21479"/>
                  </a:lnTo>
                  <a:lnTo>
                    <a:pt x="20345" y="21479"/>
                  </a:lnTo>
                  <a:lnTo>
                    <a:pt x="20763" y="21600"/>
                  </a:lnTo>
                  <a:lnTo>
                    <a:pt x="21181" y="21479"/>
                  </a:lnTo>
                  <a:lnTo>
                    <a:pt x="21460" y="21600"/>
                  </a:lnTo>
                  <a:lnTo>
                    <a:pt x="21321" y="21479"/>
                  </a:lnTo>
                  <a:lnTo>
                    <a:pt x="21600" y="21359"/>
                  </a:lnTo>
                  <a:lnTo>
                    <a:pt x="21600" y="21359"/>
                  </a:lnTo>
                  <a:lnTo>
                    <a:pt x="21600" y="21239"/>
                  </a:lnTo>
                  <a:lnTo>
                    <a:pt x="21600" y="20879"/>
                  </a:lnTo>
                  <a:lnTo>
                    <a:pt x="21321" y="20639"/>
                  </a:lnTo>
                  <a:lnTo>
                    <a:pt x="21321" y="20159"/>
                  </a:lnTo>
                  <a:lnTo>
                    <a:pt x="21181" y="19679"/>
                  </a:lnTo>
                  <a:lnTo>
                    <a:pt x="21181" y="19079"/>
                  </a:lnTo>
                  <a:lnTo>
                    <a:pt x="21321" y="18599"/>
                  </a:lnTo>
                  <a:lnTo>
                    <a:pt x="21321" y="17999"/>
                  </a:lnTo>
                  <a:lnTo>
                    <a:pt x="21321" y="17519"/>
                  </a:lnTo>
                  <a:lnTo>
                    <a:pt x="21321" y="17039"/>
                  </a:lnTo>
                  <a:lnTo>
                    <a:pt x="21321" y="16439"/>
                  </a:lnTo>
                  <a:lnTo>
                    <a:pt x="21460" y="15959"/>
                  </a:lnTo>
                  <a:lnTo>
                    <a:pt x="21460" y="15359"/>
                  </a:lnTo>
                  <a:lnTo>
                    <a:pt x="21460" y="14999"/>
                  </a:lnTo>
                  <a:lnTo>
                    <a:pt x="21600" y="14519"/>
                  </a:lnTo>
                  <a:lnTo>
                    <a:pt x="21460" y="14159"/>
                  </a:lnTo>
                  <a:lnTo>
                    <a:pt x="21600" y="13919"/>
                  </a:lnTo>
                  <a:lnTo>
                    <a:pt x="21460" y="13559"/>
                  </a:lnTo>
                  <a:lnTo>
                    <a:pt x="21321" y="13319"/>
                  </a:lnTo>
                  <a:lnTo>
                    <a:pt x="21460" y="12959"/>
                  </a:lnTo>
                  <a:lnTo>
                    <a:pt x="21460" y="12839"/>
                  </a:lnTo>
                  <a:lnTo>
                    <a:pt x="21460" y="12479"/>
                  </a:lnTo>
                  <a:lnTo>
                    <a:pt x="21460" y="12239"/>
                  </a:lnTo>
                  <a:lnTo>
                    <a:pt x="21321" y="11999"/>
                  </a:lnTo>
                  <a:lnTo>
                    <a:pt x="21321" y="11759"/>
                  </a:lnTo>
                  <a:lnTo>
                    <a:pt x="21181" y="11399"/>
                  </a:lnTo>
                  <a:lnTo>
                    <a:pt x="21042" y="11159"/>
                  </a:lnTo>
                  <a:lnTo>
                    <a:pt x="21181" y="10919"/>
                  </a:lnTo>
                  <a:lnTo>
                    <a:pt x="21181" y="10679"/>
                  </a:lnTo>
                  <a:lnTo>
                    <a:pt x="21042" y="10319"/>
                  </a:lnTo>
                  <a:lnTo>
                    <a:pt x="21042" y="9959"/>
                  </a:lnTo>
                  <a:lnTo>
                    <a:pt x="21042" y="9719"/>
                  </a:lnTo>
                  <a:lnTo>
                    <a:pt x="20902" y="9359"/>
                  </a:lnTo>
                  <a:lnTo>
                    <a:pt x="21042" y="9119"/>
                  </a:lnTo>
                  <a:lnTo>
                    <a:pt x="20902" y="8879"/>
                  </a:lnTo>
                  <a:lnTo>
                    <a:pt x="20902" y="8519"/>
                  </a:lnTo>
                  <a:lnTo>
                    <a:pt x="20902" y="8279"/>
                  </a:lnTo>
                  <a:lnTo>
                    <a:pt x="20902" y="7919"/>
                  </a:lnTo>
                  <a:lnTo>
                    <a:pt x="20763" y="7559"/>
                  </a:lnTo>
                  <a:lnTo>
                    <a:pt x="20763" y="7319"/>
                  </a:lnTo>
                  <a:lnTo>
                    <a:pt x="20763" y="7079"/>
                  </a:lnTo>
                  <a:lnTo>
                    <a:pt x="20763" y="6719"/>
                  </a:lnTo>
                  <a:lnTo>
                    <a:pt x="20624" y="6359"/>
                  </a:lnTo>
                  <a:lnTo>
                    <a:pt x="20484" y="5999"/>
                  </a:lnTo>
                  <a:lnTo>
                    <a:pt x="20484" y="5759"/>
                  </a:lnTo>
                  <a:lnTo>
                    <a:pt x="20345" y="5400"/>
                  </a:lnTo>
                  <a:lnTo>
                    <a:pt x="20484" y="5159"/>
                  </a:lnTo>
                  <a:lnTo>
                    <a:pt x="20345" y="4799"/>
                  </a:lnTo>
                  <a:lnTo>
                    <a:pt x="20345" y="4439"/>
                  </a:lnTo>
                  <a:lnTo>
                    <a:pt x="19927" y="3479"/>
                  </a:lnTo>
                  <a:lnTo>
                    <a:pt x="19509" y="2639"/>
                  </a:lnTo>
                  <a:lnTo>
                    <a:pt x="19091" y="1919"/>
                  </a:lnTo>
                  <a:lnTo>
                    <a:pt x="18673" y="1319"/>
                  </a:lnTo>
                  <a:lnTo>
                    <a:pt x="18115" y="959"/>
                  </a:lnTo>
                  <a:lnTo>
                    <a:pt x="17419" y="599"/>
                  </a:lnTo>
                  <a:lnTo>
                    <a:pt x="16861" y="359"/>
                  </a:lnTo>
                  <a:lnTo>
                    <a:pt x="16304" y="119"/>
                  </a:lnTo>
                  <a:lnTo>
                    <a:pt x="15607" y="0"/>
                  </a:lnTo>
                  <a:lnTo>
                    <a:pt x="14910" y="0"/>
                  </a:lnTo>
                  <a:lnTo>
                    <a:pt x="14353" y="119"/>
                  </a:lnTo>
                  <a:lnTo>
                    <a:pt x="13656" y="239"/>
                  </a:lnTo>
                  <a:lnTo>
                    <a:pt x="13238" y="359"/>
                  </a:lnTo>
                  <a:lnTo>
                    <a:pt x="12680" y="599"/>
                  </a:lnTo>
                  <a:lnTo>
                    <a:pt x="12123" y="839"/>
                  </a:lnTo>
                  <a:lnTo>
                    <a:pt x="11845" y="1079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0" name="未知"/>
            <p:cNvSpPr>
              <a:spLocks noChangeAspect="1"/>
            </p:cNvSpPr>
            <p:nvPr/>
          </p:nvSpPr>
          <p:spPr>
            <a:xfrm>
              <a:off x="576" y="274"/>
              <a:ext cx="125" cy="116"/>
            </a:xfrm>
            <a:custGeom>
              <a:avLst/>
              <a:gdLst/>
              <a:ahLst/>
              <a:cxnLst>
                <a:cxn ang="0">
                  <a:pos x="125" y="0"/>
                </a:cxn>
                <a:cxn ang="0">
                  <a:pos x="120" y="2"/>
                </a:cxn>
                <a:cxn ang="0">
                  <a:pos x="118" y="5"/>
                </a:cxn>
                <a:cxn ang="0">
                  <a:pos x="114" y="9"/>
                </a:cxn>
                <a:cxn ang="0">
                  <a:pos x="107" y="9"/>
                </a:cxn>
                <a:cxn ang="0">
                  <a:pos x="102" y="14"/>
                </a:cxn>
                <a:cxn ang="0">
                  <a:pos x="98" y="16"/>
                </a:cxn>
                <a:cxn ang="0">
                  <a:pos x="95" y="16"/>
                </a:cxn>
                <a:cxn ang="0">
                  <a:pos x="89" y="20"/>
                </a:cxn>
                <a:cxn ang="0">
                  <a:pos x="82" y="25"/>
                </a:cxn>
                <a:cxn ang="0">
                  <a:pos x="75" y="25"/>
                </a:cxn>
                <a:cxn ang="0">
                  <a:pos x="68" y="30"/>
                </a:cxn>
                <a:cxn ang="0">
                  <a:pos x="64" y="34"/>
                </a:cxn>
                <a:cxn ang="0">
                  <a:pos x="59" y="34"/>
                </a:cxn>
                <a:cxn ang="0">
                  <a:pos x="52" y="39"/>
                </a:cxn>
                <a:cxn ang="0">
                  <a:pos x="45" y="41"/>
                </a:cxn>
                <a:cxn ang="0">
                  <a:pos x="41" y="45"/>
                </a:cxn>
                <a:cxn ang="0">
                  <a:pos x="34" y="48"/>
                </a:cxn>
                <a:cxn ang="0">
                  <a:pos x="30" y="52"/>
                </a:cxn>
                <a:cxn ang="0">
                  <a:pos x="25" y="55"/>
                </a:cxn>
                <a:cxn ang="0">
                  <a:pos x="20" y="59"/>
                </a:cxn>
                <a:cxn ang="0">
                  <a:pos x="16" y="59"/>
                </a:cxn>
                <a:cxn ang="0">
                  <a:pos x="11" y="61"/>
                </a:cxn>
                <a:cxn ang="0">
                  <a:pos x="7" y="66"/>
                </a:cxn>
                <a:cxn ang="0">
                  <a:pos x="5" y="68"/>
                </a:cxn>
                <a:cxn ang="0">
                  <a:pos x="2" y="75"/>
                </a:cxn>
                <a:cxn ang="0">
                  <a:pos x="2" y="80"/>
                </a:cxn>
                <a:cxn ang="0">
                  <a:pos x="0" y="82"/>
                </a:cxn>
                <a:cxn ang="0">
                  <a:pos x="0" y="86"/>
                </a:cxn>
                <a:cxn ang="0">
                  <a:pos x="2" y="91"/>
                </a:cxn>
                <a:cxn ang="0">
                  <a:pos x="2" y="98"/>
                </a:cxn>
                <a:cxn ang="0">
                  <a:pos x="2" y="100"/>
                </a:cxn>
                <a:cxn ang="0">
                  <a:pos x="9" y="102"/>
                </a:cxn>
                <a:cxn ang="0">
                  <a:pos x="18" y="114"/>
                </a:cxn>
                <a:cxn ang="0">
                  <a:pos x="27" y="116"/>
                </a:cxn>
                <a:cxn ang="0">
                  <a:pos x="36" y="116"/>
                </a:cxn>
                <a:cxn ang="0">
                  <a:pos x="45" y="111"/>
                </a:cxn>
                <a:cxn ang="0">
                  <a:pos x="55" y="102"/>
                </a:cxn>
                <a:cxn ang="0">
                  <a:pos x="66" y="93"/>
                </a:cxn>
                <a:cxn ang="0">
                  <a:pos x="75" y="82"/>
                </a:cxn>
                <a:cxn ang="0">
                  <a:pos x="84" y="71"/>
                </a:cxn>
                <a:cxn ang="0">
                  <a:pos x="91" y="59"/>
                </a:cxn>
                <a:cxn ang="0">
                  <a:pos x="100" y="45"/>
                </a:cxn>
                <a:cxn ang="0">
                  <a:pos x="107" y="34"/>
                </a:cxn>
                <a:cxn ang="0">
                  <a:pos x="111" y="25"/>
                </a:cxn>
                <a:cxn ang="0">
                  <a:pos x="120" y="14"/>
                </a:cxn>
                <a:cxn ang="0">
                  <a:pos x="123" y="7"/>
                </a:cxn>
                <a:cxn ang="0">
                  <a:pos x="123" y="2"/>
                </a:cxn>
                <a:cxn ang="0">
                  <a:pos x="125" y="0"/>
                </a:cxn>
              </a:cxnLst>
              <a:pathLst>
                <a:path w="21600" h="21600">
                  <a:moveTo>
                    <a:pt x="21600" y="0"/>
                  </a:moveTo>
                  <a:lnTo>
                    <a:pt x="20814" y="423"/>
                  </a:lnTo>
                  <a:lnTo>
                    <a:pt x="20421" y="847"/>
                  </a:lnTo>
                  <a:lnTo>
                    <a:pt x="19636" y="1694"/>
                  </a:lnTo>
                  <a:lnTo>
                    <a:pt x="18458" y="1694"/>
                  </a:lnTo>
                  <a:lnTo>
                    <a:pt x="17672" y="2541"/>
                  </a:lnTo>
                  <a:lnTo>
                    <a:pt x="16887" y="2964"/>
                  </a:lnTo>
                  <a:lnTo>
                    <a:pt x="16494" y="2964"/>
                  </a:lnTo>
                  <a:lnTo>
                    <a:pt x="15316" y="3811"/>
                  </a:lnTo>
                  <a:lnTo>
                    <a:pt x="14138" y="4658"/>
                  </a:lnTo>
                  <a:lnTo>
                    <a:pt x="12959" y="4658"/>
                  </a:lnTo>
                  <a:lnTo>
                    <a:pt x="11781" y="5505"/>
                  </a:lnTo>
                  <a:lnTo>
                    <a:pt x="10996" y="6352"/>
                  </a:lnTo>
                  <a:lnTo>
                    <a:pt x="10210" y="6352"/>
                  </a:lnTo>
                  <a:lnTo>
                    <a:pt x="9032" y="7199"/>
                  </a:lnTo>
                  <a:lnTo>
                    <a:pt x="7854" y="7623"/>
                  </a:lnTo>
                  <a:lnTo>
                    <a:pt x="7069" y="8470"/>
                  </a:lnTo>
                  <a:lnTo>
                    <a:pt x="5890" y="8893"/>
                  </a:lnTo>
                  <a:lnTo>
                    <a:pt x="5105" y="9741"/>
                  </a:lnTo>
                  <a:lnTo>
                    <a:pt x="4319" y="10164"/>
                  </a:lnTo>
                  <a:lnTo>
                    <a:pt x="3534" y="11011"/>
                  </a:lnTo>
                  <a:lnTo>
                    <a:pt x="2748" y="11011"/>
                  </a:lnTo>
                  <a:lnTo>
                    <a:pt x="1963" y="11435"/>
                  </a:lnTo>
                  <a:lnTo>
                    <a:pt x="1177" y="12282"/>
                  </a:lnTo>
                  <a:lnTo>
                    <a:pt x="785" y="12705"/>
                  </a:lnTo>
                  <a:lnTo>
                    <a:pt x="392" y="13976"/>
                  </a:lnTo>
                  <a:lnTo>
                    <a:pt x="392" y="14823"/>
                  </a:lnTo>
                  <a:lnTo>
                    <a:pt x="0" y="15246"/>
                  </a:lnTo>
                  <a:lnTo>
                    <a:pt x="0" y="16093"/>
                  </a:lnTo>
                  <a:lnTo>
                    <a:pt x="392" y="16940"/>
                  </a:lnTo>
                  <a:lnTo>
                    <a:pt x="392" y="18211"/>
                  </a:lnTo>
                  <a:lnTo>
                    <a:pt x="392" y="18635"/>
                  </a:lnTo>
                  <a:lnTo>
                    <a:pt x="1570" y="19058"/>
                  </a:lnTo>
                  <a:lnTo>
                    <a:pt x="3141" y="21176"/>
                  </a:lnTo>
                  <a:lnTo>
                    <a:pt x="4712" y="21600"/>
                  </a:lnTo>
                  <a:lnTo>
                    <a:pt x="6283" y="21600"/>
                  </a:lnTo>
                  <a:lnTo>
                    <a:pt x="7854" y="20752"/>
                  </a:lnTo>
                  <a:lnTo>
                    <a:pt x="9425" y="19058"/>
                  </a:lnTo>
                  <a:lnTo>
                    <a:pt x="11388" y="17364"/>
                  </a:lnTo>
                  <a:lnTo>
                    <a:pt x="12959" y="15246"/>
                  </a:lnTo>
                  <a:lnTo>
                    <a:pt x="14530" y="13129"/>
                  </a:lnTo>
                  <a:lnTo>
                    <a:pt x="15708" y="11011"/>
                  </a:lnTo>
                  <a:lnTo>
                    <a:pt x="17279" y="8470"/>
                  </a:lnTo>
                  <a:lnTo>
                    <a:pt x="18458" y="6352"/>
                  </a:lnTo>
                  <a:lnTo>
                    <a:pt x="19243" y="4658"/>
                  </a:lnTo>
                  <a:lnTo>
                    <a:pt x="20814" y="2541"/>
                  </a:lnTo>
                  <a:lnTo>
                    <a:pt x="21207" y="1270"/>
                  </a:lnTo>
                  <a:lnTo>
                    <a:pt x="21207" y="423"/>
                  </a:lnTo>
                  <a:lnTo>
                    <a:pt x="21600" y="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" name="未知"/>
            <p:cNvSpPr>
              <a:spLocks noChangeAspect="1"/>
            </p:cNvSpPr>
            <p:nvPr/>
          </p:nvSpPr>
          <p:spPr>
            <a:xfrm>
              <a:off x="556" y="175"/>
              <a:ext cx="161" cy="70"/>
            </a:xfrm>
            <a:custGeom>
              <a:avLst/>
              <a:gdLst/>
              <a:ahLst/>
              <a:cxnLst>
                <a:cxn ang="0">
                  <a:pos x="113" y="5"/>
                </a:cxn>
                <a:cxn ang="0">
                  <a:pos x="111" y="0"/>
                </a:cxn>
                <a:cxn ang="0">
                  <a:pos x="107" y="5"/>
                </a:cxn>
                <a:cxn ang="0">
                  <a:pos x="93" y="11"/>
                </a:cxn>
                <a:cxn ang="0">
                  <a:pos x="82" y="16"/>
                </a:cxn>
                <a:cxn ang="0">
                  <a:pos x="68" y="18"/>
                </a:cxn>
                <a:cxn ang="0">
                  <a:pos x="50" y="18"/>
                </a:cxn>
                <a:cxn ang="0">
                  <a:pos x="36" y="20"/>
                </a:cxn>
                <a:cxn ang="0">
                  <a:pos x="20" y="18"/>
                </a:cxn>
                <a:cxn ang="0">
                  <a:pos x="7" y="18"/>
                </a:cxn>
                <a:cxn ang="0">
                  <a:pos x="0" y="20"/>
                </a:cxn>
                <a:cxn ang="0">
                  <a:pos x="2" y="25"/>
                </a:cxn>
                <a:cxn ang="0">
                  <a:pos x="9" y="32"/>
                </a:cxn>
                <a:cxn ang="0">
                  <a:pos x="20" y="43"/>
                </a:cxn>
                <a:cxn ang="0">
                  <a:pos x="32" y="50"/>
                </a:cxn>
                <a:cxn ang="0">
                  <a:pos x="48" y="59"/>
                </a:cxn>
                <a:cxn ang="0">
                  <a:pos x="59" y="65"/>
                </a:cxn>
                <a:cxn ang="0">
                  <a:pos x="73" y="70"/>
                </a:cxn>
                <a:cxn ang="0">
                  <a:pos x="82" y="68"/>
                </a:cxn>
                <a:cxn ang="0">
                  <a:pos x="88" y="65"/>
                </a:cxn>
                <a:cxn ang="0">
                  <a:pos x="95" y="65"/>
                </a:cxn>
                <a:cxn ang="0">
                  <a:pos x="107" y="65"/>
                </a:cxn>
                <a:cxn ang="0">
                  <a:pos x="118" y="61"/>
                </a:cxn>
                <a:cxn ang="0">
                  <a:pos x="127" y="61"/>
                </a:cxn>
                <a:cxn ang="0">
                  <a:pos x="136" y="56"/>
                </a:cxn>
                <a:cxn ang="0">
                  <a:pos x="143" y="50"/>
                </a:cxn>
                <a:cxn ang="0">
                  <a:pos x="152" y="43"/>
                </a:cxn>
                <a:cxn ang="0">
                  <a:pos x="159" y="36"/>
                </a:cxn>
                <a:cxn ang="0">
                  <a:pos x="159" y="27"/>
                </a:cxn>
                <a:cxn ang="0">
                  <a:pos x="159" y="23"/>
                </a:cxn>
                <a:cxn ang="0">
                  <a:pos x="159" y="18"/>
                </a:cxn>
                <a:cxn ang="0">
                  <a:pos x="150" y="14"/>
                </a:cxn>
                <a:cxn ang="0">
                  <a:pos x="138" y="11"/>
                </a:cxn>
                <a:cxn ang="0">
                  <a:pos x="120" y="9"/>
                </a:cxn>
              </a:cxnLst>
              <a:pathLst>
                <a:path w="21600" h="21600">
                  <a:moveTo>
                    <a:pt x="15515" y="2090"/>
                  </a:moveTo>
                  <a:lnTo>
                    <a:pt x="15211" y="1393"/>
                  </a:lnTo>
                  <a:lnTo>
                    <a:pt x="15211" y="696"/>
                  </a:lnTo>
                  <a:lnTo>
                    <a:pt x="14907" y="0"/>
                  </a:lnTo>
                  <a:lnTo>
                    <a:pt x="14602" y="696"/>
                  </a:lnTo>
                  <a:lnTo>
                    <a:pt x="14298" y="1393"/>
                  </a:lnTo>
                  <a:lnTo>
                    <a:pt x="13385" y="2787"/>
                  </a:lnTo>
                  <a:lnTo>
                    <a:pt x="12472" y="3483"/>
                  </a:lnTo>
                  <a:lnTo>
                    <a:pt x="11256" y="4180"/>
                  </a:lnTo>
                  <a:lnTo>
                    <a:pt x="10951" y="4877"/>
                  </a:lnTo>
                  <a:lnTo>
                    <a:pt x="10039" y="4877"/>
                  </a:lnTo>
                  <a:lnTo>
                    <a:pt x="9126" y="5574"/>
                  </a:lnTo>
                  <a:lnTo>
                    <a:pt x="7909" y="5574"/>
                  </a:lnTo>
                  <a:lnTo>
                    <a:pt x="6692" y="5574"/>
                  </a:lnTo>
                  <a:lnTo>
                    <a:pt x="6084" y="5574"/>
                  </a:lnTo>
                  <a:lnTo>
                    <a:pt x="4867" y="6270"/>
                  </a:lnTo>
                  <a:lnTo>
                    <a:pt x="3954" y="5574"/>
                  </a:lnTo>
                  <a:lnTo>
                    <a:pt x="2737" y="5574"/>
                  </a:lnTo>
                  <a:lnTo>
                    <a:pt x="1825" y="6270"/>
                  </a:lnTo>
                  <a:lnTo>
                    <a:pt x="912" y="5574"/>
                  </a:lnTo>
                  <a:lnTo>
                    <a:pt x="0" y="6270"/>
                  </a:lnTo>
                  <a:lnTo>
                    <a:pt x="0" y="6270"/>
                  </a:lnTo>
                  <a:lnTo>
                    <a:pt x="0" y="6270"/>
                  </a:lnTo>
                  <a:lnTo>
                    <a:pt x="304" y="7664"/>
                  </a:lnTo>
                  <a:lnTo>
                    <a:pt x="608" y="9057"/>
                  </a:lnTo>
                  <a:lnTo>
                    <a:pt x="1216" y="9754"/>
                  </a:lnTo>
                  <a:lnTo>
                    <a:pt x="1825" y="11148"/>
                  </a:lnTo>
                  <a:lnTo>
                    <a:pt x="2737" y="13238"/>
                  </a:lnTo>
                  <a:lnTo>
                    <a:pt x="3346" y="14632"/>
                  </a:lnTo>
                  <a:lnTo>
                    <a:pt x="4258" y="15328"/>
                  </a:lnTo>
                  <a:lnTo>
                    <a:pt x="5475" y="16722"/>
                  </a:lnTo>
                  <a:lnTo>
                    <a:pt x="6388" y="18115"/>
                  </a:lnTo>
                  <a:lnTo>
                    <a:pt x="7605" y="18812"/>
                  </a:lnTo>
                  <a:lnTo>
                    <a:pt x="7909" y="20206"/>
                  </a:lnTo>
                  <a:lnTo>
                    <a:pt x="8822" y="21600"/>
                  </a:lnTo>
                  <a:lnTo>
                    <a:pt x="9735" y="21600"/>
                  </a:lnTo>
                  <a:lnTo>
                    <a:pt x="10343" y="21600"/>
                  </a:lnTo>
                  <a:lnTo>
                    <a:pt x="10951" y="20902"/>
                  </a:lnTo>
                  <a:lnTo>
                    <a:pt x="11256" y="20902"/>
                  </a:lnTo>
                  <a:lnTo>
                    <a:pt x="11864" y="20206"/>
                  </a:lnTo>
                  <a:lnTo>
                    <a:pt x="12168" y="20206"/>
                  </a:lnTo>
                  <a:lnTo>
                    <a:pt x="12777" y="20206"/>
                  </a:lnTo>
                  <a:lnTo>
                    <a:pt x="13689" y="19509"/>
                  </a:lnTo>
                  <a:lnTo>
                    <a:pt x="14298" y="20206"/>
                  </a:lnTo>
                  <a:lnTo>
                    <a:pt x="14907" y="19509"/>
                  </a:lnTo>
                  <a:lnTo>
                    <a:pt x="15819" y="18812"/>
                  </a:lnTo>
                  <a:lnTo>
                    <a:pt x="16428" y="18812"/>
                  </a:lnTo>
                  <a:lnTo>
                    <a:pt x="17036" y="18812"/>
                  </a:lnTo>
                  <a:lnTo>
                    <a:pt x="17644" y="17419"/>
                  </a:lnTo>
                  <a:lnTo>
                    <a:pt x="18253" y="17419"/>
                  </a:lnTo>
                  <a:lnTo>
                    <a:pt x="18861" y="16025"/>
                  </a:lnTo>
                  <a:lnTo>
                    <a:pt x="19165" y="15328"/>
                  </a:lnTo>
                  <a:lnTo>
                    <a:pt x="19774" y="14632"/>
                  </a:lnTo>
                  <a:lnTo>
                    <a:pt x="20382" y="13238"/>
                  </a:lnTo>
                  <a:lnTo>
                    <a:pt x="20991" y="11845"/>
                  </a:lnTo>
                  <a:lnTo>
                    <a:pt x="21295" y="11148"/>
                  </a:lnTo>
                  <a:lnTo>
                    <a:pt x="21600" y="9754"/>
                  </a:lnTo>
                  <a:lnTo>
                    <a:pt x="21295" y="8361"/>
                  </a:lnTo>
                  <a:lnTo>
                    <a:pt x="21600" y="7664"/>
                  </a:lnTo>
                  <a:lnTo>
                    <a:pt x="21295" y="6967"/>
                  </a:lnTo>
                  <a:lnTo>
                    <a:pt x="21295" y="6270"/>
                  </a:lnTo>
                  <a:lnTo>
                    <a:pt x="21295" y="5574"/>
                  </a:lnTo>
                  <a:lnTo>
                    <a:pt x="20687" y="4877"/>
                  </a:lnTo>
                  <a:lnTo>
                    <a:pt x="20078" y="4180"/>
                  </a:lnTo>
                  <a:lnTo>
                    <a:pt x="19470" y="4180"/>
                  </a:lnTo>
                  <a:lnTo>
                    <a:pt x="18557" y="3483"/>
                  </a:lnTo>
                  <a:lnTo>
                    <a:pt x="17340" y="2787"/>
                  </a:lnTo>
                  <a:lnTo>
                    <a:pt x="16123" y="2787"/>
                  </a:lnTo>
                  <a:lnTo>
                    <a:pt x="15515" y="209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3" name="未知"/>
            <p:cNvSpPr>
              <a:spLocks noChangeAspect="1"/>
            </p:cNvSpPr>
            <p:nvPr/>
          </p:nvSpPr>
          <p:spPr>
            <a:xfrm>
              <a:off x="279" y="2"/>
              <a:ext cx="186" cy="216"/>
            </a:xfrm>
            <a:custGeom>
              <a:avLst/>
              <a:gdLst/>
              <a:ahLst/>
              <a:cxnLst>
                <a:cxn ang="0">
                  <a:pos x="175" y="70"/>
                </a:cxn>
                <a:cxn ang="0">
                  <a:pos x="147" y="32"/>
                </a:cxn>
                <a:cxn ang="0">
                  <a:pos x="118" y="11"/>
                </a:cxn>
                <a:cxn ang="0">
                  <a:pos x="82" y="0"/>
                </a:cxn>
                <a:cxn ang="0">
                  <a:pos x="52" y="5"/>
                </a:cxn>
                <a:cxn ang="0">
                  <a:pos x="34" y="14"/>
                </a:cxn>
                <a:cxn ang="0">
                  <a:pos x="25" y="25"/>
                </a:cxn>
                <a:cxn ang="0">
                  <a:pos x="18" y="36"/>
                </a:cxn>
                <a:cxn ang="0">
                  <a:pos x="11" y="52"/>
                </a:cxn>
                <a:cxn ang="0">
                  <a:pos x="7" y="61"/>
                </a:cxn>
                <a:cxn ang="0">
                  <a:pos x="0" y="70"/>
                </a:cxn>
                <a:cxn ang="0">
                  <a:pos x="2" y="77"/>
                </a:cxn>
                <a:cxn ang="0">
                  <a:pos x="11" y="75"/>
                </a:cxn>
                <a:cxn ang="0">
                  <a:pos x="27" y="77"/>
                </a:cxn>
                <a:cxn ang="0">
                  <a:pos x="48" y="73"/>
                </a:cxn>
                <a:cxn ang="0">
                  <a:pos x="59" y="68"/>
                </a:cxn>
                <a:cxn ang="0">
                  <a:pos x="68" y="64"/>
                </a:cxn>
                <a:cxn ang="0">
                  <a:pos x="77" y="61"/>
                </a:cxn>
                <a:cxn ang="0">
                  <a:pos x="88" y="59"/>
                </a:cxn>
                <a:cxn ang="0">
                  <a:pos x="98" y="59"/>
                </a:cxn>
                <a:cxn ang="0">
                  <a:pos x="109" y="66"/>
                </a:cxn>
                <a:cxn ang="0">
                  <a:pos x="118" y="75"/>
                </a:cxn>
                <a:cxn ang="0">
                  <a:pos x="122" y="84"/>
                </a:cxn>
                <a:cxn ang="0">
                  <a:pos x="125" y="91"/>
                </a:cxn>
                <a:cxn ang="0">
                  <a:pos x="129" y="100"/>
                </a:cxn>
                <a:cxn ang="0">
                  <a:pos x="134" y="109"/>
                </a:cxn>
                <a:cxn ang="0">
                  <a:pos x="134" y="114"/>
                </a:cxn>
                <a:cxn ang="0">
                  <a:pos x="141" y="132"/>
                </a:cxn>
                <a:cxn ang="0">
                  <a:pos x="141" y="150"/>
                </a:cxn>
                <a:cxn ang="0">
                  <a:pos x="134" y="164"/>
                </a:cxn>
                <a:cxn ang="0">
                  <a:pos x="127" y="177"/>
                </a:cxn>
                <a:cxn ang="0">
                  <a:pos x="118" y="186"/>
                </a:cxn>
                <a:cxn ang="0">
                  <a:pos x="113" y="191"/>
                </a:cxn>
                <a:cxn ang="0">
                  <a:pos x="107" y="189"/>
                </a:cxn>
                <a:cxn ang="0">
                  <a:pos x="98" y="182"/>
                </a:cxn>
                <a:cxn ang="0">
                  <a:pos x="88" y="175"/>
                </a:cxn>
                <a:cxn ang="0">
                  <a:pos x="77" y="168"/>
                </a:cxn>
                <a:cxn ang="0">
                  <a:pos x="70" y="166"/>
                </a:cxn>
                <a:cxn ang="0">
                  <a:pos x="73" y="173"/>
                </a:cxn>
                <a:cxn ang="0">
                  <a:pos x="75" y="180"/>
                </a:cxn>
                <a:cxn ang="0">
                  <a:pos x="98" y="207"/>
                </a:cxn>
                <a:cxn ang="0">
                  <a:pos x="132" y="216"/>
                </a:cxn>
                <a:cxn ang="0">
                  <a:pos x="157" y="198"/>
                </a:cxn>
                <a:cxn ang="0">
                  <a:pos x="177" y="166"/>
                </a:cxn>
                <a:cxn ang="0">
                  <a:pos x="186" y="125"/>
                </a:cxn>
              </a:cxnLst>
              <a:pathLst>
                <a:path w="21600" h="21600">
                  <a:moveTo>
                    <a:pt x="21600" y="10458"/>
                  </a:moveTo>
                  <a:lnTo>
                    <a:pt x="20809" y="8639"/>
                  </a:lnTo>
                  <a:lnTo>
                    <a:pt x="20282" y="7048"/>
                  </a:lnTo>
                  <a:lnTo>
                    <a:pt x="19229" y="5684"/>
                  </a:lnTo>
                  <a:lnTo>
                    <a:pt x="18438" y="4319"/>
                  </a:lnTo>
                  <a:lnTo>
                    <a:pt x="17121" y="3182"/>
                  </a:lnTo>
                  <a:lnTo>
                    <a:pt x="16068" y="2273"/>
                  </a:lnTo>
                  <a:lnTo>
                    <a:pt x="14751" y="1364"/>
                  </a:lnTo>
                  <a:lnTo>
                    <a:pt x="13697" y="1136"/>
                  </a:lnTo>
                  <a:lnTo>
                    <a:pt x="12117" y="454"/>
                  </a:lnTo>
                  <a:lnTo>
                    <a:pt x="11063" y="227"/>
                  </a:lnTo>
                  <a:lnTo>
                    <a:pt x="9482" y="0"/>
                  </a:lnTo>
                  <a:lnTo>
                    <a:pt x="8429" y="0"/>
                  </a:lnTo>
                  <a:lnTo>
                    <a:pt x="7111" y="227"/>
                  </a:lnTo>
                  <a:lnTo>
                    <a:pt x="6058" y="454"/>
                  </a:lnTo>
                  <a:lnTo>
                    <a:pt x="4741" y="681"/>
                  </a:lnTo>
                  <a:lnTo>
                    <a:pt x="4477" y="1136"/>
                  </a:lnTo>
                  <a:lnTo>
                    <a:pt x="3951" y="1364"/>
                  </a:lnTo>
                  <a:lnTo>
                    <a:pt x="3424" y="1818"/>
                  </a:lnTo>
                  <a:lnTo>
                    <a:pt x="3424" y="2273"/>
                  </a:lnTo>
                  <a:lnTo>
                    <a:pt x="2897" y="2500"/>
                  </a:lnTo>
                  <a:lnTo>
                    <a:pt x="2897" y="3182"/>
                  </a:lnTo>
                  <a:lnTo>
                    <a:pt x="2370" y="3410"/>
                  </a:lnTo>
                  <a:lnTo>
                    <a:pt x="2107" y="3637"/>
                  </a:lnTo>
                  <a:lnTo>
                    <a:pt x="1843" y="4092"/>
                  </a:lnTo>
                  <a:lnTo>
                    <a:pt x="1843" y="4774"/>
                  </a:lnTo>
                  <a:lnTo>
                    <a:pt x="1317" y="5229"/>
                  </a:lnTo>
                  <a:lnTo>
                    <a:pt x="1580" y="5456"/>
                  </a:lnTo>
                  <a:lnTo>
                    <a:pt x="1317" y="5911"/>
                  </a:lnTo>
                  <a:lnTo>
                    <a:pt x="790" y="6138"/>
                  </a:lnTo>
                  <a:lnTo>
                    <a:pt x="790" y="6820"/>
                  </a:lnTo>
                  <a:lnTo>
                    <a:pt x="526" y="6820"/>
                  </a:lnTo>
                  <a:lnTo>
                    <a:pt x="0" y="7048"/>
                  </a:lnTo>
                  <a:lnTo>
                    <a:pt x="0" y="7275"/>
                  </a:lnTo>
                  <a:lnTo>
                    <a:pt x="0" y="7503"/>
                  </a:lnTo>
                  <a:lnTo>
                    <a:pt x="263" y="7730"/>
                  </a:lnTo>
                  <a:lnTo>
                    <a:pt x="526" y="7730"/>
                  </a:lnTo>
                  <a:lnTo>
                    <a:pt x="1053" y="7503"/>
                  </a:lnTo>
                  <a:lnTo>
                    <a:pt x="1317" y="7503"/>
                  </a:lnTo>
                  <a:lnTo>
                    <a:pt x="2107" y="7730"/>
                  </a:lnTo>
                  <a:lnTo>
                    <a:pt x="2634" y="7503"/>
                  </a:lnTo>
                  <a:lnTo>
                    <a:pt x="3160" y="7730"/>
                  </a:lnTo>
                  <a:lnTo>
                    <a:pt x="3951" y="7503"/>
                  </a:lnTo>
                  <a:lnTo>
                    <a:pt x="4741" y="7503"/>
                  </a:lnTo>
                  <a:lnTo>
                    <a:pt x="5531" y="7275"/>
                  </a:lnTo>
                  <a:lnTo>
                    <a:pt x="6058" y="7048"/>
                  </a:lnTo>
                  <a:lnTo>
                    <a:pt x="6321" y="7048"/>
                  </a:lnTo>
                  <a:lnTo>
                    <a:pt x="6848" y="6820"/>
                  </a:lnTo>
                  <a:lnTo>
                    <a:pt x="7375" y="6593"/>
                  </a:lnTo>
                  <a:lnTo>
                    <a:pt x="7638" y="6366"/>
                  </a:lnTo>
                  <a:lnTo>
                    <a:pt x="7902" y="6366"/>
                  </a:lnTo>
                  <a:lnTo>
                    <a:pt x="8165" y="6366"/>
                  </a:lnTo>
                  <a:lnTo>
                    <a:pt x="8429" y="6138"/>
                  </a:lnTo>
                  <a:lnTo>
                    <a:pt x="8955" y="6138"/>
                  </a:lnTo>
                  <a:lnTo>
                    <a:pt x="9482" y="6138"/>
                  </a:lnTo>
                  <a:lnTo>
                    <a:pt x="9746" y="5911"/>
                  </a:lnTo>
                  <a:lnTo>
                    <a:pt x="10272" y="5911"/>
                  </a:lnTo>
                  <a:lnTo>
                    <a:pt x="10536" y="5911"/>
                  </a:lnTo>
                  <a:lnTo>
                    <a:pt x="11063" y="5684"/>
                  </a:lnTo>
                  <a:lnTo>
                    <a:pt x="11326" y="5911"/>
                  </a:lnTo>
                  <a:lnTo>
                    <a:pt x="11590" y="6138"/>
                  </a:lnTo>
                  <a:lnTo>
                    <a:pt x="12117" y="6138"/>
                  </a:lnTo>
                  <a:lnTo>
                    <a:pt x="12643" y="6593"/>
                  </a:lnTo>
                  <a:lnTo>
                    <a:pt x="13170" y="7048"/>
                  </a:lnTo>
                  <a:lnTo>
                    <a:pt x="13434" y="7275"/>
                  </a:lnTo>
                  <a:lnTo>
                    <a:pt x="13697" y="7503"/>
                  </a:lnTo>
                  <a:lnTo>
                    <a:pt x="13960" y="7730"/>
                  </a:lnTo>
                  <a:lnTo>
                    <a:pt x="13960" y="7957"/>
                  </a:lnTo>
                  <a:lnTo>
                    <a:pt x="14224" y="8412"/>
                  </a:lnTo>
                  <a:lnTo>
                    <a:pt x="14487" y="8639"/>
                  </a:lnTo>
                  <a:lnTo>
                    <a:pt x="14487" y="8867"/>
                  </a:lnTo>
                  <a:lnTo>
                    <a:pt x="14487" y="9094"/>
                  </a:lnTo>
                  <a:lnTo>
                    <a:pt x="14751" y="9321"/>
                  </a:lnTo>
                  <a:lnTo>
                    <a:pt x="15014" y="9776"/>
                  </a:lnTo>
                  <a:lnTo>
                    <a:pt x="15014" y="10004"/>
                  </a:lnTo>
                  <a:lnTo>
                    <a:pt x="15014" y="10231"/>
                  </a:lnTo>
                  <a:lnTo>
                    <a:pt x="15541" y="10686"/>
                  </a:lnTo>
                  <a:lnTo>
                    <a:pt x="15541" y="10913"/>
                  </a:lnTo>
                  <a:lnTo>
                    <a:pt x="15541" y="10913"/>
                  </a:lnTo>
                  <a:lnTo>
                    <a:pt x="15541" y="11140"/>
                  </a:lnTo>
                  <a:lnTo>
                    <a:pt x="15541" y="11368"/>
                  </a:lnTo>
                  <a:lnTo>
                    <a:pt x="16068" y="12050"/>
                  </a:lnTo>
                  <a:lnTo>
                    <a:pt x="16068" y="12504"/>
                  </a:lnTo>
                  <a:lnTo>
                    <a:pt x="16331" y="13187"/>
                  </a:lnTo>
                  <a:lnTo>
                    <a:pt x="16594" y="13869"/>
                  </a:lnTo>
                  <a:lnTo>
                    <a:pt x="16331" y="14323"/>
                  </a:lnTo>
                  <a:lnTo>
                    <a:pt x="16331" y="15006"/>
                  </a:lnTo>
                  <a:lnTo>
                    <a:pt x="16068" y="15460"/>
                  </a:lnTo>
                  <a:lnTo>
                    <a:pt x="16068" y="15915"/>
                  </a:lnTo>
                  <a:lnTo>
                    <a:pt x="15541" y="16370"/>
                  </a:lnTo>
                  <a:lnTo>
                    <a:pt x="15277" y="16825"/>
                  </a:lnTo>
                  <a:lnTo>
                    <a:pt x="15014" y="17279"/>
                  </a:lnTo>
                  <a:lnTo>
                    <a:pt x="14751" y="17734"/>
                  </a:lnTo>
                  <a:lnTo>
                    <a:pt x="14224" y="18189"/>
                  </a:lnTo>
                  <a:lnTo>
                    <a:pt x="14224" y="18416"/>
                  </a:lnTo>
                  <a:lnTo>
                    <a:pt x="13697" y="18643"/>
                  </a:lnTo>
                  <a:lnTo>
                    <a:pt x="13434" y="18871"/>
                  </a:lnTo>
                  <a:lnTo>
                    <a:pt x="13434" y="18871"/>
                  </a:lnTo>
                  <a:lnTo>
                    <a:pt x="13170" y="19098"/>
                  </a:lnTo>
                  <a:lnTo>
                    <a:pt x="12907" y="19098"/>
                  </a:lnTo>
                  <a:lnTo>
                    <a:pt x="12643" y="18871"/>
                  </a:lnTo>
                  <a:lnTo>
                    <a:pt x="12380" y="18871"/>
                  </a:lnTo>
                  <a:lnTo>
                    <a:pt x="12117" y="18871"/>
                  </a:lnTo>
                  <a:lnTo>
                    <a:pt x="11326" y="18416"/>
                  </a:lnTo>
                  <a:lnTo>
                    <a:pt x="11326" y="18189"/>
                  </a:lnTo>
                  <a:lnTo>
                    <a:pt x="11063" y="17961"/>
                  </a:lnTo>
                  <a:lnTo>
                    <a:pt x="10536" y="17734"/>
                  </a:lnTo>
                  <a:lnTo>
                    <a:pt x="10272" y="17507"/>
                  </a:lnTo>
                  <a:lnTo>
                    <a:pt x="9746" y="17279"/>
                  </a:lnTo>
                  <a:lnTo>
                    <a:pt x="9219" y="17279"/>
                  </a:lnTo>
                  <a:lnTo>
                    <a:pt x="8955" y="16825"/>
                  </a:lnTo>
                  <a:lnTo>
                    <a:pt x="8692" y="16597"/>
                  </a:lnTo>
                  <a:lnTo>
                    <a:pt x="8429" y="16370"/>
                  </a:lnTo>
                  <a:lnTo>
                    <a:pt x="8165" y="16597"/>
                  </a:lnTo>
                  <a:lnTo>
                    <a:pt x="8429" y="16825"/>
                  </a:lnTo>
                  <a:lnTo>
                    <a:pt x="8429" y="17052"/>
                  </a:lnTo>
                  <a:lnTo>
                    <a:pt x="8429" y="17279"/>
                  </a:lnTo>
                  <a:lnTo>
                    <a:pt x="8429" y="17507"/>
                  </a:lnTo>
                  <a:lnTo>
                    <a:pt x="8692" y="17734"/>
                  </a:lnTo>
                  <a:lnTo>
                    <a:pt x="8692" y="17961"/>
                  </a:lnTo>
                  <a:lnTo>
                    <a:pt x="8692" y="18189"/>
                  </a:lnTo>
                  <a:lnTo>
                    <a:pt x="10272" y="19780"/>
                  </a:lnTo>
                  <a:lnTo>
                    <a:pt x="11326" y="20690"/>
                  </a:lnTo>
                  <a:lnTo>
                    <a:pt x="12643" y="21145"/>
                  </a:lnTo>
                  <a:lnTo>
                    <a:pt x="14224" y="21600"/>
                  </a:lnTo>
                  <a:lnTo>
                    <a:pt x="15277" y="21600"/>
                  </a:lnTo>
                  <a:lnTo>
                    <a:pt x="16331" y="21145"/>
                  </a:lnTo>
                  <a:lnTo>
                    <a:pt x="17648" y="20462"/>
                  </a:lnTo>
                  <a:lnTo>
                    <a:pt x="18175" y="19780"/>
                  </a:lnTo>
                  <a:lnTo>
                    <a:pt x="19492" y="18871"/>
                  </a:lnTo>
                  <a:lnTo>
                    <a:pt x="20282" y="17734"/>
                  </a:lnTo>
                  <a:lnTo>
                    <a:pt x="20546" y="16597"/>
                  </a:lnTo>
                  <a:lnTo>
                    <a:pt x="21072" y="15233"/>
                  </a:lnTo>
                  <a:lnTo>
                    <a:pt x="21336" y="14096"/>
                  </a:lnTo>
                  <a:lnTo>
                    <a:pt x="21600" y="12504"/>
                  </a:lnTo>
                  <a:lnTo>
                    <a:pt x="21600" y="11140"/>
                  </a:lnTo>
                  <a:lnTo>
                    <a:pt x="21600" y="10458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3" name="未知"/>
            <p:cNvSpPr>
              <a:spLocks noChangeAspect="1"/>
            </p:cNvSpPr>
            <p:nvPr/>
          </p:nvSpPr>
          <p:spPr>
            <a:xfrm>
              <a:off x="340" y="254"/>
              <a:ext cx="277" cy="156"/>
            </a:xfrm>
            <a:custGeom>
              <a:avLst/>
              <a:gdLst/>
              <a:ahLst/>
              <a:cxnLst>
                <a:cxn ang="0">
                  <a:pos x="184" y="47"/>
                </a:cxn>
                <a:cxn ang="0">
                  <a:pos x="161" y="61"/>
                </a:cxn>
                <a:cxn ang="0">
                  <a:pos x="141" y="68"/>
                </a:cxn>
                <a:cxn ang="0">
                  <a:pos x="123" y="75"/>
                </a:cxn>
                <a:cxn ang="0">
                  <a:pos x="104" y="86"/>
                </a:cxn>
                <a:cxn ang="0">
                  <a:pos x="84" y="95"/>
                </a:cxn>
                <a:cxn ang="0">
                  <a:pos x="70" y="95"/>
                </a:cxn>
                <a:cxn ang="0">
                  <a:pos x="52" y="88"/>
                </a:cxn>
                <a:cxn ang="0">
                  <a:pos x="41" y="77"/>
                </a:cxn>
                <a:cxn ang="0">
                  <a:pos x="34" y="61"/>
                </a:cxn>
                <a:cxn ang="0">
                  <a:pos x="36" y="47"/>
                </a:cxn>
                <a:cxn ang="0">
                  <a:pos x="39" y="38"/>
                </a:cxn>
                <a:cxn ang="0">
                  <a:pos x="39" y="27"/>
                </a:cxn>
                <a:cxn ang="0">
                  <a:pos x="39" y="14"/>
                </a:cxn>
                <a:cxn ang="0">
                  <a:pos x="36" y="9"/>
                </a:cxn>
                <a:cxn ang="0">
                  <a:pos x="30" y="0"/>
                </a:cxn>
                <a:cxn ang="0">
                  <a:pos x="20" y="2"/>
                </a:cxn>
                <a:cxn ang="0">
                  <a:pos x="9" y="20"/>
                </a:cxn>
                <a:cxn ang="0">
                  <a:pos x="2" y="52"/>
                </a:cxn>
                <a:cxn ang="0">
                  <a:pos x="5" y="86"/>
                </a:cxn>
                <a:cxn ang="0">
                  <a:pos x="14" y="120"/>
                </a:cxn>
                <a:cxn ang="0">
                  <a:pos x="36" y="140"/>
                </a:cxn>
                <a:cxn ang="0">
                  <a:pos x="57" y="149"/>
                </a:cxn>
                <a:cxn ang="0">
                  <a:pos x="77" y="154"/>
                </a:cxn>
                <a:cxn ang="0">
                  <a:pos x="95" y="156"/>
                </a:cxn>
                <a:cxn ang="0">
                  <a:pos x="109" y="149"/>
                </a:cxn>
                <a:cxn ang="0">
                  <a:pos x="127" y="142"/>
                </a:cxn>
                <a:cxn ang="0">
                  <a:pos x="141" y="133"/>
                </a:cxn>
                <a:cxn ang="0">
                  <a:pos x="157" y="124"/>
                </a:cxn>
                <a:cxn ang="0">
                  <a:pos x="170" y="113"/>
                </a:cxn>
                <a:cxn ang="0">
                  <a:pos x="184" y="106"/>
                </a:cxn>
                <a:cxn ang="0">
                  <a:pos x="198" y="104"/>
                </a:cxn>
                <a:cxn ang="0">
                  <a:pos x="211" y="99"/>
                </a:cxn>
                <a:cxn ang="0">
                  <a:pos x="227" y="95"/>
                </a:cxn>
                <a:cxn ang="0">
                  <a:pos x="238" y="88"/>
                </a:cxn>
                <a:cxn ang="0">
                  <a:pos x="252" y="77"/>
                </a:cxn>
                <a:cxn ang="0">
                  <a:pos x="263" y="66"/>
                </a:cxn>
                <a:cxn ang="0">
                  <a:pos x="270" y="54"/>
                </a:cxn>
                <a:cxn ang="0">
                  <a:pos x="277" y="41"/>
                </a:cxn>
                <a:cxn ang="0">
                  <a:pos x="275" y="27"/>
                </a:cxn>
                <a:cxn ang="0">
                  <a:pos x="266" y="18"/>
                </a:cxn>
                <a:cxn ang="0">
                  <a:pos x="254" y="14"/>
                </a:cxn>
                <a:cxn ang="0">
                  <a:pos x="236" y="14"/>
                </a:cxn>
                <a:cxn ang="0">
                  <a:pos x="227" y="18"/>
                </a:cxn>
                <a:cxn ang="0">
                  <a:pos x="220" y="23"/>
                </a:cxn>
                <a:cxn ang="0">
                  <a:pos x="213" y="27"/>
                </a:cxn>
                <a:cxn ang="0">
                  <a:pos x="207" y="34"/>
                </a:cxn>
                <a:cxn ang="0">
                  <a:pos x="198" y="38"/>
                </a:cxn>
              </a:cxnLst>
              <a:pathLst>
                <a:path w="21600" h="21600">
                  <a:moveTo>
                    <a:pt x="15049" y="5634"/>
                  </a:moveTo>
                  <a:lnTo>
                    <a:pt x="14517" y="6260"/>
                  </a:lnTo>
                  <a:lnTo>
                    <a:pt x="14340" y="6573"/>
                  </a:lnTo>
                  <a:lnTo>
                    <a:pt x="13632" y="7199"/>
                  </a:lnTo>
                  <a:lnTo>
                    <a:pt x="13101" y="7825"/>
                  </a:lnTo>
                  <a:lnTo>
                    <a:pt x="12570" y="8452"/>
                  </a:lnTo>
                  <a:lnTo>
                    <a:pt x="12039" y="8452"/>
                  </a:lnTo>
                  <a:lnTo>
                    <a:pt x="11684" y="9078"/>
                  </a:lnTo>
                  <a:lnTo>
                    <a:pt x="10976" y="9391"/>
                  </a:lnTo>
                  <a:lnTo>
                    <a:pt x="10622" y="9704"/>
                  </a:lnTo>
                  <a:lnTo>
                    <a:pt x="9914" y="10017"/>
                  </a:lnTo>
                  <a:lnTo>
                    <a:pt x="9560" y="10330"/>
                  </a:lnTo>
                  <a:lnTo>
                    <a:pt x="9206" y="10956"/>
                  </a:lnTo>
                  <a:lnTo>
                    <a:pt x="8498" y="11582"/>
                  </a:lnTo>
                  <a:lnTo>
                    <a:pt x="8144" y="11895"/>
                  </a:lnTo>
                  <a:lnTo>
                    <a:pt x="7435" y="12521"/>
                  </a:lnTo>
                  <a:lnTo>
                    <a:pt x="6904" y="13147"/>
                  </a:lnTo>
                  <a:lnTo>
                    <a:pt x="6550" y="13147"/>
                  </a:lnTo>
                  <a:lnTo>
                    <a:pt x="6373" y="13147"/>
                  </a:lnTo>
                  <a:lnTo>
                    <a:pt x="5842" y="13460"/>
                  </a:lnTo>
                  <a:lnTo>
                    <a:pt x="5488" y="13147"/>
                  </a:lnTo>
                  <a:lnTo>
                    <a:pt x="5134" y="12834"/>
                  </a:lnTo>
                  <a:lnTo>
                    <a:pt x="4603" y="12521"/>
                  </a:lnTo>
                  <a:lnTo>
                    <a:pt x="4072" y="12208"/>
                  </a:lnTo>
                  <a:lnTo>
                    <a:pt x="3717" y="11582"/>
                  </a:lnTo>
                  <a:lnTo>
                    <a:pt x="3363" y="11269"/>
                  </a:lnTo>
                  <a:lnTo>
                    <a:pt x="3186" y="10643"/>
                  </a:lnTo>
                  <a:lnTo>
                    <a:pt x="2832" y="9704"/>
                  </a:lnTo>
                  <a:lnTo>
                    <a:pt x="2832" y="8765"/>
                  </a:lnTo>
                  <a:lnTo>
                    <a:pt x="2655" y="8452"/>
                  </a:lnTo>
                  <a:lnTo>
                    <a:pt x="2655" y="7513"/>
                  </a:lnTo>
                  <a:lnTo>
                    <a:pt x="2832" y="7199"/>
                  </a:lnTo>
                  <a:lnTo>
                    <a:pt x="2832" y="6573"/>
                  </a:lnTo>
                  <a:lnTo>
                    <a:pt x="3009" y="6260"/>
                  </a:lnTo>
                  <a:lnTo>
                    <a:pt x="2832" y="5634"/>
                  </a:lnTo>
                  <a:lnTo>
                    <a:pt x="3009" y="5321"/>
                  </a:lnTo>
                  <a:lnTo>
                    <a:pt x="3186" y="4695"/>
                  </a:lnTo>
                  <a:lnTo>
                    <a:pt x="3186" y="4382"/>
                  </a:lnTo>
                  <a:lnTo>
                    <a:pt x="3009" y="3756"/>
                  </a:lnTo>
                  <a:lnTo>
                    <a:pt x="3186" y="3130"/>
                  </a:lnTo>
                  <a:lnTo>
                    <a:pt x="3186" y="2504"/>
                  </a:lnTo>
                  <a:lnTo>
                    <a:pt x="3009" y="1878"/>
                  </a:lnTo>
                  <a:lnTo>
                    <a:pt x="3009" y="1878"/>
                  </a:lnTo>
                  <a:lnTo>
                    <a:pt x="2832" y="1564"/>
                  </a:lnTo>
                  <a:lnTo>
                    <a:pt x="2832" y="1252"/>
                  </a:lnTo>
                  <a:lnTo>
                    <a:pt x="2478" y="939"/>
                  </a:lnTo>
                  <a:lnTo>
                    <a:pt x="2478" y="312"/>
                  </a:lnTo>
                  <a:lnTo>
                    <a:pt x="2301" y="0"/>
                  </a:lnTo>
                  <a:lnTo>
                    <a:pt x="1947" y="312"/>
                  </a:lnTo>
                  <a:lnTo>
                    <a:pt x="1947" y="312"/>
                  </a:lnTo>
                  <a:lnTo>
                    <a:pt x="1593" y="312"/>
                  </a:lnTo>
                  <a:lnTo>
                    <a:pt x="1239" y="939"/>
                  </a:lnTo>
                  <a:lnTo>
                    <a:pt x="1062" y="2191"/>
                  </a:lnTo>
                  <a:lnTo>
                    <a:pt x="707" y="2817"/>
                  </a:lnTo>
                  <a:lnTo>
                    <a:pt x="530" y="4382"/>
                  </a:lnTo>
                  <a:lnTo>
                    <a:pt x="353" y="5947"/>
                  </a:lnTo>
                  <a:lnTo>
                    <a:pt x="176" y="7199"/>
                  </a:lnTo>
                  <a:lnTo>
                    <a:pt x="0" y="8452"/>
                  </a:lnTo>
                  <a:lnTo>
                    <a:pt x="0" y="10330"/>
                  </a:lnTo>
                  <a:lnTo>
                    <a:pt x="353" y="11895"/>
                  </a:lnTo>
                  <a:lnTo>
                    <a:pt x="530" y="13460"/>
                  </a:lnTo>
                  <a:lnTo>
                    <a:pt x="707" y="15026"/>
                  </a:lnTo>
                  <a:lnTo>
                    <a:pt x="1062" y="16591"/>
                  </a:lnTo>
                  <a:lnTo>
                    <a:pt x="1593" y="17530"/>
                  </a:lnTo>
                  <a:lnTo>
                    <a:pt x="2124" y="18782"/>
                  </a:lnTo>
                  <a:lnTo>
                    <a:pt x="2832" y="19408"/>
                  </a:lnTo>
                  <a:lnTo>
                    <a:pt x="3363" y="19721"/>
                  </a:lnTo>
                  <a:lnTo>
                    <a:pt x="4072" y="20347"/>
                  </a:lnTo>
                  <a:lnTo>
                    <a:pt x="4426" y="20660"/>
                  </a:lnTo>
                  <a:lnTo>
                    <a:pt x="4780" y="21286"/>
                  </a:lnTo>
                  <a:lnTo>
                    <a:pt x="5311" y="21286"/>
                  </a:lnTo>
                  <a:lnTo>
                    <a:pt x="6019" y="21286"/>
                  </a:lnTo>
                  <a:lnTo>
                    <a:pt x="6373" y="21600"/>
                  </a:lnTo>
                  <a:lnTo>
                    <a:pt x="6904" y="21286"/>
                  </a:lnTo>
                  <a:lnTo>
                    <a:pt x="7435" y="21600"/>
                  </a:lnTo>
                  <a:lnTo>
                    <a:pt x="7789" y="21286"/>
                  </a:lnTo>
                  <a:lnTo>
                    <a:pt x="8144" y="20973"/>
                  </a:lnTo>
                  <a:lnTo>
                    <a:pt x="8498" y="20660"/>
                  </a:lnTo>
                  <a:lnTo>
                    <a:pt x="9029" y="20660"/>
                  </a:lnTo>
                  <a:lnTo>
                    <a:pt x="9560" y="20034"/>
                  </a:lnTo>
                  <a:lnTo>
                    <a:pt x="9914" y="19721"/>
                  </a:lnTo>
                  <a:lnTo>
                    <a:pt x="10268" y="19095"/>
                  </a:lnTo>
                  <a:lnTo>
                    <a:pt x="10622" y="19095"/>
                  </a:lnTo>
                  <a:lnTo>
                    <a:pt x="10976" y="18469"/>
                  </a:lnTo>
                  <a:lnTo>
                    <a:pt x="11330" y="18156"/>
                  </a:lnTo>
                  <a:lnTo>
                    <a:pt x="11684" y="17530"/>
                  </a:lnTo>
                  <a:lnTo>
                    <a:pt x="12216" y="17217"/>
                  </a:lnTo>
                  <a:lnTo>
                    <a:pt x="12393" y="16591"/>
                  </a:lnTo>
                  <a:lnTo>
                    <a:pt x="12747" y="16278"/>
                  </a:lnTo>
                  <a:lnTo>
                    <a:pt x="13278" y="15651"/>
                  </a:lnTo>
                  <a:lnTo>
                    <a:pt x="13632" y="15651"/>
                  </a:lnTo>
                  <a:lnTo>
                    <a:pt x="13809" y="15026"/>
                  </a:lnTo>
                  <a:lnTo>
                    <a:pt x="14340" y="14712"/>
                  </a:lnTo>
                  <a:lnTo>
                    <a:pt x="14694" y="14399"/>
                  </a:lnTo>
                  <a:lnTo>
                    <a:pt x="15049" y="14399"/>
                  </a:lnTo>
                  <a:lnTo>
                    <a:pt x="15403" y="14399"/>
                  </a:lnTo>
                  <a:lnTo>
                    <a:pt x="15757" y="14086"/>
                  </a:lnTo>
                  <a:lnTo>
                    <a:pt x="16111" y="14086"/>
                  </a:lnTo>
                  <a:lnTo>
                    <a:pt x="16465" y="13773"/>
                  </a:lnTo>
                  <a:lnTo>
                    <a:pt x="16819" y="13773"/>
                  </a:lnTo>
                  <a:lnTo>
                    <a:pt x="17350" y="13460"/>
                  </a:lnTo>
                  <a:lnTo>
                    <a:pt x="17704" y="13147"/>
                  </a:lnTo>
                  <a:lnTo>
                    <a:pt x="18058" y="12521"/>
                  </a:lnTo>
                  <a:lnTo>
                    <a:pt x="18235" y="12521"/>
                  </a:lnTo>
                  <a:lnTo>
                    <a:pt x="18589" y="12208"/>
                  </a:lnTo>
                  <a:lnTo>
                    <a:pt x="19121" y="11582"/>
                  </a:lnTo>
                  <a:lnTo>
                    <a:pt x="19298" y="11269"/>
                  </a:lnTo>
                  <a:lnTo>
                    <a:pt x="19652" y="10643"/>
                  </a:lnTo>
                  <a:lnTo>
                    <a:pt x="20006" y="10330"/>
                  </a:lnTo>
                  <a:lnTo>
                    <a:pt x="20360" y="10017"/>
                  </a:lnTo>
                  <a:lnTo>
                    <a:pt x="20537" y="9078"/>
                  </a:lnTo>
                  <a:lnTo>
                    <a:pt x="20891" y="8765"/>
                  </a:lnTo>
                  <a:lnTo>
                    <a:pt x="20891" y="8452"/>
                  </a:lnTo>
                  <a:lnTo>
                    <a:pt x="21068" y="7513"/>
                  </a:lnTo>
                  <a:lnTo>
                    <a:pt x="21422" y="6886"/>
                  </a:lnTo>
                  <a:lnTo>
                    <a:pt x="21422" y="6260"/>
                  </a:lnTo>
                  <a:lnTo>
                    <a:pt x="21600" y="5634"/>
                  </a:lnTo>
                  <a:lnTo>
                    <a:pt x="21422" y="5008"/>
                  </a:lnTo>
                  <a:lnTo>
                    <a:pt x="21600" y="4382"/>
                  </a:lnTo>
                  <a:lnTo>
                    <a:pt x="21422" y="3756"/>
                  </a:lnTo>
                  <a:lnTo>
                    <a:pt x="21245" y="3130"/>
                  </a:lnTo>
                  <a:lnTo>
                    <a:pt x="21068" y="2504"/>
                  </a:lnTo>
                  <a:lnTo>
                    <a:pt x="20714" y="2504"/>
                  </a:lnTo>
                  <a:lnTo>
                    <a:pt x="20360" y="2191"/>
                  </a:lnTo>
                  <a:lnTo>
                    <a:pt x="20006" y="1564"/>
                  </a:lnTo>
                  <a:lnTo>
                    <a:pt x="19829" y="1878"/>
                  </a:lnTo>
                  <a:lnTo>
                    <a:pt x="19298" y="1564"/>
                  </a:lnTo>
                  <a:lnTo>
                    <a:pt x="18944" y="1878"/>
                  </a:lnTo>
                  <a:lnTo>
                    <a:pt x="18412" y="1878"/>
                  </a:lnTo>
                  <a:lnTo>
                    <a:pt x="18058" y="2504"/>
                  </a:lnTo>
                  <a:lnTo>
                    <a:pt x="17881" y="2504"/>
                  </a:lnTo>
                  <a:lnTo>
                    <a:pt x="17704" y="2504"/>
                  </a:lnTo>
                  <a:lnTo>
                    <a:pt x="17704" y="2817"/>
                  </a:lnTo>
                  <a:lnTo>
                    <a:pt x="17350" y="3130"/>
                  </a:lnTo>
                  <a:lnTo>
                    <a:pt x="17173" y="3130"/>
                  </a:lnTo>
                  <a:lnTo>
                    <a:pt x="16996" y="3443"/>
                  </a:lnTo>
                  <a:lnTo>
                    <a:pt x="16819" y="3756"/>
                  </a:lnTo>
                  <a:lnTo>
                    <a:pt x="16642" y="3756"/>
                  </a:lnTo>
                  <a:lnTo>
                    <a:pt x="16288" y="4382"/>
                  </a:lnTo>
                  <a:lnTo>
                    <a:pt x="16111" y="4382"/>
                  </a:lnTo>
                  <a:lnTo>
                    <a:pt x="16111" y="4695"/>
                  </a:lnTo>
                  <a:lnTo>
                    <a:pt x="15757" y="5008"/>
                  </a:lnTo>
                  <a:lnTo>
                    <a:pt x="15580" y="5321"/>
                  </a:lnTo>
                  <a:lnTo>
                    <a:pt x="15403" y="5321"/>
                  </a:lnTo>
                  <a:lnTo>
                    <a:pt x="15049" y="5634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4" name="未知"/>
            <p:cNvSpPr>
              <a:spLocks noChangeAspect="1"/>
            </p:cNvSpPr>
            <p:nvPr/>
          </p:nvSpPr>
          <p:spPr>
            <a:xfrm>
              <a:off x="2" y="120"/>
              <a:ext cx="302" cy="270"/>
            </a:xfrm>
            <a:custGeom>
              <a:avLst/>
              <a:gdLst/>
              <a:ahLst/>
              <a:cxnLst>
                <a:cxn ang="0">
                  <a:pos x="116" y="170"/>
                </a:cxn>
                <a:cxn ang="0">
                  <a:pos x="123" y="159"/>
                </a:cxn>
                <a:cxn ang="0">
                  <a:pos x="129" y="145"/>
                </a:cxn>
                <a:cxn ang="0">
                  <a:pos x="139" y="134"/>
                </a:cxn>
                <a:cxn ang="0">
                  <a:pos x="150" y="127"/>
                </a:cxn>
                <a:cxn ang="0">
                  <a:pos x="154" y="118"/>
                </a:cxn>
                <a:cxn ang="0">
                  <a:pos x="163" y="109"/>
                </a:cxn>
                <a:cxn ang="0">
                  <a:pos x="173" y="100"/>
                </a:cxn>
                <a:cxn ang="0">
                  <a:pos x="179" y="93"/>
                </a:cxn>
                <a:cxn ang="0">
                  <a:pos x="186" y="84"/>
                </a:cxn>
                <a:cxn ang="0">
                  <a:pos x="195" y="77"/>
                </a:cxn>
                <a:cxn ang="0">
                  <a:pos x="207" y="68"/>
                </a:cxn>
                <a:cxn ang="0">
                  <a:pos x="216" y="59"/>
                </a:cxn>
                <a:cxn ang="0">
                  <a:pos x="232" y="50"/>
                </a:cxn>
                <a:cxn ang="0">
                  <a:pos x="245" y="45"/>
                </a:cxn>
                <a:cxn ang="0">
                  <a:pos x="263" y="39"/>
                </a:cxn>
                <a:cxn ang="0">
                  <a:pos x="284" y="34"/>
                </a:cxn>
                <a:cxn ang="0">
                  <a:pos x="293" y="27"/>
                </a:cxn>
                <a:cxn ang="0">
                  <a:pos x="300" y="20"/>
                </a:cxn>
                <a:cxn ang="0">
                  <a:pos x="302" y="14"/>
                </a:cxn>
                <a:cxn ang="0">
                  <a:pos x="295" y="5"/>
                </a:cxn>
                <a:cxn ang="0">
                  <a:pos x="282" y="0"/>
                </a:cxn>
                <a:cxn ang="0">
                  <a:pos x="272" y="2"/>
                </a:cxn>
                <a:cxn ang="0">
                  <a:pos x="252" y="11"/>
                </a:cxn>
                <a:cxn ang="0">
                  <a:pos x="238" y="25"/>
                </a:cxn>
                <a:cxn ang="0">
                  <a:pos x="225" y="34"/>
                </a:cxn>
                <a:cxn ang="0">
                  <a:pos x="209" y="45"/>
                </a:cxn>
                <a:cxn ang="0">
                  <a:pos x="195" y="57"/>
                </a:cxn>
                <a:cxn ang="0">
                  <a:pos x="177" y="70"/>
                </a:cxn>
                <a:cxn ang="0">
                  <a:pos x="159" y="79"/>
                </a:cxn>
                <a:cxn ang="0">
                  <a:pos x="141" y="91"/>
                </a:cxn>
                <a:cxn ang="0">
                  <a:pos x="120" y="104"/>
                </a:cxn>
                <a:cxn ang="0">
                  <a:pos x="102" y="118"/>
                </a:cxn>
                <a:cxn ang="0">
                  <a:pos x="82" y="132"/>
                </a:cxn>
                <a:cxn ang="0">
                  <a:pos x="66" y="141"/>
                </a:cxn>
                <a:cxn ang="0">
                  <a:pos x="50" y="154"/>
                </a:cxn>
                <a:cxn ang="0">
                  <a:pos x="36" y="166"/>
                </a:cxn>
                <a:cxn ang="0">
                  <a:pos x="25" y="182"/>
                </a:cxn>
                <a:cxn ang="0">
                  <a:pos x="14" y="193"/>
                </a:cxn>
                <a:cxn ang="0">
                  <a:pos x="9" y="202"/>
                </a:cxn>
                <a:cxn ang="0">
                  <a:pos x="2" y="222"/>
                </a:cxn>
                <a:cxn ang="0">
                  <a:pos x="0" y="241"/>
                </a:cxn>
                <a:cxn ang="0">
                  <a:pos x="2" y="254"/>
                </a:cxn>
                <a:cxn ang="0">
                  <a:pos x="5" y="263"/>
                </a:cxn>
                <a:cxn ang="0">
                  <a:pos x="14" y="270"/>
                </a:cxn>
                <a:cxn ang="0">
                  <a:pos x="23" y="268"/>
                </a:cxn>
                <a:cxn ang="0">
                  <a:pos x="30" y="263"/>
                </a:cxn>
                <a:cxn ang="0">
                  <a:pos x="41" y="254"/>
                </a:cxn>
                <a:cxn ang="0">
                  <a:pos x="50" y="241"/>
                </a:cxn>
                <a:cxn ang="0">
                  <a:pos x="59" y="231"/>
                </a:cxn>
                <a:cxn ang="0">
                  <a:pos x="68" y="222"/>
                </a:cxn>
                <a:cxn ang="0">
                  <a:pos x="75" y="216"/>
                </a:cxn>
                <a:cxn ang="0">
                  <a:pos x="84" y="211"/>
                </a:cxn>
                <a:cxn ang="0">
                  <a:pos x="89" y="204"/>
                </a:cxn>
                <a:cxn ang="0">
                  <a:pos x="98" y="195"/>
                </a:cxn>
                <a:cxn ang="0">
                  <a:pos x="107" y="182"/>
                </a:cxn>
              </a:cxnLst>
              <a:pathLst>
                <a:path w="21600" h="21600">
                  <a:moveTo>
                    <a:pt x="7795" y="14157"/>
                  </a:moveTo>
                  <a:lnTo>
                    <a:pt x="8282" y="13613"/>
                  </a:lnTo>
                  <a:lnTo>
                    <a:pt x="8607" y="13068"/>
                  </a:lnTo>
                  <a:lnTo>
                    <a:pt x="8769" y="12705"/>
                  </a:lnTo>
                  <a:lnTo>
                    <a:pt x="9094" y="11979"/>
                  </a:lnTo>
                  <a:lnTo>
                    <a:pt x="9256" y="11616"/>
                  </a:lnTo>
                  <a:lnTo>
                    <a:pt x="9744" y="11072"/>
                  </a:lnTo>
                  <a:lnTo>
                    <a:pt x="9906" y="10709"/>
                  </a:lnTo>
                  <a:lnTo>
                    <a:pt x="10393" y="10346"/>
                  </a:lnTo>
                  <a:lnTo>
                    <a:pt x="10718" y="10164"/>
                  </a:lnTo>
                  <a:lnTo>
                    <a:pt x="10881" y="9620"/>
                  </a:lnTo>
                  <a:lnTo>
                    <a:pt x="11043" y="9438"/>
                  </a:lnTo>
                  <a:lnTo>
                    <a:pt x="11368" y="9075"/>
                  </a:lnTo>
                  <a:lnTo>
                    <a:pt x="11693" y="8712"/>
                  </a:lnTo>
                  <a:lnTo>
                    <a:pt x="12017" y="8349"/>
                  </a:lnTo>
                  <a:lnTo>
                    <a:pt x="12342" y="7986"/>
                  </a:lnTo>
                  <a:lnTo>
                    <a:pt x="12504" y="7623"/>
                  </a:lnTo>
                  <a:lnTo>
                    <a:pt x="12829" y="7441"/>
                  </a:lnTo>
                  <a:lnTo>
                    <a:pt x="13154" y="7078"/>
                  </a:lnTo>
                  <a:lnTo>
                    <a:pt x="13317" y="6715"/>
                  </a:lnTo>
                  <a:lnTo>
                    <a:pt x="13642" y="6352"/>
                  </a:lnTo>
                  <a:lnTo>
                    <a:pt x="13966" y="6171"/>
                  </a:lnTo>
                  <a:lnTo>
                    <a:pt x="14291" y="5808"/>
                  </a:lnTo>
                  <a:lnTo>
                    <a:pt x="14778" y="5445"/>
                  </a:lnTo>
                  <a:lnTo>
                    <a:pt x="15103" y="5082"/>
                  </a:lnTo>
                  <a:lnTo>
                    <a:pt x="15428" y="4719"/>
                  </a:lnTo>
                  <a:lnTo>
                    <a:pt x="15915" y="4356"/>
                  </a:lnTo>
                  <a:lnTo>
                    <a:pt x="16565" y="3992"/>
                  </a:lnTo>
                  <a:lnTo>
                    <a:pt x="16890" y="3992"/>
                  </a:lnTo>
                  <a:lnTo>
                    <a:pt x="17539" y="3630"/>
                  </a:lnTo>
                  <a:lnTo>
                    <a:pt x="18026" y="3267"/>
                  </a:lnTo>
                  <a:lnTo>
                    <a:pt x="18839" y="3085"/>
                  </a:lnTo>
                  <a:lnTo>
                    <a:pt x="19488" y="2904"/>
                  </a:lnTo>
                  <a:lnTo>
                    <a:pt x="20300" y="2722"/>
                  </a:lnTo>
                  <a:lnTo>
                    <a:pt x="20625" y="2722"/>
                  </a:lnTo>
                  <a:lnTo>
                    <a:pt x="20950" y="2177"/>
                  </a:lnTo>
                  <a:lnTo>
                    <a:pt x="21275" y="1996"/>
                  </a:lnTo>
                  <a:lnTo>
                    <a:pt x="21437" y="1633"/>
                  </a:lnTo>
                  <a:lnTo>
                    <a:pt x="21600" y="1451"/>
                  </a:lnTo>
                  <a:lnTo>
                    <a:pt x="21600" y="1088"/>
                  </a:lnTo>
                  <a:lnTo>
                    <a:pt x="21275" y="725"/>
                  </a:lnTo>
                  <a:lnTo>
                    <a:pt x="21112" y="362"/>
                  </a:lnTo>
                  <a:lnTo>
                    <a:pt x="20787" y="181"/>
                  </a:lnTo>
                  <a:lnTo>
                    <a:pt x="20138" y="0"/>
                  </a:lnTo>
                  <a:lnTo>
                    <a:pt x="19650" y="181"/>
                  </a:lnTo>
                  <a:lnTo>
                    <a:pt x="19488" y="181"/>
                  </a:lnTo>
                  <a:lnTo>
                    <a:pt x="18839" y="362"/>
                  </a:lnTo>
                  <a:lnTo>
                    <a:pt x="18026" y="907"/>
                  </a:lnTo>
                  <a:lnTo>
                    <a:pt x="17377" y="1633"/>
                  </a:lnTo>
                  <a:lnTo>
                    <a:pt x="17052" y="1996"/>
                  </a:lnTo>
                  <a:lnTo>
                    <a:pt x="16727" y="2359"/>
                  </a:lnTo>
                  <a:lnTo>
                    <a:pt x="16078" y="2722"/>
                  </a:lnTo>
                  <a:lnTo>
                    <a:pt x="15590" y="3085"/>
                  </a:lnTo>
                  <a:lnTo>
                    <a:pt x="14941" y="3630"/>
                  </a:lnTo>
                  <a:lnTo>
                    <a:pt x="14453" y="3992"/>
                  </a:lnTo>
                  <a:lnTo>
                    <a:pt x="13966" y="4537"/>
                  </a:lnTo>
                  <a:lnTo>
                    <a:pt x="13154" y="5082"/>
                  </a:lnTo>
                  <a:lnTo>
                    <a:pt x="12667" y="5626"/>
                  </a:lnTo>
                  <a:lnTo>
                    <a:pt x="12017" y="5808"/>
                  </a:lnTo>
                  <a:lnTo>
                    <a:pt x="11368" y="6352"/>
                  </a:lnTo>
                  <a:lnTo>
                    <a:pt x="10718" y="6897"/>
                  </a:lnTo>
                  <a:lnTo>
                    <a:pt x="10068" y="7260"/>
                  </a:lnTo>
                  <a:lnTo>
                    <a:pt x="9419" y="7805"/>
                  </a:lnTo>
                  <a:lnTo>
                    <a:pt x="8607" y="8349"/>
                  </a:lnTo>
                  <a:lnTo>
                    <a:pt x="7957" y="8893"/>
                  </a:lnTo>
                  <a:lnTo>
                    <a:pt x="7307" y="9438"/>
                  </a:lnTo>
                  <a:lnTo>
                    <a:pt x="6658" y="9982"/>
                  </a:lnTo>
                  <a:lnTo>
                    <a:pt x="5846" y="10527"/>
                  </a:lnTo>
                  <a:lnTo>
                    <a:pt x="5359" y="10890"/>
                  </a:lnTo>
                  <a:lnTo>
                    <a:pt x="4709" y="11253"/>
                  </a:lnTo>
                  <a:lnTo>
                    <a:pt x="4222" y="11616"/>
                  </a:lnTo>
                  <a:lnTo>
                    <a:pt x="3572" y="12342"/>
                  </a:lnTo>
                  <a:lnTo>
                    <a:pt x="2923" y="12887"/>
                  </a:lnTo>
                  <a:lnTo>
                    <a:pt x="2598" y="13250"/>
                  </a:lnTo>
                  <a:lnTo>
                    <a:pt x="2111" y="13794"/>
                  </a:lnTo>
                  <a:lnTo>
                    <a:pt x="1786" y="14520"/>
                  </a:lnTo>
                  <a:lnTo>
                    <a:pt x="1299" y="14883"/>
                  </a:lnTo>
                  <a:lnTo>
                    <a:pt x="974" y="15428"/>
                  </a:lnTo>
                  <a:lnTo>
                    <a:pt x="811" y="15791"/>
                  </a:lnTo>
                  <a:lnTo>
                    <a:pt x="649" y="16154"/>
                  </a:lnTo>
                  <a:lnTo>
                    <a:pt x="324" y="16880"/>
                  </a:lnTo>
                  <a:lnTo>
                    <a:pt x="162" y="17787"/>
                  </a:lnTo>
                  <a:lnTo>
                    <a:pt x="0" y="18514"/>
                  </a:lnTo>
                  <a:lnTo>
                    <a:pt x="0" y="19240"/>
                  </a:lnTo>
                  <a:lnTo>
                    <a:pt x="162" y="19966"/>
                  </a:lnTo>
                  <a:lnTo>
                    <a:pt x="162" y="20329"/>
                  </a:lnTo>
                  <a:lnTo>
                    <a:pt x="324" y="20692"/>
                  </a:lnTo>
                  <a:lnTo>
                    <a:pt x="324" y="21055"/>
                  </a:lnTo>
                  <a:lnTo>
                    <a:pt x="649" y="21418"/>
                  </a:lnTo>
                  <a:lnTo>
                    <a:pt x="974" y="21600"/>
                  </a:lnTo>
                  <a:lnTo>
                    <a:pt x="1299" y="21418"/>
                  </a:lnTo>
                  <a:lnTo>
                    <a:pt x="1623" y="21418"/>
                  </a:lnTo>
                  <a:lnTo>
                    <a:pt x="1948" y="21236"/>
                  </a:lnTo>
                  <a:lnTo>
                    <a:pt x="2111" y="21055"/>
                  </a:lnTo>
                  <a:lnTo>
                    <a:pt x="2598" y="20692"/>
                  </a:lnTo>
                  <a:lnTo>
                    <a:pt x="2923" y="20329"/>
                  </a:lnTo>
                  <a:lnTo>
                    <a:pt x="3248" y="19784"/>
                  </a:lnTo>
                  <a:lnTo>
                    <a:pt x="3572" y="19240"/>
                  </a:lnTo>
                  <a:lnTo>
                    <a:pt x="4059" y="18695"/>
                  </a:lnTo>
                  <a:lnTo>
                    <a:pt x="4222" y="18514"/>
                  </a:lnTo>
                  <a:lnTo>
                    <a:pt x="4384" y="18151"/>
                  </a:lnTo>
                  <a:lnTo>
                    <a:pt x="4871" y="17787"/>
                  </a:lnTo>
                  <a:lnTo>
                    <a:pt x="5196" y="17606"/>
                  </a:lnTo>
                  <a:lnTo>
                    <a:pt x="5359" y="17243"/>
                  </a:lnTo>
                  <a:lnTo>
                    <a:pt x="5684" y="17061"/>
                  </a:lnTo>
                  <a:lnTo>
                    <a:pt x="6008" y="16880"/>
                  </a:lnTo>
                  <a:lnTo>
                    <a:pt x="6333" y="16517"/>
                  </a:lnTo>
                  <a:lnTo>
                    <a:pt x="6333" y="16336"/>
                  </a:lnTo>
                  <a:lnTo>
                    <a:pt x="6658" y="15972"/>
                  </a:lnTo>
                  <a:lnTo>
                    <a:pt x="6983" y="15610"/>
                  </a:lnTo>
                  <a:lnTo>
                    <a:pt x="7145" y="15246"/>
                  </a:lnTo>
                  <a:lnTo>
                    <a:pt x="7632" y="14520"/>
                  </a:lnTo>
                  <a:lnTo>
                    <a:pt x="7795" y="14157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5" name="未知"/>
            <p:cNvSpPr>
              <a:spLocks noChangeAspect="1"/>
            </p:cNvSpPr>
            <p:nvPr/>
          </p:nvSpPr>
          <p:spPr>
            <a:xfrm>
              <a:off x="206" y="630"/>
              <a:ext cx="375" cy="737"/>
            </a:xfrm>
            <a:custGeom>
              <a:avLst/>
              <a:gdLst/>
              <a:ahLst/>
              <a:cxnLst>
                <a:cxn ang="0">
                  <a:pos x="261" y="159"/>
                </a:cxn>
                <a:cxn ang="0">
                  <a:pos x="259" y="100"/>
                </a:cxn>
                <a:cxn ang="0">
                  <a:pos x="277" y="59"/>
                </a:cxn>
                <a:cxn ang="0">
                  <a:pos x="327" y="16"/>
                </a:cxn>
                <a:cxn ang="0">
                  <a:pos x="345" y="2"/>
                </a:cxn>
                <a:cxn ang="0">
                  <a:pos x="291" y="43"/>
                </a:cxn>
                <a:cxn ang="0">
                  <a:pos x="255" y="82"/>
                </a:cxn>
                <a:cxn ang="0">
                  <a:pos x="232" y="131"/>
                </a:cxn>
                <a:cxn ang="0">
                  <a:pos x="225" y="163"/>
                </a:cxn>
                <a:cxn ang="0">
                  <a:pos x="220" y="204"/>
                </a:cxn>
                <a:cxn ang="0">
                  <a:pos x="218" y="245"/>
                </a:cxn>
                <a:cxn ang="0">
                  <a:pos x="223" y="286"/>
                </a:cxn>
                <a:cxn ang="0">
                  <a:pos x="227" y="338"/>
                </a:cxn>
                <a:cxn ang="0">
                  <a:pos x="230" y="370"/>
                </a:cxn>
                <a:cxn ang="0">
                  <a:pos x="250" y="429"/>
                </a:cxn>
                <a:cxn ang="0">
                  <a:pos x="266" y="447"/>
                </a:cxn>
                <a:cxn ang="0">
                  <a:pos x="261" y="399"/>
                </a:cxn>
                <a:cxn ang="0">
                  <a:pos x="255" y="345"/>
                </a:cxn>
                <a:cxn ang="0">
                  <a:pos x="273" y="297"/>
                </a:cxn>
                <a:cxn ang="0">
                  <a:pos x="291" y="306"/>
                </a:cxn>
                <a:cxn ang="0">
                  <a:pos x="309" y="338"/>
                </a:cxn>
                <a:cxn ang="0">
                  <a:pos x="323" y="385"/>
                </a:cxn>
                <a:cxn ang="0">
                  <a:pos x="332" y="422"/>
                </a:cxn>
                <a:cxn ang="0">
                  <a:pos x="339" y="442"/>
                </a:cxn>
                <a:cxn ang="0">
                  <a:pos x="348" y="494"/>
                </a:cxn>
                <a:cxn ang="0">
                  <a:pos x="357" y="547"/>
                </a:cxn>
                <a:cxn ang="0">
                  <a:pos x="352" y="596"/>
                </a:cxn>
                <a:cxn ang="0">
                  <a:pos x="341" y="637"/>
                </a:cxn>
                <a:cxn ang="0">
                  <a:pos x="323" y="669"/>
                </a:cxn>
                <a:cxn ang="0">
                  <a:pos x="289" y="694"/>
                </a:cxn>
                <a:cxn ang="0">
                  <a:pos x="250" y="687"/>
                </a:cxn>
                <a:cxn ang="0">
                  <a:pos x="211" y="662"/>
                </a:cxn>
                <a:cxn ang="0">
                  <a:pos x="168" y="619"/>
                </a:cxn>
                <a:cxn ang="0">
                  <a:pos x="134" y="571"/>
                </a:cxn>
                <a:cxn ang="0">
                  <a:pos x="102" y="517"/>
                </a:cxn>
                <a:cxn ang="0">
                  <a:pos x="73" y="444"/>
                </a:cxn>
                <a:cxn ang="0">
                  <a:pos x="59" y="379"/>
                </a:cxn>
                <a:cxn ang="0">
                  <a:pos x="55" y="315"/>
                </a:cxn>
                <a:cxn ang="0">
                  <a:pos x="61" y="258"/>
                </a:cxn>
                <a:cxn ang="0">
                  <a:pos x="80" y="215"/>
                </a:cxn>
                <a:cxn ang="0">
                  <a:pos x="75" y="215"/>
                </a:cxn>
                <a:cxn ang="0">
                  <a:pos x="41" y="243"/>
                </a:cxn>
                <a:cxn ang="0">
                  <a:pos x="14" y="268"/>
                </a:cxn>
                <a:cxn ang="0">
                  <a:pos x="2" y="315"/>
                </a:cxn>
                <a:cxn ang="0">
                  <a:pos x="0" y="383"/>
                </a:cxn>
                <a:cxn ang="0">
                  <a:pos x="16" y="458"/>
                </a:cxn>
                <a:cxn ang="0">
                  <a:pos x="45" y="537"/>
                </a:cxn>
                <a:cxn ang="0">
                  <a:pos x="86" y="610"/>
                </a:cxn>
                <a:cxn ang="0">
                  <a:pos x="182" y="705"/>
                </a:cxn>
                <a:cxn ang="0">
                  <a:pos x="266" y="737"/>
                </a:cxn>
                <a:cxn ang="0">
                  <a:pos x="327" y="707"/>
                </a:cxn>
                <a:cxn ang="0">
                  <a:pos x="364" y="639"/>
                </a:cxn>
                <a:cxn ang="0">
                  <a:pos x="373" y="551"/>
                </a:cxn>
                <a:cxn ang="0">
                  <a:pos x="364" y="488"/>
                </a:cxn>
                <a:cxn ang="0">
                  <a:pos x="352" y="451"/>
                </a:cxn>
                <a:cxn ang="0">
                  <a:pos x="336" y="410"/>
                </a:cxn>
                <a:cxn ang="0">
                  <a:pos x="318" y="372"/>
                </a:cxn>
                <a:cxn ang="0">
                  <a:pos x="295" y="333"/>
                </a:cxn>
                <a:cxn ang="0">
                  <a:pos x="270" y="297"/>
                </a:cxn>
                <a:cxn ang="0">
                  <a:pos x="259" y="256"/>
                </a:cxn>
                <a:cxn ang="0">
                  <a:pos x="257" y="213"/>
                </a:cxn>
              </a:cxnLst>
              <a:pathLst>
                <a:path w="21600" h="21600">
                  <a:moveTo>
                    <a:pt x="14792" y="5781"/>
                  </a:moveTo>
                  <a:lnTo>
                    <a:pt x="15054" y="5582"/>
                  </a:lnTo>
                  <a:lnTo>
                    <a:pt x="15054" y="5383"/>
                  </a:lnTo>
                  <a:lnTo>
                    <a:pt x="15054" y="5117"/>
                  </a:lnTo>
                  <a:lnTo>
                    <a:pt x="15185" y="4918"/>
                  </a:lnTo>
                  <a:lnTo>
                    <a:pt x="15054" y="4652"/>
                  </a:lnTo>
                  <a:lnTo>
                    <a:pt x="15054" y="4386"/>
                  </a:lnTo>
                  <a:lnTo>
                    <a:pt x="14923" y="4053"/>
                  </a:lnTo>
                  <a:lnTo>
                    <a:pt x="14923" y="3788"/>
                  </a:lnTo>
                  <a:lnTo>
                    <a:pt x="14923" y="3522"/>
                  </a:lnTo>
                  <a:lnTo>
                    <a:pt x="14792" y="3190"/>
                  </a:lnTo>
                  <a:lnTo>
                    <a:pt x="14923" y="2924"/>
                  </a:lnTo>
                  <a:lnTo>
                    <a:pt x="15054" y="2658"/>
                  </a:lnTo>
                  <a:lnTo>
                    <a:pt x="14923" y="2459"/>
                  </a:lnTo>
                  <a:lnTo>
                    <a:pt x="15054" y="2193"/>
                  </a:lnTo>
                  <a:lnTo>
                    <a:pt x="15316" y="2060"/>
                  </a:lnTo>
                  <a:lnTo>
                    <a:pt x="15578" y="1860"/>
                  </a:lnTo>
                  <a:lnTo>
                    <a:pt x="15970" y="1727"/>
                  </a:lnTo>
                  <a:lnTo>
                    <a:pt x="16494" y="1594"/>
                  </a:lnTo>
                  <a:lnTo>
                    <a:pt x="17018" y="1328"/>
                  </a:lnTo>
                  <a:lnTo>
                    <a:pt x="17410" y="1129"/>
                  </a:lnTo>
                  <a:lnTo>
                    <a:pt x="18065" y="863"/>
                  </a:lnTo>
                  <a:lnTo>
                    <a:pt x="18588" y="664"/>
                  </a:lnTo>
                  <a:lnTo>
                    <a:pt x="18850" y="465"/>
                  </a:lnTo>
                  <a:lnTo>
                    <a:pt x="19374" y="265"/>
                  </a:lnTo>
                  <a:lnTo>
                    <a:pt x="19767" y="132"/>
                  </a:lnTo>
                  <a:lnTo>
                    <a:pt x="19897" y="66"/>
                  </a:lnTo>
                  <a:lnTo>
                    <a:pt x="20159" y="0"/>
                  </a:lnTo>
                  <a:lnTo>
                    <a:pt x="20028" y="66"/>
                  </a:lnTo>
                  <a:lnTo>
                    <a:pt x="19897" y="66"/>
                  </a:lnTo>
                  <a:lnTo>
                    <a:pt x="19505" y="199"/>
                  </a:lnTo>
                  <a:lnTo>
                    <a:pt x="18850" y="398"/>
                  </a:lnTo>
                  <a:lnTo>
                    <a:pt x="18196" y="731"/>
                  </a:lnTo>
                  <a:lnTo>
                    <a:pt x="17803" y="930"/>
                  </a:lnTo>
                  <a:lnTo>
                    <a:pt x="17148" y="1129"/>
                  </a:lnTo>
                  <a:lnTo>
                    <a:pt x="16756" y="1262"/>
                  </a:lnTo>
                  <a:lnTo>
                    <a:pt x="16494" y="1462"/>
                  </a:lnTo>
                  <a:lnTo>
                    <a:pt x="16101" y="1594"/>
                  </a:lnTo>
                  <a:lnTo>
                    <a:pt x="15578" y="1794"/>
                  </a:lnTo>
                  <a:lnTo>
                    <a:pt x="15316" y="1993"/>
                  </a:lnTo>
                  <a:lnTo>
                    <a:pt x="14792" y="2259"/>
                  </a:lnTo>
                  <a:lnTo>
                    <a:pt x="14661" y="2392"/>
                  </a:lnTo>
                  <a:lnTo>
                    <a:pt x="14268" y="2658"/>
                  </a:lnTo>
                  <a:lnTo>
                    <a:pt x="14007" y="2857"/>
                  </a:lnTo>
                  <a:lnTo>
                    <a:pt x="13876" y="2990"/>
                  </a:lnTo>
                  <a:lnTo>
                    <a:pt x="13483" y="3322"/>
                  </a:lnTo>
                  <a:lnTo>
                    <a:pt x="13352" y="3588"/>
                  </a:lnTo>
                  <a:lnTo>
                    <a:pt x="13352" y="3854"/>
                  </a:lnTo>
                  <a:lnTo>
                    <a:pt x="13352" y="4186"/>
                  </a:lnTo>
                  <a:lnTo>
                    <a:pt x="13221" y="4253"/>
                  </a:lnTo>
                  <a:lnTo>
                    <a:pt x="13221" y="4386"/>
                  </a:lnTo>
                  <a:lnTo>
                    <a:pt x="13221" y="4519"/>
                  </a:lnTo>
                  <a:lnTo>
                    <a:pt x="13221" y="4652"/>
                  </a:lnTo>
                  <a:lnTo>
                    <a:pt x="12959" y="4784"/>
                  </a:lnTo>
                  <a:lnTo>
                    <a:pt x="12959" y="5050"/>
                  </a:lnTo>
                  <a:lnTo>
                    <a:pt x="12828" y="5183"/>
                  </a:lnTo>
                  <a:lnTo>
                    <a:pt x="12828" y="5383"/>
                  </a:lnTo>
                  <a:lnTo>
                    <a:pt x="12698" y="5516"/>
                  </a:lnTo>
                  <a:lnTo>
                    <a:pt x="12698" y="5715"/>
                  </a:lnTo>
                  <a:lnTo>
                    <a:pt x="12698" y="5981"/>
                  </a:lnTo>
                  <a:lnTo>
                    <a:pt x="12567" y="6180"/>
                  </a:lnTo>
                  <a:lnTo>
                    <a:pt x="12567" y="6446"/>
                  </a:lnTo>
                  <a:lnTo>
                    <a:pt x="12567" y="6645"/>
                  </a:lnTo>
                  <a:lnTo>
                    <a:pt x="12436" y="6845"/>
                  </a:lnTo>
                  <a:lnTo>
                    <a:pt x="12567" y="7111"/>
                  </a:lnTo>
                  <a:lnTo>
                    <a:pt x="12567" y="7177"/>
                  </a:lnTo>
                  <a:lnTo>
                    <a:pt x="12567" y="7310"/>
                  </a:lnTo>
                  <a:lnTo>
                    <a:pt x="12567" y="7443"/>
                  </a:lnTo>
                  <a:lnTo>
                    <a:pt x="12698" y="7642"/>
                  </a:lnTo>
                  <a:lnTo>
                    <a:pt x="12698" y="7842"/>
                  </a:lnTo>
                  <a:lnTo>
                    <a:pt x="12828" y="8108"/>
                  </a:lnTo>
                  <a:lnTo>
                    <a:pt x="12828" y="8373"/>
                  </a:lnTo>
                  <a:lnTo>
                    <a:pt x="12828" y="8639"/>
                  </a:lnTo>
                  <a:lnTo>
                    <a:pt x="12959" y="8839"/>
                  </a:lnTo>
                  <a:lnTo>
                    <a:pt x="12828" y="9104"/>
                  </a:lnTo>
                  <a:lnTo>
                    <a:pt x="12959" y="9370"/>
                  </a:lnTo>
                  <a:lnTo>
                    <a:pt x="12959" y="9636"/>
                  </a:lnTo>
                  <a:lnTo>
                    <a:pt x="13090" y="9902"/>
                  </a:lnTo>
                  <a:lnTo>
                    <a:pt x="12959" y="9969"/>
                  </a:lnTo>
                  <a:lnTo>
                    <a:pt x="13090" y="10168"/>
                  </a:lnTo>
                  <a:lnTo>
                    <a:pt x="12959" y="10234"/>
                  </a:lnTo>
                  <a:lnTo>
                    <a:pt x="12959" y="10367"/>
                  </a:lnTo>
                  <a:lnTo>
                    <a:pt x="13090" y="10567"/>
                  </a:lnTo>
                  <a:lnTo>
                    <a:pt x="13221" y="10832"/>
                  </a:lnTo>
                  <a:lnTo>
                    <a:pt x="13352" y="11098"/>
                  </a:lnTo>
                  <a:lnTo>
                    <a:pt x="13483" y="11364"/>
                  </a:lnTo>
                  <a:lnTo>
                    <a:pt x="13745" y="11630"/>
                  </a:lnTo>
                  <a:lnTo>
                    <a:pt x="13876" y="11962"/>
                  </a:lnTo>
                  <a:lnTo>
                    <a:pt x="14138" y="12228"/>
                  </a:lnTo>
                  <a:lnTo>
                    <a:pt x="14399" y="12560"/>
                  </a:lnTo>
                  <a:lnTo>
                    <a:pt x="14530" y="12760"/>
                  </a:lnTo>
                  <a:lnTo>
                    <a:pt x="14792" y="13026"/>
                  </a:lnTo>
                  <a:lnTo>
                    <a:pt x="14923" y="13159"/>
                  </a:lnTo>
                  <a:lnTo>
                    <a:pt x="15054" y="13225"/>
                  </a:lnTo>
                  <a:lnTo>
                    <a:pt x="15185" y="13225"/>
                  </a:lnTo>
                  <a:lnTo>
                    <a:pt x="15316" y="13092"/>
                  </a:lnTo>
                  <a:lnTo>
                    <a:pt x="15316" y="12959"/>
                  </a:lnTo>
                  <a:lnTo>
                    <a:pt x="15316" y="12694"/>
                  </a:lnTo>
                  <a:lnTo>
                    <a:pt x="15447" y="12494"/>
                  </a:lnTo>
                  <a:lnTo>
                    <a:pt x="15316" y="12228"/>
                  </a:lnTo>
                  <a:lnTo>
                    <a:pt x="15185" y="11896"/>
                  </a:lnTo>
                  <a:lnTo>
                    <a:pt x="15054" y="11697"/>
                  </a:lnTo>
                  <a:lnTo>
                    <a:pt x="14923" y="11431"/>
                  </a:lnTo>
                  <a:lnTo>
                    <a:pt x="14792" y="11231"/>
                  </a:lnTo>
                  <a:lnTo>
                    <a:pt x="14661" y="10966"/>
                  </a:lnTo>
                  <a:lnTo>
                    <a:pt x="14792" y="10633"/>
                  </a:lnTo>
                  <a:lnTo>
                    <a:pt x="14661" y="10434"/>
                  </a:lnTo>
                  <a:lnTo>
                    <a:pt x="14661" y="10101"/>
                  </a:lnTo>
                  <a:lnTo>
                    <a:pt x="14661" y="9836"/>
                  </a:lnTo>
                  <a:lnTo>
                    <a:pt x="14792" y="9636"/>
                  </a:lnTo>
                  <a:lnTo>
                    <a:pt x="15054" y="9370"/>
                  </a:lnTo>
                  <a:lnTo>
                    <a:pt x="15316" y="9104"/>
                  </a:lnTo>
                  <a:lnTo>
                    <a:pt x="15447" y="8839"/>
                  </a:lnTo>
                  <a:lnTo>
                    <a:pt x="15708" y="8706"/>
                  </a:lnTo>
                  <a:lnTo>
                    <a:pt x="15839" y="8706"/>
                  </a:lnTo>
                  <a:lnTo>
                    <a:pt x="15970" y="8706"/>
                  </a:lnTo>
                  <a:lnTo>
                    <a:pt x="16232" y="8772"/>
                  </a:lnTo>
                  <a:lnTo>
                    <a:pt x="16363" y="8772"/>
                  </a:lnTo>
                  <a:lnTo>
                    <a:pt x="16494" y="8839"/>
                  </a:lnTo>
                  <a:lnTo>
                    <a:pt x="16756" y="8972"/>
                  </a:lnTo>
                  <a:lnTo>
                    <a:pt x="16887" y="9104"/>
                  </a:lnTo>
                  <a:lnTo>
                    <a:pt x="17148" y="9238"/>
                  </a:lnTo>
                  <a:lnTo>
                    <a:pt x="17279" y="9437"/>
                  </a:lnTo>
                  <a:lnTo>
                    <a:pt x="17279" y="9503"/>
                  </a:lnTo>
                  <a:lnTo>
                    <a:pt x="17541" y="9769"/>
                  </a:lnTo>
                  <a:lnTo>
                    <a:pt x="17803" y="9902"/>
                  </a:lnTo>
                  <a:lnTo>
                    <a:pt x="17803" y="10101"/>
                  </a:lnTo>
                  <a:lnTo>
                    <a:pt x="18065" y="10367"/>
                  </a:lnTo>
                  <a:lnTo>
                    <a:pt x="18196" y="10567"/>
                  </a:lnTo>
                  <a:lnTo>
                    <a:pt x="18327" y="10766"/>
                  </a:lnTo>
                  <a:lnTo>
                    <a:pt x="18458" y="11032"/>
                  </a:lnTo>
                  <a:lnTo>
                    <a:pt x="18588" y="11298"/>
                  </a:lnTo>
                  <a:lnTo>
                    <a:pt x="18719" y="11364"/>
                  </a:lnTo>
                  <a:lnTo>
                    <a:pt x="18719" y="11563"/>
                  </a:lnTo>
                  <a:lnTo>
                    <a:pt x="18850" y="11763"/>
                  </a:lnTo>
                  <a:lnTo>
                    <a:pt x="18981" y="11962"/>
                  </a:lnTo>
                  <a:lnTo>
                    <a:pt x="18981" y="12162"/>
                  </a:lnTo>
                  <a:lnTo>
                    <a:pt x="19112" y="12361"/>
                  </a:lnTo>
                  <a:lnTo>
                    <a:pt x="19243" y="12560"/>
                  </a:lnTo>
                  <a:lnTo>
                    <a:pt x="19374" y="12627"/>
                  </a:lnTo>
                  <a:lnTo>
                    <a:pt x="19374" y="12760"/>
                  </a:lnTo>
                  <a:lnTo>
                    <a:pt x="19374" y="12826"/>
                  </a:lnTo>
                  <a:lnTo>
                    <a:pt x="19505" y="12959"/>
                  </a:lnTo>
                  <a:lnTo>
                    <a:pt x="19505" y="12959"/>
                  </a:lnTo>
                  <a:lnTo>
                    <a:pt x="19505" y="13026"/>
                  </a:lnTo>
                  <a:lnTo>
                    <a:pt x="19636" y="13358"/>
                  </a:lnTo>
                  <a:lnTo>
                    <a:pt x="19767" y="13690"/>
                  </a:lnTo>
                  <a:lnTo>
                    <a:pt x="19897" y="13823"/>
                  </a:lnTo>
                  <a:lnTo>
                    <a:pt x="20028" y="14156"/>
                  </a:lnTo>
                  <a:lnTo>
                    <a:pt x="20028" y="14488"/>
                  </a:lnTo>
                  <a:lnTo>
                    <a:pt x="20159" y="14754"/>
                  </a:lnTo>
                  <a:lnTo>
                    <a:pt x="20159" y="15020"/>
                  </a:lnTo>
                  <a:lnTo>
                    <a:pt x="20290" y="15286"/>
                  </a:lnTo>
                  <a:lnTo>
                    <a:pt x="20421" y="15551"/>
                  </a:lnTo>
                  <a:lnTo>
                    <a:pt x="20421" y="15817"/>
                  </a:lnTo>
                  <a:lnTo>
                    <a:pt x="20552" y="16017"/>
                  </a:lnTo>
                  <a:lnTo>
                    <a:pt x="20421" y="16283"/>
                  </a:lnTo>
                  <a:lnTo>
                    <a:pt x="20421" y="16548"/>
                  </a:lnTo>
                  <a:lnTo>
                    <a:pt x="20421" y="16880"/>
                  </a:lnTo>
                  <a:lnTo>
                    <a:pt x="20421" y="17080"/>
                  </a:lnTo>
                  <a:lnTo>
                    <a:pt x="20290" y="17279"/>
                  </a:lnTo>
                  <a:lnTo>
                    <a:pt x="20290" y="17479"/>
                  </a:lnTo>
                  <a:lnTo>
                    <a:pt x="20290" y="17678"/>
                  </a:lnTo>
                  <a:lnTo>
                    <a:pt x="20159" y="17944"/>
                  </a:lnTo>
                  <a:lnTo>
                    <a:pt x="20028" y="18210"/>
                  </a:lnTo>
                  <a:lnTo>
                    <a:pt x="19897" y="18343"/>
                  </a:lnTo>
                  <a:lnTo>
                    <a:pt x="19767" y="18476"/>
                  </a:lnTo>
                  <a:lnTo>
                    <a:pt x="19636" y="18675"/>
                  </a:lnTo>
                  <a:lnTo>
                    <a:pt x="19505" y="18941"/>
                  </a:lnTo>
                  <a:lnTo>
                    <a:pt x="19374" y="19074"/>
                  </a:lnTo>
                  <a:lnTo>
                    <a:pt x="19112" y="19207"/>
                  </a:lnTo>
                  <a:lnTo>
                    <a:pt x="18981" y="19406"/>
                  </a:lnTo>
                  <a:lnTo>
                    <a:pt x="18719" y="19539"/>
                  </a:lnTo>
                  <a:lnTo>
                    <a:pt x="18588" y="19605"/>
                  </a:lnTo>
                  <a:lnTo>
                    <a:pt x="18196" y="19805"/>
                  </a:lnTo>
                  <a:lnTo>
                    <a:pt x="17803" y="20004"/>
                  </a:lnTo>
                  <a:lnTo>
                    <a:pt x="17803" y="20071"/>
                  </a:lnTo>
                  <a:lnTo>
                    <a:pt x="17410" y="20137"/>
                  </a:lnTo>
                  <a:lnTo>
                    <a:pt x="17018" y="20270"/>
                  </a:lnTo>
                  <a:lnTo>
                    <a:pt x="16625" y="20337"/>
                  </a:lnTo>
                  <a:lnTo>
                    <a:pt x="16363" y="20337"/>
                  </a:lnTo>
                  <a:lnTo>
                    <a:pt x="15970" y="20403"/>
                  </a:lnTo>
                  <a:lnTo>
                    <a:pt x="15708" y="20337"/>
                  </a:lnTo>
                  <a:lnTo>
                    <a:pt x="15316" y="20337"/>
                  </a:lnTo>
                  <a:lnTo>
                    <a:pt x="14923" y="20204"/>
                  </a:lnTo>
                  <a:lnTo>
                    <a:pt x="14399" y="20137"/>
                  </a:lnTo>
                  <a:lnTo>
                    <a:pt x="14007" y="20071"/>
                  </a:lnTo>
                  <a:lnTo>
                    <a:pt x="13745" y="20004"/>
                  </a:lnTo>
                  <a:lnTo>
                    <a:pt x="13352" y="19871"/>
                  </a:lnTo>
                  <a:lnTo>
                    <a:pt x="12959" y="19672"/>
                  </a:lnTo>
                  <a:lnTo>
                    <a:pt x="12436" y="19539"/>
                  </a:lnTo>
                  <a:lnTo>
                    <a:pt x="12174" y="19406"/>
                  </a:lnTo>
                  <a:lnTo>
                    <a:pt x="11781" y="19207"/>
                  </a:lnTo>
                  <a:lnTo>
                    <a:pt x="11388" y="19074"/>
                  </a:lnTo>
                  <a:lnTo>
                    <a:pt x="10996" y="18808"/>
                  </a:lnTo>
                  <a:lnTo>
                    <a:pt x="10603" y="18608"/>
                  </a:lnTo>
                  <a:lnTo>
                    <a:pt x="10210" y="18343"/>
                  </a:lnTo>
                  <a:lnTo>
                    <a:pt x="9686" y="18143"/>
                  </a:lnTo>
                  <a:lnTo>
                    <a:pt x="9425" y="18010"/>
                  </a:lnTo>
                  <a:lnTo>
                    <a:pt x="9032" y="17745"/>
                  </a:lnTo>
                  <a:lnTo>
                    <a:pt x="8639" y="17479"/>
                  </a:lnTo>
                  <a:lnTo>
                    <a:pt x="8246" y="17213"/>
                  </a:lnTo>
                  <a:lnTo>
                    <a:pt x="7854" y="17014"/>
                  </a:lnTo>
                  <a:lnTo>
                    <a:pt x="7723" y="16748"/>
                  </a:lnTo>
                  <a:lnTo>
                    <a:pt x="7330" y="16482"/>
                  </a:lnTo>
                  <a:lnTo>
                    <a:pt x="7069" y="16216"/>
                  </a:lnTo>
                  <a:lnTo>
                    <a:pt x="6676" y="15950"/>
                  </a:lnTo>
                  <a:lnTo>
                    <a:pt x="6414" y="15751"/>
                  </a:lnTo>
                  <a:lnTo>
                    <a:pt x="6152" y="15485"/>
                  </a:lnTo>
                  <a:lnTo>
                    <a:pt x="5890" y="15153"/>
                  </a:lnTo>
                  <a:lnTo>
                    <a:pt x="5629" y="14820"/>
                  </a:lnTo>
                  <a:lnTo>
                    <a:pt x="5367" y="14421"/>
                  </a:lnTo>
                  <a:lnTo>
                    <a:pt x="5105" y="14089"/>
                  </a:lnTo>
                  <a:lnTo>
                    <a:pt x="4843" y="13757"/>
                  </a:lnTo>
                  <a:lnTo>
                    <a:pt x="4581" y="13425"/>
                  </a:lnTo>
                  <a:lnTo>
                    <a:pt x="4189" y="13026"/>
                  </a:lnTo>
                  <a:lnTo>
                    <a:pt x="4057" y="12694"/>
                  </a:lnTo>
                  <a:lnTo>
                    <a:pt x="3927" y="12361"/>
                  </a:lnTo>
                  <a:lnTo>
                    <a:pt x="3665" y="12029"/>
                  </a:lnTo>
                  <a:lnTo>
                    <a:pt x="3534" y="11763"/>
                  </a:lnTo>
                  <a:lnTo>
                    <a:pt x="3534" y="11364"/>
                  </a:lnTo>
                  <a:lnTo>
                    <a:pt x="3403" y="11098"/>
                  </a:lnTo>
                  <a:lnTo>
                    <a:pt x="3272" y="10832"/>
                  </a:lnTo>
                  <a:lnTo>
                    <a:pt x="3272" y="10500"/>
                  </a:lnTo>
                  <a:lnTo>
                    <a:pt x="3141" y="10101"/>
                  </a:lnTo>
                  <a:lnTo>
                    <a:pt x="3141" y="9836"/>
                  </a:lnTo>
                  <a:lnTo>
                    <a:pt x="3141" y="9570"/>
                  </a:lnTo>
                  <a:lnTo>
                    <a:pt x="3141" y="9238"/>
                  </a:lnTo>
                  <a:lnTo>
                    <a:pt x="3141" y="8972"/>
                  </a:lnTo>
                  <a:lnTo>
                    <a:pt x="3141" y="8639"/>
                  </a:lnTo>
                  <a:lnTo>
                    <a:pt x="3272" y="8373"/>
                  </a:lnTo>
                  <a:lnTo>
                    <a:pt x="3403" y="8108"/>
                  </a:lnTo>
                  <a:lnTo>
                    <a:pt x="3403" y="7842"/>
                  </a:lnTo>
                  <a:lnTo>
                    <a:pt x="3534" y="7576"/>
                  </a:lnTo>
                  <a:lnTo>
                    <a:pt x="3665" y="7377"/>
                  </a:lnTo>
                  <a:lnTo>
                    <a:pt x="3796" y="7177"/>
                  </a:lnTo>
                  <a:lnTo>
                    <a:pt x="3927" y="6978"/>
                  </a:lnTo>
                  <a:lnTo>
                    <a:pt x="4189" y="6712"/>
                  </a:lnTo>
                  <a:lnTo>
                    <a:pt x="4319" y="6513"/>
                  </a:lnTo>
                  <a:lnTo>
                    <a:pt x="4581" y="6313"/>
                  </a:lnTo>
                  <a:lnTo>
                    <a:pt x="4843" y="6247"/>
                  </a:lnTo>
                  <a:lnTo>
                    <a:pt x="4974" y="6180"/>
                  </a:lnTo>
                  <a:lnTo>
                    <a:pt x="4974" y="6180"/>
                  </a:lnTo>
                  <a:lnTo>
                    <a:pt x="4843" y="6180"/>
                  </a:lnTo>
                  <a:lnTo>
                    <a:pt x="4712" y="6247"/>
                  </a:lnTo>
                  <a:lnTo>
                    <a:pt x="4319" y="6313"/>
                  </a:lnTo>
                  <a:lnTo>
                    <a:pt x="4057" y="6380"/>
                  </a:lnTo>
                  <a:lnTo>
                    <a:pt x="3796" y="6513"/>
                  </a:lnTo>
                  <a:lnTo>
                    <a:pt x="3534" y="6645"/>
                  </a:lnTo>
                  <a:lnTo>
                    <a:pt x="3141" y="6779"/>
                  </a:lnTo>
                  <a:lnTo>
                    <a:pt x="2748" y="6978"/>
                  </a:lnTo>
                  <a:lnTo>
                    <a:pt x="2356" y="7111"/>
                  </a:lnTo>
                  <a:lnTo>
                    <a:pt x="2094" y="7310"/>
                  </a:lnTo>
                  <a:lnTo>
                    <a:pt x="1701" y="7377"/>
                  </a:lnTo>
                  <a:lnTo>
                    <a:pt x="1570" y="7576"/>
                  </a:lnTo>
                  <a:lnTo>
                    <a:pt x="1308" y="7642"/>
                  </a:lnTo>
                  <a:lnTo>
                    <a:pt x="1047" y="7775"/>
                  </a:lnTo>
                  <a:lnTo>
                    <a:pt x="785" y="7842"/>
                  </a:lnTo>
                  <a:lnTo>
                    <a:pt x="654" y="8041"/>
                  </a:lnTo>
                  <a:lnTo>
                    <a:pt x="523" y="8307"/>
                  </a:lnTo>
                  <a:lnTo>
                    <a:pt x="261" y="8507"/>
                  </a:lnTo>
                  <a:lnTo>
                    <a:pt x="130" y="8706"/>
                  </a:lnTo>
                  <a:lnTo>
                    <a:pt x="0" y="9038"/>
                  </a:lnTo>
                  <a:lnTo>
                    <a:pt x="130" y="9238"/>
                  </a:lnTo>
                  <a:lnTo>
                    <a:pt x="0" y="9570"/>
                  </a:lnTo>
                  <a:lnTo>
                    <a:pt x="0" y="9902"/>
                  </a:lnTo>
                  <a:lnTo>
                    <a:pt x="0" y="10168"/>
                  </a:lnTo>
                  <a:lnTo>
                    <a:pt x="0" y="10500"/>
                  </a:lnTo>
                  <a:lnTo>
                    <a:pt x="0" y="10832"/>
                  </a:lnTo>
                  <a:lnTo>
                    <a:pt x="0" y="11231"/>
                  </a:lnTo>
                  <a:lnTo>
                    <a:pt x="130" y="11497"/>
                  </a:lnTo>
                  <a:lnTo>
                    <a:pt x="261" y="11896"/>
                  </a:lnTo>
                  <a:lnTo>
                    <a:pt x="392" y="12295"/>
                  </a:lnTo>
                  <a:lnTo>
                    <a:pt x="654" y="12627"/>
                  </a:lnTo>
                  <a:lnTo>
                    <a:pt x="785" y="13026"/>
                  </a:lnTo>
                  <a:lnTo>
                    <a:pt x="916" y="13425"/>
                  </a:lnTo>
                  <a:lnTo>
                    <a:pt x="1047" y="13757"/>
                  </a:lnTo>
                  <a:lnTo>
                    <a:pt x="1439" y="14222"/>
                  </a:lnTo>
                  <a:lnTo>
                    <a:pt x="1701" y="14555"/>
                  </a:lnTo>
                  <a:lnTo>
                    <a:pt x="1963" y="14953"/>
                  </a:lnTo>
                  <a:lnTo>
                    <a:pt x="2225" y="15352"/>
                  </a:lnTo>
                  <a:lnTo>
                    <a:pt x="2617" y="15751"/>
                  </a:lnTo>
                  <a:lnTo>
                    <a:pt x="3010" y="16083"/>
                  </a:lnTo>
                  <a:lnTo>
                    <a:pt x="3272" y="16548"/>
                  </a:lnTo>
                  <a:lnTo>
                    <a:pt x="3665" y="16814"/>
                  </a:lnTo>
                  <a:lnTo>
                    <a:pt x="4057" y="17213"/>
                  </a:lnTo>
                  <a:lnTo>
                    <a:pt x="4581" y="17545"/>
                  </a:lnTo>
                  <a:lnTo>
                    <a:pt x="4974" y="17877"/>
                  </a:lnTo>
                  <a:lnTo>
                    <a:pt x="5497" y="18143"/>
                  </a:lnTo>
                  <a:lnTo>
                    <a:pt x="6414" y="18808"/>
                  </a:lnTo>
                  <a:lnTo>
                    <a:pt x="7592" y="19406"/>
                  </a:lnTo>
                  <a:lnTo>
                    <a:pt x="8639" y="19938"/>
                  </a:lnTo>
                  <a:lnTo>
                    <a:pt x="9556" y="20337"/>
                  </a:lnTo>
                  <a:lnTo>
                    <a:pt x="10472" y="20669"/>
                  </a:lnTo>
                  <a:lnTo>
                    <a:pt x="11388" y="20935"/>
                  </a:lnTo>
                  <a:lnTo>
                    <a:pt x="12174" y="21201"/>
                  </a:lnTo>
                  <a:lnTo>
                    <a:pt x="12959" y="21400"/>
                  </a:lnTo>
                  <a:lnTo>
                    <a:pt x="13876" y="21533"/>
                  </a:lnTo>
                  <a:lnTo>
                    <a:pt x="14530" y="21533"/>
                  </a:lnTo>
                  <a:lnTo>
                    <a:pt x="15316" y="21600"/>
                  </a:lnTo>
                  <a:lnTo>
                    <a:pt x="15970" y="21600"/>
                  </a:lnTo>
                  <a:lnTo>
                    <a:pt x="16625" y="21466"/>
                  </a:lnTo>
                  <a:lnTo>
                    <a:pt x="17279" y="21400"/>
                  </a:lnTo>
                  <a:lnTo>
                    <a:pt x="17803" y="21201"/>
                  </a:lnTo>
                  <a:lnTo>
                    <a:pt x="18327" y="21001"/>
                  </a:lnTo>
                  <a:lnTo>
                    <a:pt x="18850" y="20735"/>
                  </a:lnTo>
                  <a:lnTo>
                    <a:pt x="19243" y="20536"/>
                  </a:lnTo>
                  <a:lnTo>
                    <a:pt x="19897" y="20270"/>
                  </a:lnTo>
                  <a:lnTo>
                    <a:pt x="20159" y="19871"/>
                  </a:lnTo>
                  <a:lnTo>
                    <a:pt x="20290" y="19539"/>
                  </a:lnTo>
                  <a:lnTo>
                    <a:pt x="20683" y="19207"/>
                  </a:lnTo>
                  <a:lnTo>
                    <a:pt x="20945" y="18742"/>
                  </a:lnTo>
                  <a:lnTo>
                    <a:pt x="21207" y="18343"/>
                  </a:lnTo>
                  <a:lnTo>
                    <a:pt x="21468" y="17944"/>
                  </a:lnTo>
                  <a:lnTo>
                    <a:pt x="21337" y="17479"/>
                  </a:lnTo>
                  <a:lnTo>
                    <a:pt x="21468" y="17080"/>
                  </a:lnTo>
                  <a:lnTo>
                    <a:pt x="21600" y="16681"/>
                  </a:lnTo>
                  <a:lnTo>
                    <a:pt x="21468" y="16149"/>
                  </a:lnTo>
                  <a:lnTo>
                    <a:pt x="21468" y="15751"/>
                  </a:lnTo>
                  <a:lnTo>
                    <a:pt x="21337" y="15219"/>
                  </a:lnTo>
                  <a:lnTo>
                    <a:pt x="21207" y="14820"/>
                  </a:lnTo>
                  <a:lnTo>
                    <a:pt x="21076" y="14687"/>
                  </a:lnTo>
                  <a:lnTo>
                    <a:pt x="21076" y="14488"/>
                  </a:lnTo>
                  <a:lnTo>
                    <a:pt x="20945" y="14289"/>
                  </a:lnTo>
                  <a:lnTo>
                    <a:pt x="20945" y="14089"/>
                  </a:lnTo>
                  <a:lnTo>
                    <a:pt x="20683" y="13890"/>
                  </a:lnTo>
                  <a:lnTo>
                    <a:pt x="20552" y="13690"/>
                  </a:lnTo>
                  <a:lnTo>
                    <a:pt x="20552" y="13558"/>
                  </a:lnTo>
                  <a:lnTo>
                    <a:pt x="20421" y="13358"/>
                  </a:lnTo>
                  <a:lnTo>
                    <a:pt x="20290" y="13225"/>
                  </a:lnTo>
                  <a:lnTo>
                    <a:pt x="20159" y="12959"/>
                  </a:lnTo>
                  <a:lnTo>
                    <a:pt x="19897" y="12760"/>
                  </a:lnTo>
                  <a:lnTo>
                    <a:pt x="19897" y="12560"/>
                  </a:lnTo>
                  <a:lnTo>
                    <a:pt x="19636" y="12428"/>
                  </a:lnTo>
                  <a:lnTo>
                    <a:pt x="19505" y="12162"/>
                  </a:lnTo>
                  <a:lnTo>
                    <a:pt x="19374" y="12029"/>
                  </a:lnTo>
                  <a:lnTo>
                    <a:pt x="19112" y="11829"/>
                  </a:lnTo>
                  <a:lnTo>
                    <a:pt x="19112" y="11630"/>
                  </a:lnTo>
                  <a:lnTo>
                    <a:pt x="18850" y="11431"/>
                  </a:lnTo>
                  <a:lnTo>
                    <a:pt x="18588" y="11364"/>
                  </a:lnTo>
                  <a:lnTo>
                    <a:pt x="18588" y="11165"/>
                  </a:lnTo>
                  <a:lnTo>
                    <a:pt x="18327" y="10899"/>
                  </a:lnTo>
                  <a:lnTo>
                    <a:pt x="18065" y="10700"/>
                  </a:lnTo>
                  <a:lnTo>
                    <a:pt x="17934" y="10500"/>
                  </a:lnTo>
                  <a:lnTo>
                    <a:pt x="17672" y="10367"/>
                  </a:lnTo>
                  <a:lnTo>
                    <a:pt x="17541" y="10168"/>
                  </a:lnTo>
                  <a:lnTo>
                    <a:pt x="17279" y="9902"/>
                  </a:lnTo>
                  <a:lnTo>
                    <a:pt x="17018" y="9769"/>
                  </a:lnTo>
                  <a:lnTo>
                    <a:pt x="16625" y="9503"/>
                  </a:lnTo>
                  <a:lnTo>
                    <a:pt x="16494" y="9370"/>
                  </a:lnTo>
                  <a:lnTo>
                    <a:pt x="16101" y="9238"/>
                  </a:lnTo>
                  <a:lnTo>
                    <a:pt x="15970" y="8972"/>
                  </a:lnTo>
                  <a:lnTo>
                    <a:pt x="15708" y="8772"/>
                  </a:lnTo>
                  <a:lnTo>
                    <a:pt x="15578" y="8706"/>
                  </a:lnTo>
                  <a:lnTo>
                    <a:pt x="15316" y="8507"/>
                  </a:lnTo>
                  <a:lnTo>
                    <a:pt x="15316" y="8373"/>
                  </a:lnTo>
                  <a:lnTo>
                    <a:pt x="15185" y="8174"/>
                  </a:lnTo>
                  <a:lnTo>
                    <a:pt x="15054" y="7975"/>
                  </a:lnTo>
                  <a:lnTo>
                    <a:pt x="14923" y="7709"/>
                  </a:lnTo>
                  <a:lnTo>
                    <a:pt x="14923" y="7510"/>
                  </a:lnTo>
                  <a:lnTo>
                    <a:pt x="14792" y="7310"/>
                  </a:lnTo>
                  <a:lnTo>
                    <a:pt x="14661" y="7044"/>
                  </a:lnTo>
                  <a:lnTo>
                    <a:pt x="14661" y="6845"/>
                  </a:lnTo>
                  <a:lnTo>
                    <a:pt x="14661" y="6579"/>
                  </a:lnTo>
                  <a:lnTo>
                    <a:pt x="14661" y="6380"/>
                  </a:lnTo>
                  <a:lnTo>
                    <a:pt x="14792" y="6247"/>
                  </a:lnTo>
                  <a:lnTo>
                    <a:pt x="14661" y="6047"/>
                  </a:lnTo>
                  <a:lnTo>
                    <a:pt x="14792" y="5914"/>
                  </a:lnTo>
                  <a:lnTo>
                    <a:pt x="14792" y="5781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sp>
        <p:nvSpPr>
          <p:cNvPr id="2051" name="未知"/>
          <p:cNvSpPr>
            <a:spLocks noChangeAspect="1"/>
          </p:cNvSpPr>
          <p:nvPr/>
        </p:nvSpPr>
        <p:spPr>
          <a:xfrm>
            <a:off x="3043767" y="2293938"/>
            <a:ext cx="9196917" cy="4591050"/>
          </a:xfrm>
          <a:custGeom>
            <a:avLst/>
            <a:gdLst/>
            <a:ahLst/>
            <a:cxnLst>
              <a:cxn ang="0">
                <a:pos x="0" y="4572133"/>
              </a:cxn>
              <a:cxn ang="0">
                <a:pos x="5786074" y="0"/>
              </a:cxn>
              <a:cxn ang="0">
                <a:pos x="6882360" y="14878"/>
              </a:cxn>
              <a:cxn ang="0">
                <a:pos x="6897688" y="4591050"/>
              </a:cxn>
              <a:cxn ang="0">
                <a:pos x="0" y="4572133"/>
              </a:cxn>
            </a:cxnLst>
            <a:pathLst>
              <a:path w="21600" h="21600">
                <a:moveTo>
                  <a:pt x="0" y="21511"/>
                </a:moveTo>
                <a:lnTo>
                  <a:pt x="18119" y="0"/>
                </a:lnTo>
                <a:lnTo>
                  <a:pt x="21552" y="70"/>
                </a:lnTo>
                <a:lnTo>
                  <a:pt x="21600" y="21600"/>
                </a:lnTo>
                <a:lnTo>
                  <a:pt x="0" y="21511"/>
                </a:lnTo>
              </a:path>
            </a:pathLst>
          </a:custGeom>
          <a:solidFill>
            <a:schemeClr val="folHlink">
              <a:alpha val="100000"/>
            </a:schemeClr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ctrTitle" sz="quarter"/>
          </p:nvPr>
        </p:nvSpPr>
        <p:spPr>
          <a:xfrm>
            <a:off x="529167" y="2133600"/>
            <a:ext cx="11231033" cy="1470025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62" name="Rectangle 1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198563"/>
          </a:xfrm>
        </p:spPr>
        <p:txBody>
          <a:bodyPr anchor="ctr" anchorCtr="1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29" name="Rectangle 15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4AAD347D-5ACD-4C99-B74B-A9C85AD731AF}" type="datetimeFigureOut">
              <a:rPr lang="en-US" smtClean="0"/>
            </a:fld>
            <a:endParaRPr lang="en-US" dirty="0"/>
          </a:p>
        </p:txBody>
      </p:sp>
      <p:sp>
        <p:nvSpPr>
          <p:cNvPr id="30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1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D57F1E4F-1CFF-5643-939E-02111984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509A250-FF31-4206-8172-F9D3106AACB1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02111984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509A250-FF31-4206-8172-F9D3106AACB1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02111984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796027F-7875-4030-9381-8BD8C4F21935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02111984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796027F-7875-4030-9381-8BD8C4F21935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02111984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796027F-7875-4030-9381-8BD8C4F21935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02111984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796027F-7875-4030-9381-8BD8C4F21935}" type="datetimeFigureOut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02111984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509A250-FF31-4206-8172-F9D3106AACB1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02111984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509A250-FF31-4206-8172-F9D3106AACB1}" type="datetimeFigureOut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02111984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509A250-FF31-4206-8172-F9D3106AACB1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02111984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509A250-FF31-4206-8172-F9D3106AACB1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02111984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folHlink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/>
      <p:grpSp>
        <p:nvGrpSpPr>
          <p:cNvPr id="1026" name="Group 2"/>
          <p:cNvGrpSpPr>
            <a:grpSpLocks noChangeAspect="1"/>
          </p:cNvGrpSpPr>
          <p:nvPr/>
        </p:nvGrpSpPr>
        <p:grpSpPr>
          <a:xfrm>
            <a:off x="7016751" y="4076700"/>
            <a:ext cx="1862667" cy="1749425"/>
            <a:chOff x="0" y="0"/>
            <a:chExt cx="796" cy="977"/>
          </a:xfrm>
        </p:grpSpPr>
        <p:sp>
          <p:nvSpPr>
            <p:cNvPr id="1033" name="未知"/>
            <p:cNvSpPr>
              <a:spLocks noChangeAspect="1"/>
            </p:cNvSpPr>
            <p:nvPr/>
          </p:nvSpPr>
          <p:spPr>
            <a:xfrm>
              <a:off x="537" y="379"/>
              <a:ext cx="259" cy="451"/>
            </a:xfrm>
            <a:custGeom>
              <a:avLst/>
              <a:gdLst/>
              <a:ahLst/>
              <a:cxnLst>
                <a:cxn ang="0">
                  <a:pos x="89" y="100"/>
                </a:cxn>
                <a:cxn ang="0">
                  <a:pos x="111" y="63"/>
                </a:cxn>
                <a:cxn ang="0">
                  <a:pos x="125" y="45"/>
                </a:cxn>
                <a:cxn ang="0">
                  <a:pos x="141" y="34"/>
                </a:cxn>
                <a:cxn ang="0">
                  <a:pos x="154" y="27"/>
                </a:cxn>
                <a:cxn ang="0">
                  <a:pos x="134" y="32"/>
                </a:cxn>
                <a:cxn ang="0">
                  <a:pos x="107" y="50"/>
                </a:cxn>
                <a:cxn ang="0">
                  <a:pos x="75" y="70"/>
                </a:cxn>
                <a:cxn ang="0">
                  <a:pos x="55" y="73"/>
                </a:cxn>
                <a:cxn ang="0">
                  <a:pos x="34" y="45"/>
                </a:cxn>
                <a:cxn ang="0">
                  <a:pos x="16" y="18"/>
                </a:cxn>
                <a:cxn ang="0">
                  <a:pos x="2" y="0"/>
                </a:cxn>
                <a:cxn ang="0">
                  <a:pos x="2" y="11"/>
                </a:cxn>
                <a:cxn ang="0">
                  <a:pos x="16" y="48"/>
                </a:cxn>
                <a:cxn ang="0">
                  <a:pos x="34" y="79"/>
                </a:cxn>
                <a:cxn ang="0">
                  <a:pos x="48" y="104"/>
                </a:cxn>
                <a:cxn ang="0">
                  <a:pos x="43" y="150"/>
                </a:cxn>
                <a:cxn ang="0">
                  <a:pos x="36" y="204"/>
                </a:cxn>
                <a:cxn ang="0">
                  <a:pos x="32" y="267"/>
                </a:cxn>
                <a:cxn ang="0">
                  <a:pos x="36" y="326"/>
                </a:cxn>
                <a:cxn ang="0">
                  <a:pos x="57" y="385"/>
                </a:cxn>
                <a:cxn ang="0">
                  <a:pos x="98" y="431"/>
                </a:cxn>
                <a:cxn ang="0">
                  <a:pos x="136" y="449"/>
                </a:cxn>
                <a:cxn ang="0">
                  <a:pos x="175" y="440"/>
                </a:cxn>
                <a:cxn ang="0">
                  <a:pos x="209" y="412"/>
                </a:cxn>
                <a:cxn ang="0">
                  <a:pos x="234" y="369"/>
                </a:cxn>
                <a:cxn ang="0">
                  <a:pos x="250" y="322"/>
                </a:cxn>
                <a:cxn ang="0">
                  <a:pos x="254" y="290"/>
                </a:cxn>
                <a:cxn ang="0">
                  <a:pos x="257" y="258"/>
                </a:cxn>
                <a:cxn ang="0">
                  <a:pos x="257" y="227"/>
                </a:cxn>
                <a:cxn ang="0">
                  <a:pos x="254" y="188"/>
                </a:cxn>
                <a:cxn ang="0">
                  <a:pos x="248" y="152"/>
                </a:cxn>
                <a:cxn ang="0">
                  <a:pos x="248" y="154"/>
                </a:cxn>
                <a:cxn ang="0">
                  <a:pos x="250" y="188"/>
                </a:cxn>
                <a:cxn ang="0">
                  <a:pos x="254" y="229"/>
                </a:cxn>
                <a:cxn ang="0">
                  <a:pos x="245" y="297"/>
                </a:cxn>
                <a:cxn ang="0">
                  <a:pos x="218" y="363"/>
                </a:cxn>
                <a:cxn ang="0">
                  <a:pos x="184" y="410"/>
                </a:cxn>
                <a:cxn ang="0">
                  <a:pos x="141" y="419"/>
                </a:cxn>
                <a:cxn ang="0">
                  <a:pos x="100" y="381"/>
                </a:cxn>
                <a:cxn ang="0">
                  <a:pos x="82" y="349"/>
                </a:cxn>
                <a:cxn ang="0">
                  <a:pos x="75" y="322"/>
                </a:cxn>
                <a:cxn ang="0">
                  <a:pos x="73" y="290"/>
                </a:cxn>
                <a:cxn ang="0">
                  <a:pos x="68" y="263"/>
                </a:cxn>
                <a:cxn ang="0">
                  <a:pos x="68" y="240"/>
                </a:cxn>
                <a:cxn ang="0">
                  <a:pos x="68" y="218"/>
                </a:cxn>
                <a:cxn ang="0">
                  <a:pos x="73" y="184"/>
                </a:cxn>
                <a:cxn ang="0">
                  <a:pos x="77" y="161"/>
                </a:cxn>
                <a:cxn ang="0">
                  <a:pos x="77" y="156"/>
                </a:cxn>
                <a:cxn ang="0">
                  <a:pos x="84" y="165"/>
                </a:cxn>
                <a:cxn ang="0">
                  <a:pos x="100" y="197"/>
                </a:cxn>
                <a:cxn ang="0">
                  <a:pos x="111" y="211"/>
                </a:cxn>
                <a:cxn ang="0">
                  <a:pos x="111" y="186"/>
                </a:cxn>
                <a:cxn ang="0">
                  <a:pos x="98" y="156"/>
                </a:cxn>
              </a:cxnLst>
              <a:pathLst>
                <a:path w="21600" h="21600">
                  <a:moveTo>
                    <a:pt x="7199" y="6295"/>
                  </a:moveTo>
                  <a:lnTo>
                    <a:pt x="7199" y="6186"/>
                  </a:lnTo>
                  <a:lnTo>
                    <a:pt x="7010" y="5861"/>
                  </a:lnTo>
                  <a:lnTo>
                    <a:pt x="7199" y="5535"/>
                  </a:lnTo>
                  <a:lnTo>
                    <a:pt x="7389" y="5209"/>
                  </a:lnTo>
                  <a:lnTo>
                    <a:pt x="7389" y="4775"/>
                  </a:lnTo>
                  <a:lnTo>
                    <a:pt x="7768" y="4450"/>
                  </a:lnTo>
                  <a:lnTo>
                    <a:pt x="7957" y="4341"/>
                  </a:lnTo>
                  <a:lnTo>
                    <a:pt x="8336" y="4016"/>
                  </a:lnTo>
                  <a:lnTo>
                    <a:pt x="8715" y="3581"/>
                  </a:lnTo>
                  <a:lnTo>
                    <a:pt x="8905" y="3256"/>
                  </a:lnTo>
                  <a:lnTo>
                    <a:pt x="9283" y="3039"/>
                  </a:lnTo>
                  <a:lnTo>
                    <a:pt x="9473" y="2821"/>
                  </a:lnTo>
                  <a:lnTo>
                    <a:pt x="9852" y="2713"/>
                  </a:lnTo>
                  <a:lnTo>
                    <a:pt x="10041" y="2604"/>
                  </a:lnTo>
                  <a:lnTo>
                    <a:pt x="10231" y="2387"/>
                  </a:lnTo>
                  <a:lnTo>
                    <a:pt x="10420" y="2279"/>
                  </a:lnTo>
                  <a:lnTo>
                    <a:pt x="10420" y="2170"/>
                  </a:lnTo>
                  <a:lnTo>
                    <a:pt x="10610" y="2062"/>
                  </a:lnTo>
                  <a:lnTo>
                    <a:pt x="10800" y="1953"/>
                  </a:lnTo>
                  <a:lnTo>
                    <a:pt x="10989" y="1953"/>
                  </a:lnTo>
                  <a:lnTo>
                    <a:pt x="11368" y="1845"/>
                  </a:lnTo>
                  <a:lnTo>
                    <a:pt x="11557" y="1736"/>
                  </a:lnTo>
                  <a:lnTo>
                    <a:pt x="11747" y="1627"/>
                  </a:lnTo>
                  <a:lnTo>
                    <a:pt x="11936" y="1627"/>
                  </a:lnTo>
                  <a:lnTo>
                    <a:pt x="12126" y="1410"/>
                  </a:lnTo>
                  <a:lnTo>
                    <a:pt x="12315" y="1410"/>
                  </a:lnTo>
                  <a:lnTo>
                    <a:pt x="12694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315" y="1302"/>
                  </a:lnTo>
                  <a:lnTo>
                    <a:pt x="11747" y="1410"/>
                  </a:lnTo>
                  <a:lnTo>
                    <a:pt x="11178" y="1519"/>
                  </a:lnTo>
                  <a:lnTo>
                    <a:pt x="10800" y="1627"/>
                  </a:lnTo>
                  <a:lnTo>
                    <a:pt x="10610" y="1736"/>
                  </a:lnTo>
                  <a:lnTo>
                    <a:pt x="10041" y="1953"/>
                  </a:lnTo>
                  <a:lnTo>
                    <a:pt x="9662" y="2062"/>
                  </a:lnTo>
                  <a:lnTo>
                    <a:pt x="9283" y="2279"/>
                  </a:lnTo>
                  <a:lnTo>
                    <a:pt x="8905" y="2387"/>
                  </a:lnTo>
                  <a:lnTo>
                    <a:pt x="8526" y="2604"/>
                  </a:lnTo>
                  <a:lnTo>
                    <a:pt x="8147" y="2604"/>
                  </a:lnTo>
                  <a:lnTo>
                    <a:pt x="7578" y="2821"/>
                  </a:lnTo>
                  <a:lnTo>
                    <a:pt x="7199" y="2930"/>
                  </a:lnTo>
                  <a:lnTo>
                    <a:pt x="6631" y="3256"/>
                  </a:lnTo>
                  <a:lnTo>
                    <a:pt x="6252" y="3364"/>
                  </a:lnTo>
                  <a:lnTo>
                    <a:pt x="5494" y="3690"/>
                  </a:lnTo>
                  <a:lnTo>
                    <a:pt x="5305" y="3690"/>
                  </a:lnTo>
                  <a:lnTo>
                    <a:pt x="5115" y="3581"/>
                  </a:lnTo>
                  <a:lnTo>
                    <a:pt x="4926" y="3581"/>
                  </a:lnTo>
                  <a:lnTo>
                    <a:pt x="4547" y="3581"/>
                  </a:lnTo>
                  <a:lnTo>
                    <a:pt x="4547" y="3473"/>
                  </a:lnTo>
                  <a:lnTo>
                    <a:pt x="4168" y="3256"/>
                  </a:lnTo>
                  <a:lnTo>
                    <a:pt x="3789" y="3039"/>
                  </a:lnTo>
                  <a:lnTo>
                    <a:pt x="3789" y="2930"/>
                  </a:lnTo>
                  <a:lnTo>
                    <a:pt x="3410" y="2604"/>
                  </a:lnTo>
                  <a:lnTo>
                    <a:pt x="3220" y="2387"/>
                  </a:lnTo>
                  <a:lnTo>
                    <a:pt x="2842" y="2170"/>
                  </a:lnTo>
                  <a:lnTo>
                    <a:pt x="2463" y="1953"/>
                  </a:lnTo>
                  <a:lnTo>
                    <a:pt x="2273" y="1845"/>
                  </a:lnTo>
                  <a:lnTo>
                    <a:pt x="1894" y="1519"/>
                  </a:lnTo>
                  <a:lnTo>
                    <a:pt x="1515" y="1302"/>
                  </a:lnTo>
                  <a:lnTo>
                    <a:pt x="1515" y="1085"/>
                  </a:lnTo>
                  <a:lnTo>
                    <a:pt x="1326" y="868"/>
                  </a:lnTo>
                  <a:lnTo>
                    <a:pt x="1136" y="650"/>
                  </a:lnTo>
                  <a:lnTo>
                    <a:pt x="947" y="434"/>
                  </a:lnTo>
                  <a:lnTo>
                    <a:pt x="568" y="325"/>
                  </a:lnTo>
                  <a:lnTo>
                    <a:pt x="378" y="216"/>
                  </a:lnTo>
                  <a:lnTo>
                    <a:pt x="378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189" y="108"/>
                  </a:lnTo>
                  <a:lnTo>
                    <a:pt x="0" y="216"/>
                  </a:lnTo>
                  <a:lnTo>
                    <a:pt x="189" y="325"/>
                  </a:lnTo>
                  <a:lnTo>
                    <a:pt x="189" y="542"/>
                  </a:lnTo>
                  <a:lnTo>
                    <a:pt x="378" y="976"/>
                  </a:lnTo>
                  <a:lnTo>
                    <a:pt x="378" y="1302"/>
                  </a:lnTo>
                  <a:lnTo>
                    <a:pt x="757" y="1627"/>
                  </a:lnTo>
                  <a:lnTo>
                    <a:pt x="947" y="1845"/>
                  </a:lnTo>
                  <a:lnTo>
                    <a:pt x="1136" y="2062"/>
                  </a:lnTo>
                  <a:lnTo>
                    <a:pt x="1326" y="2279"/>
                  </a:lnTo>
                  <a:lnTo>
                    <a:pt x="1326" y="2496"/>
                  </a:lnTo>
                  <a:lnTo>
                    <a:pt x="1704" y="2713"/>
                  </a:lnTo>
                  <a:lnTo>
                    <a:pt x="1894" y="3039"/>
                  </a:lnTo>
                  <a:lnTo>
                    <a:pt x="2273" y="3256"/>
                  </a:lnTo>
                  <a:lnTo>
                    <a:pt x="2463" y="3473"/>
                  </a:lnTo>
                  <a:lnTo>
                    <a:pt x="2842" y="3798"/>
                  </a:lnTo>
                  <a:lnTo>
                    <a:pt x="3220" y="3907"/>
                  </a:lnTo>
                  <a:lnTo>
                    <a:pt x="3410" y="4232"/>
                  </a:lnTo>
                  <a:lnTo>
                    <a:pt x="3599" y="4341"/>
                  </a:lnTo>
                  <a:lnTo>
                    <a:pt x="3599" y="4558"/>
                  </a:lnTo>
                  <a:lnTo>
                    <a:pt x="3789" y="4775"/>
                  </a:lnTo>
                  <a:lnTo>
                    <a:pt x="3978" y="4992"/>
                  </a:lnTo>
                  <a:lnTo>
                    <a:pt x="3978" y="5209"/>
                  </a:lnTo>
                  <a:lnTo>
                    <a:pt x="3978" y="5535"/>
                  </a:lnTo>
                  <a:lnTo>
                    <a:pt x="3978" y="5861"/>
                  </a:lnTo>
                  <a:lnTo>
                    <a:pt x="3789" y="6295"/>
                  </a:lnTo>
                  <a:lnTo>
                    <a:pt x="3599" y="6729"/>
                  </a:lnTo>
                  <a:lnTo>
                    <a:pt x="3599" y="7163"/>
                  </a:lnTo>
                  <a:lnTo>
                    <a:pt x="3599" y="7597"/>
                  </a:lnTo>
                  <a:lnTo>
                    <a:pt x="3410" y="7923"/>
                  </a:lnTo>
                  <a:lnTo>
                    <a:pt x="3410" y="8466"/>
                  </a:lnTo>
                  <a:lnTo>
                    <a:pt x="3220" y="8900"/>
                  </a:lnTo>
                  <a:lnTo>
                    <a:pt x="3031" y="9443"/>
                  </a:lnTo>
                  <a:lnTo>
                    <a:pt x="3031" y="9768"/>
                  </a:lnTo>
                  <a:lnTo>
                    <a:pt x="2842" y="10311"/>
                  </a:lnTo>
                  <a:lnTo>
                    <a:pt x="2842" y="10854"/>
                  </a:lnTo>
                  <a:lnTo>
                    <a:pt x="2652" y="11288"/>
                  </a:lnTo>
                  <a:lnTo>
                    <a:pt x="2652" y="11722"/>
                  </a:lnTo>
                  <a:lnTo>
                    <a:pt x="2652" y="12156"/>
                  </a:lnTo>
                  <a:lnTo>
                    <a:pt x="2652" y="12807"/>
                  </a:lnTo>
                  <a:lnTo>
                    <a:pt x="2842" y="13241"/>
                  </a:lnTo>
                  <a:lnTo>
                    <a:pt x="2652" y="13784"/>
                  </a:lnTo>
                  <a:lnTo>
                    <a:pt x="2842" y="14218"/>
                  </a:lnTo>
                  <a:lnTo>
                    <a:pt x="2842" y="14761"/>
                  </a:lnTo>
                  <a:lnTo>
                    <a:pt x="2842" y="15087"/>
                  </a:lnTo>
                  <a:lnTo>
                    <a:pt x="3031" y="15630"/>
                  </a:lnTo>
                  <a:lnTo>
                    <a:pt x="3220" y="16172"/>
                  </a:lnTo>
                  <a:lnTo>
                    <a:pt x="3410" y="16715"/>
                  </a:lnTo>
                  <a:lnTo>
                    <a:pt x="3599" y="17149"/>
                  </a:lnTo>
                  <a:lnTo>
                    <a:pt x="3978" y="17583"/>
                  </a:lnTo>
                  <a:lnTo>
                    <a:pt x="4357" y="18018"/>
                  </a:lnTo>
                  <a:lnTo>
                    <a:pt x="4736" y="18452"/>
                  </a:lnTo>
                  <a:lnTo>
                    <a:pt x="5305" y="18994"/>
                  </a:lnTo>
                  <a:lnTo>
                    <a:pt x="5684" y="19320"/>
                  </a:lnTo>
                  <a:lnTo>
                    <a:pt x="6441" y="19646"/>
                  </a:lnTo>
                  <a:lnTo>
                    <a:pt x="7010" y="20080"/>
                  </a:lnTo>
                  <a:lnTo>
                    <a:pt x="7389" y="20297"/>
                  </a:lnTo>
                  <a:lnTo>
                    <a:pt x="8147" y="20623"/>
                  </a:lnTo>
                  <a:lnTo>
                    <a:pt x="8526" y="20948"/>
                  </a:lnTo>
                  <a:lnTo>
                    <a:pt x="9283" y="21057"/>
                  </a:lnTo>
                  <a:lnTo>
                    <a:pt x="9662" y="21274"/>
                  </a:lnTo>
                  <a:lnTo>
                    <a:pt x="10231" y="21491"/>
                  </a:lnTo>
                  <a:lnTo>
                    <a:pt x="10800" y="21491"/>
                  </a:lnTo>
                  <a:lnTo>
                    <a:pt x="11368" y="21491"/>
                  </a:lnTo>
                  <a:lnTo>
                    <a:pt x="12126" y="21600"/>
                  </a:lnTo>
                  <a:lnTo>
                    <a:pt x="12504" y="21491"/>
                  </a:lnTo>
                  <a:lnTo>
                    <a:pt x="12883" y="21491"/>
                  </a:lnTo>
                  <a:lnTo>
                    <a:pt x="13452" y="21382"/>
                  </a:lnTo>
                  <a:lnTo>
                    <a:pt x="14020" y="21274"/>
                  </a:lnTo>
                  <a:lnTo>
                    <a:pt x="14589" y="21057"/>
                  </a:lnTo>
                  <a:lnTo>
                    <a:pt x="15157" y="20948"/>
                  </a:lnTo>
                  <a:lnTo>
                    <a:pt x="15726" y="20839"/>
                  </a:lnTo>
                  <a:lnTo>
                    <a:pt x="16105" y="20623"/>
                  </a:lnTo>
                  <a:lnTo>
                    <a:pt x="16294" y="20405"/>
                  </a:lnTo>
                  <a:lnTo>
                    <a:pt x="16863" y="20188"/>
                  </a:lnTo>
                  <a:lnTo>
                    <a:pt x="17431" y="19754"/>
                  </a:lnTo>
                  <a:lnTo>
                    <a:pt x="17620" y="19537"/>
                  </a:lnTo>
                  <a:lnTo>
                    <a:pt x="18189" y="19211"/>
                  </a:lnTo>
                  <a:lnTo>
                    <a:pt x="18378" y="18886"/>
                  </a:lnTo>
                  <a:lnTo>
                    <a:pt x="18947" y="18560"/>
                  </a:lnTo>
                  <a:lnTo>
                    <a:pt x="19326" y="18126"/>
                  </a:lnTo>
                  <a:lnTo>
                    <a:pt x="19515" y="17692"/>
                  </a:lnTo>
                  <a:lnTo>
                    <a:pt x="19894" y="17257"/>
                  </a:lnTo>
                  <a:lnTo>
                    <a:pt x="20083" y="17041"/>
                  </a:lnTo>
                  <a:lnTo>
                    <a:pt x="20273" y="16606"/>
                  </a:lnTo>
                  <a:lnTo>
                    <a:pt x="20462" y="16064"/>
                  </a:lnTo>
                  <a:lnTo>
                    <a:pt x="20841" y="15630"/>
                  </a:lnTo>
                  <a:lnTo>
                    <a:pt x="20841" y="15412"/>
                  </a:lnTo>
                  <a:lnTo>
                    <a:pt x="20841" y="15195"/>
                  </a:lnTo>
                  <a:lnTo>
                    <a:pt x="20841" y="14978"/>
                  </a:lnTo>
                  <a:lnTo>
                    <a:pt x="21031" y="14653"/>
                  </a:lnTo>
                  <a:lnTo>
                    <a:pt x="21031" y="14436"/>
                  </a:lnTo>
                  <a:lnTo>
                    <a:pt x="21220" y="14218"/>
                  </a:lnTo>
                  <a:lnTo>
                    <a:pt x="21220" y="13893"/>
                  </a:lnTo>
                  <a:lnTo>
                    <a:pt x="21410" y="13676"/>
                  </a:lnTo>
                  <a:lnTo>
                    <a:pt x="21220" y="13459"/>
                  </a:lnTo>
                  <a:lnTo>
                    <a:pt x="21410" y="13241"/>
                  </a:lnTo>
                  <a:lnTo>
                    <a:pt x="21410" y="12916"/>
                  </a:lnTo>
                  <a:lnTo>
                    <a:pt x="21410" y="12590"/>
                  </a:lnTo>
                  <a:lnTo>
                    <a:pt x="21410" y="12373"/>
                  </a:lnTo>
                  <a:lnTo>
                    <a:pt x="21600" y="12048"/>
                  </a:lnTo>
                  <a:lnTo>
                    <a:pt x="21600" y="11722"/>
                  </a:lnTo>
                  <a:lnTo>
                    <a:pt x="21600" y="11613"/>
                  </a:lnTo>
                  <a:lnTo>
                    <a:pt x="21410" y="11288"/>
                  </a:lnTo>
                  <a:lnTo>
                    <a:pt x="21600" y="11071"/>
                  </a:lnTo>
                  <a:lnTo>
                    <a:pt x="21410" y="10854"/>
                  </a:lnTo>
                  <a:lnTo>
                    <a:pt x="21410" y="10528"/>
                  </a:lnTo>
                  <a:lnTo>
                    <a:pt x="21600" y="10202"/>
                  </a:lnTo>
                  <a:lnTo>
                    <a:pt x="21410" y="9985"/>
                  </a:lnTo>
                  <a:lnTo>
                    <a:pt x="21410" y="9768"/>
                  </a:lnTo>
                  <a:lnTo>
                    <a:pt x="21220" y="9334"/>
                  </a:lnTo>
                  <a:lnTo>
                    <a:pt x="21220" y="9009"/>
                  </a:lnTo>
                  <a:lnTo>
                    <a:pt x="21031" y="8791"/>
                  </a:lnTo>
                  <a:lnTo>
                    <a:pt x="21031" y="8466"/>
                  </a:lnTo>
                  <a:lnTo>
                    <a:pt x="21031" y="8140"/>
                  </a:lnTo>
                  <a:lnTo>
                    <a:pt x="20841" y="7923"/>
                  </a:lnTo>
                  <a:lnTo>
                    <a:pt x="20841" y="7706"/>
                  </a:lnTo>
                  <a:lnTo>
                    <a:pt x="20652" y="7272"/>
                  </a:lnTo>
                  <a:lnTo>
                    <a:pt x="20652" y="6946"/>
                  </a:lnTo>
                  <a:lnTo>
                    <a:pt x="20652" y="6946"/>
                  </a:lnTo>
                  <a:lnTo>
                    <a:pt x="20652" y="6946"/>
                  </a:lnTo>
                  <a:lnTo>
                    <a:pt x="20652" y="7055"/>
                  </a:lnTo>
                  <a:lnTo>
                    <a:pt x="20462" y="7163"/>
                  </a:lnTo>
                  <a:lnTo>
                    <a:pt x="20652" y="7380"/>
                  </a:lnTo>
                  <a:lnTo>
                    <a:pt x="20652" y="7597"/>
                  </a:lnTo>
                  <a:lnTo>
                    <a:pt x="20652" y="7814"/>
                  </a:lnTo>
                  <a:lnTo>
                    <a:pt x="20841" y="8140"/>
                  </a:lnTo>
                  <a:lnTo>
                    <a:pt x="20652" y="8466"/>
                  </a:lnTo>
                  <a:lnTo>
                    <a:pt x="20841" y="8683"/>
                  </a:lnTo>
                  <a:lnTo>
                    <a:pt x="20841" y="9009"/>
                  </a:lnTo>
                  <a:lnTo>
                    <a:pt x="20841" y="9334"/>
                  </a:lnTo>
                  <a:lnTo>
                    <a:pt x="21031" y="9660"/>
                  </a:lnTo>
                  <a:lnTo>
                    <a:pt x="21031" y="9877"/>
                  </a:lnTo>
                  <a:lnTo>
                    <a:pt x="21220" y="10094"/>
                  </a:lnTo>
                  <a:lnTo>
                    <a:pt x="21031" y="10311"/>
                  </a:lnTo>
                  <a:lnTo>
                    <a:pt x="21220" y="10962"/>
                  </a:lnTo>
                  <a:lnTo>
                    <a:pt x="21220" y="11396"/>
                  </a:lnTo>
                  <a:lnTo>
                    <a:pt x="21031" y="11939"/>
                  </a:lnTo>
                  <a:lnTo>
                    <a:pt x="21031" y="12482"/>
                  </a:lnTo>
                  <a:lnTo>
                    <a:pt x="20841" y="13133"/>
                  </a:lnTo>
                  <a:lnTo>
                    <a:pt x="20841" y="13676"/>
                  </a:lnTo>
                  <a:lnTo>
                    <a:pt x="20462" y="14218"/>
                  </a:lnTo>
                  <a:lnTo>
                    <a:pt x="20273" y="14761"/>
                  </a:lnTo>
                  <a:lnTo>
                    <a:pt x="19894" y="15304"/>
                  </a:lnTo>
                  <a:lnTo>
                    <a:pt x="19515" y="15955"/>
                  </a:lnTo>
                  <a:lnTo>
                    <a:pt x="19136" y="16498"/>
                  </a:lnTo>
                  <a:lnTo>
                    <a:pt x="18757" y="16932"/>
                  </a:lnTo>
                  <a:lnTo>
                    <a:pt x="18189" y="17366"/>
                  </a:lnTo>
                  <a:lnTo>
                    <a:pt x="17810" y="17800"/>
                  </a:lnTo>
                  <a:lnTo>
                    <a:pt x="17241" y="18343"/>
                  </a:lnTo>
                  <a:lnTo>
                    <a:pt x="16863" y="18669"/>
                  </a:lnTo>
                  <a:lnTo>
                    <a:pt x="16484" y="18994"/>
                  </a:lnTo>
                  <a:lnTo>
                    <a:pt x="15915" y="19320"/>
                  </a:lnTo>
                  <a:lnTo>
                    <a:pt x="15347" y="19646"/>
                  </a:lnTo>
                  <a:lnTo>
                    <a:pt x="14589" y="19754"/>
                  </a:lnTo>
                  <a:lnTo>
                    <a:pt x="14210" y="20080"/>
                  </a:lnTo>
                  <a:lnTo>
                    <a:pt x="13452" y="20188"/>
                  </a:lnTo>
                  <a:lnTo>
                    <a:pt x="12883" y="20188"/>
                  </a:lnTo>
                  <a:lnTo>
                    <a:pt x="12315" y="20188"/>
                  </a:lnTo>
                  <a:lnTo>
                    <a:pt x="11747" y="20080"/>
                  </a:lnTo>
                  <a:lnTo>
                    <a:pt x="10989" y="19971"/>
                  </a:lnTo>
                  <a:lnTo>
                    <a:pt x="10420" y="19863"/>
                  </a:lnTo>
                  <a:lnTo>
                    <a:pt x="9852" y="19537"/>
                  </a:lnTo>
                  <a:lnTo>
                    <a:pt x="9283" y="19211"/>
                  </a:lnTo>
                  <a:lnTo>
                    <a:pt x="8905" y="18669"/>
                  </a:lnTo>
                  <a:lnTo>
                    <a:pt x="8336" y="18234"/>
                  </a:lnTo>
                  <a:lnTo>
                    <a:pt x="7768" y="17692"/>
                  </a:lnTo>
                  <a:lnTo>
                    <a:pt x="7578" y="17583"/>
                  </a:lnTo>
                  <a:lnTo>
                    <a:pt x="7389" y="17475"/>
                  </a:lnTo>
                  <a:lnTo>
                    <a:pt x="7199" y="17149"/>
                  </a:lnTo>
                  <a:lnTo>
                    <a:pt x="7199" y="16932"/>
                  </a:lnTo>
                  <a:lnTo>
                    <a:pt x="6820" y="16715"/>
                  </a:lnTo>
                  <a:lnTo>
                    <a:pt x="7010" y="16606"/>
                  </a:lnTo>
                  <a:lnTo>
                    <a:pt x="6631" y="16389"/>
                  </a:lnTo>
                  <a:lnTo>
                    <a:pt x="6441" y="16064"/>
                  </a:lnTo>
                  <a:lnTo>
                    <a:pt x="6441" y="15847"/>
                  </a:lnTo>
                  <a:lnTo>
                    <a:pt x="6252" y="15630"/>
                  </a:lnTo>
                  <a:lnTo>
                    <a:pt x="6252" y="15412"/>
                  </a:lnTo>
                  <a:lnTo>
                    <a:pt x="6063" y="15195"/>
                  </a:lnTo>
                  <a:lnTo>
                    <a:pt x="6252" y="14978"/>
                  </a:lnTo>
                  <a:lnTo>
                    <a:pt x="6063" y="14761"/>
                  </a:lnTo>
                  <a:lnTo>
                    <a:pt x="5873" y="14436"/>
                  </a:lnTo>
                  <a:lnTo>
                    <a:pt x="6063" y="14218"/>
                  </a:lnTo>
                  <a:lnTo>
                    <a:pt x="6063" y="13893"/>
                  </a:lnTo>
                  <a:lnTo>
                    <a:pt x="5873" y="13676"/>
                  </a:lnTo>
                  <a:lnTo>
                    <a:pt x="5873" y="13567"/>
                  </a:lnTo>
                  <a:lnTo>
                    <a:pt x="5873" y="13350"/>
                  </a:lnTo>
                  <a:lnTo>
                    <a:pt x="5684" y="13025"/>
                  </a:lnTo>
                  <a:lnTo>
                    <a:pt x="5873" y="12807"/>
                  </a:lnTo>
                  <a:lnTo>
                    <a:pt x="5684" y="12590"/>
                  </a:lnTo>
                  <a:lnTo>
                    <a:pt x="5873" y="12373"/>
                  </a:lnTo>
                  <a:lnTo>
                    <a:pt x="5684" y="12156"/>
                  </a:lnTo>
                  <a:lnTo>
                    <a:pt x="5684" y="11939"/>
                  </a:lnTo>
                  <a:lnTo>
                    <a:pt x="5684" y="11722"/>
                  </a:lnTo>
                  <a:lnTo>
                    <a:pt x="5684" y="11722"/>
                  </a:lnTo>
                  <a:lnTo>
                    <a:pt x="5684" y="11505"/>
                  </a:lnTo>
                  <a:lnTo>
                    <a:pt x="5684" y="11179"/>
                  </a:lnTo>
                  <a:lnTo>
                    <a:pt x="5684" y="11071"/>
                  </a:lnTo>
                  <a:lnTo>
                    <a:pt x="5684" y="10962"/>
                  </a:lnTo>
                  <a:lnTo>
                    <a:pt x="5684" y="10962"/>
                  </a:lnTo>
                  <a:lnTo>
                    <a:pt x="5684" y="10637"/>
                  </a:lnTo>
                  <a:lnTo>
                    <a:pt x="5684" y="10419"/>
                  </a:lnTo>
                  <a:lnTo>
                    <a:pt x="5873" y="10202"/>
                  </a:lnTo>
                  <a:lnTo>
                    <a:pt x="5684" y="9877"/>
                  </a:lnTo>
                  <a:lnTo>
                    <a:pt x="5873" y="9660"/>
                  </a:lnTo>
                  <a:lnTo>
                    <a:pt x="5684" y="9443"/>
                  </a:lnTo>
                  <a:lnTo>
                    <a:pt x="5873" y="9117"/>
                  </a:lnTo>
                  <a:lnTo>
                    <a:pt x="6063" y="8791"/>
                  </a:lnTo>
                  <a:lnTo>
                    <a:pt x="5873" y="8574"/>
                  </a:lnTo>
                  <a:lnTo>
                    <a:pt x="6063" y="8248"/>
                  </a:lnTo>
                  <a:lnTo>
                    <a:pt x="6063" y="8032"/>
                  </a:lnTo>
                  <a:lnTo>
                    <a:pt x="6063" y="7923"/>
                  </a:lnTo>
                  <a:lnTo>
                    <a:pt x="6063" y="7814"/>
                  </a:lnTo>
                  <a:lnTo>
                    <a:pt x="6441" y="7706"/>
                  </a:lnTo>
                  <a:lnTo>
                    <a:pt x="6441" y="7706"/>
                  </a:lnTo>
                  <a:lnTo>
                    <a:pt x="6441" y="7706"/>
                  </a:lnTo>
                  <a:lnTo>
                    <a:pt x="6441" y="7597"/>
                  </a:lnTo>
                  <a:lnTo>
                    <a:pt x="6441" y="7597"/>
                  </a:lnTo>
                  <a:lnTo>
                    <a:pt x="6441" y="7489"/>
                  </a:lnTo>
                  <a:lnTo>
                    <a:pt x="6441" y="7489"/>
                  </a:lnTo>
                  <a:lnTo>
                    <a:pt x="6441" y="7489"/>
                  </a:lnTo>
                  <a:lnTo>
                    <a:pt x="6441" y="7380"/>
                  </a:lnTo>
                  <a:lnTo>
                    <a:pt x="6441" y="7380"/>
                  </a:lnTo>
                  <a:lnTo>
                    <a:pt x="6631" y="7597"/>
                  </a:lnTo>
                  <a:lnTo>
                    <a:pt x="7010" y="7706"/>
                  </a:lnTo>
                  <a:lnTo>
                    <a:pt x="7010" y="7923"/>
                  </a:lnTo>
                  <a:lnTo>
                    <a:pt x="7389" y="8248"/>
                  </a:lnTo>
                  <a:lnTo>
                    <a:pt x="7578" y="8357"/>
                  </a:lnTo>
                  <a:lnTo>
                    <a:pt x="7768" y="8683"/>
                  </a:lnTo>
                  <a:lnTo>
                    <a:pt x="7957" y="9009"/>
                  </a:lnTo>
                  <a:lnTo>
                    <a:pt x="7957" y="9225"/>
                  </a:lnTo>
                  <a:lnTo>
                    <a:pt x="8336" y="9443"/>
                  </a:lnTo>
                  <a:lnTo>
                    <a:pt x="8336" y="9660"/>
                  </a:lnTo>
                  <a:lnTo>
                    <a:pt x="8526" y="9877"/>
                  </a:lnTo>
                  <a:lnTo>
                    <a:pt x="8715" y="10094"/>
                  </a:lnTo>
                  <a:lnTo>
                    <a:pt x="8905" y="10094"/>
                  </a:lnTo>
                  <a:lnTo>
                    <a:pt x="9094" y="10202"/>
                  </a:lnTo>
                  <a:lnTo>
                    <a:pt x="9283" y="10094"/>
                  </a:lnTo>
                  <a:lnTo>
                    <a:pt x="9283" y="9985"/>
                  </a:lnTo>
                  <a:lnTo>
                    <a:pt x="9473" y="9877"/>
                  </a:lnTo>
                  <a:lnTo>
                    <a:pt x="9283" y="9551"/>
                  </a:lnTo>
                  <a:lnTo>
                    <a:pt x="9473" y="9334"/>
                  </a:lnTo>
                  <a:lnTo>
                    <a:pt x="9283" y="9117"/>
                  </a:lnTo>
                  <a:lnTo>
                    <a:pt x="9283" y="8900"/>
                  </a:lnTo>
                  <a:lnTo>
                    <a:pt x="9283" y="8683"/>
                  </a:lnTo>
                  <a:lnTo>
                    <a:pt x="9094" y="8466"/>
                  </a:lnTo>
                  <a:lnTo>
                    <a:pt x="8905" y="8248"/>
                  </a:lnTo>
                  <a:lnTo>
                    <a:pt x="8526" y="8032"/>
                  </a:lnTo>
                  <a:lnTo>
                    <a:pt x="8526" y="7814"/>
                  </a:lnTo>
                  <a:lnTo>
                    <a:pt x="8147" y="7489"/>
                  </a:lnTo>
                  <a:lnTo>
                    <a:pt x="7957" y="7272"/>
                  </a:lnTo>
                  <a:lnTo>
                    <a:pt x="7768" y="7055"/>
                  </a:lnTo>
                  <a:lnTo>
                    <a:pt x="7578" y="6838"/>
                  </a:lnTo>
                  <a:lnTo>
                    <a:pt x="7389" y="6512"/>
                  </a:lnTo>
                  <a:lnTo>
                    <a:pt x="7199" y="629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4" name="未知"/>
            <p:cNvSpPr>
              <a:spLocks noChangeAspect="1"/>
            </p:cNvSpPr>
            <p:nvPr/>
          </p:nvSpPr>
          <p:spPr>
            <a:xfrm>
              <a:off x="272" y="460"/>
              <a:ext cx="250" cy="329"/>
            </a:xfrm>
            <a:custGeom>
              <a:avLst/>
              <a:gdLst/>
              <a:ahLst/>
              <a:cxnLst>
                <a:cxn ang="0">
                  <a:pos x="211" y="141"/>
                </a:cxn>
                <a:cxn ang="0">
                  <a:pos x="216" y="127"/>
                </a:cxn>
                <a:cxn ang="0">
                  <a:pos x="223" y="116"/>
                </a:cxn>
                <a:cxn ang="0">
                  <a:pos x="230" y="100"/>
                </a:cxn>
                <a:cxn ang="0">
                  <a:pos x="236" y="84"/>
                </a:cxn>
                <a:cxn ang="0">
                  <a:pos x="243" y="68"/>
                </a:cxn>
                <a:cxn ang="0">
                  <a:pos x="248" y="52"/>
                </a:cxn>
                <a:cxn ang="0">
                  <a:pos x="250" y="39"/>
                </a:cxn>
                <a:cxn ang="0">
                  <a:pos x="248" y="25"/>
                </a:cxn>
                <a:cxn ang="0">
                  <a:pos x="243" y="11"/>
                </a:cxn>
                <a:cxn ang="0">
                  <a:pos x="236" y="2"/>
                </a:cxn>
                <a:cxn ang="0">
                  <a:pos x="227" y="0"/>
                </a:cxn>
                <a:cxn ang="0">
                  <a:pos x="218" y="5"/>
                </a:cxn>
                <a:cxn ang="0">
                  <a:pos x="209" y="18"/>
                </a:cxn>
                <a:cxn ang="0">
                  <a:pos x="200" y="36"/>
                </a:cxn>
                <a:cxn ang="0">
                  <a:pos x="193" y="57"/>
                </a:cxn>
                <a:cxn ang="0">
                  <a:pos x="186" y="82"/>
                </a:cxn>
                <a:cxn ang="0">
                  <a:pos x="182" y="107"/>
                </a:cxn>
                <a:cxn ang="0">
                  <a:pos x="173" y="132"/>
                </a:cxn>
                <a:cxn ang="0">
                  <a:pos x="166" y="154"/>
                </a:cxn>
                <a:cxn ang="0">
                  <a:pos x="161" y="175"/>
                </a:cxn>
                <a:cxn ang="0">
                  <a:pos x="159" y="191"/>
                </a:cxn>
                <a:cxn ang="0">
                  <a:pos x="150" y="216"/>
                </a:cxn>
                <a:cxn ang="0">
                  <a:pos x="141" y="234"/>
                </a:cxn>
                <a:cxn ang="0">
                  <a:pos x="134" y="252"/>
                </a:cxn>
                <a:cxn ang="0">
                  <a:pos x="125" y="265"/>
                </a:cxn>
                <a:cxn ang="0">
                  <a:pos x="116" y="277"/>
                </a:cxn>
                <a:cxn ang="0">
                  <a:pos x="105" y="286"/>
                </a:cxn>
                <a:cxn ang="0">
                  <a:pos x="95" y="297"/>
                </a:cxn>
                <a:cxn ang="0">
                  <a:pos x="84" y="302"/>
                </a:cxn>
                <a:cxn ang="0">
                  <a:pos x="66" y="309"/>
                </a:cxn>
                <a:cxn ang="0">
                  <a:pos x="52" y="315"/>
                </a:cxn>
                <a:cxn ang="0">
                  <a:pos x="39" y="315"/>
                </a:cxn>
                <a:cxn ang="0">
                  <a:pos x="25" y="320"/>
                </a:cxn>
                <a:cxn ang="0">
                  <a:pos x="14" y="324"/>
                </a:cxn>
                <a:cxn ang="0">
                  <a:pos x="5" y="327"/>
                </a:cxn>
                <a:cxn ang="0">
                  <a:pos x="0" y="329"/>
                </a:cxn>
                <a:cxn ang="0">
                  <a:pos x="9" y="327"/>
                </a:cxn>
                <a:cxn ang="0">
                  <a:pos x="23" y="322"/>
                </a:cxn>
                <a:cxn ang="0">
                  <a:pos x="41" y="320"/>
                </a:cxn>
                <a:cxn ang="0">
                  <a:pos x="57" y="318"/>
                </a:cxn>
                <a:cxn ang="0">
                  <a:pos x="70" y="318"/>
                </a:cxn>
                <a:cxn ang="0">
                  <a:pos x="86" y="315"/>
                </a:cxn>
                <a:cxn ang="0">
                  <a:pos x="102" y="311"/>
                </a:cxn>
                <a:cxn ang="0">
                  <a:pos x="118" y="306"/>
                </a:cxn>
                <a:cxn ang="0">
                  <a:pos x="130" y="297"/>
                </a:cxn>
                <a:cxn ang="0">
                  <a:pos x="143" y="288"/>
                </a:cxn>
                <a:cxn ang="0">
                  <a:pos x="152" y="275"/>
                </a:cxn>
                <a:cxn ang="0">
                  <a:pos x="159" y="261"/>
                </a:cxn>
                <a:cxn ang="0">
                  <a:pos x="164" y="252"/>
                </a:cxn>
                <a:cxn ang="0">
                  <a:pos x="170" y="241"/>
                </a:cxn>
                <a:cxn ang="0">
                  <a:pos x="175" y="227"/>
                </a:cxn>
                <a:cxn ang="0">
                  <a:pos x="180" y="218"/>
                </a:cxn>
                <a:cxn ang="0">
                  <a:pos x="186" y="202"/>
                </a:cxn>
                <a:cxn ang="0">
                  <a:pos x="191" y="188"/>
                </a:cxn>
                <a:cxn ang="0">
                  <a:pos x="195" y="179"/>
                </a:cxn>
                <a:cxn ang="0">
                  <a:pos x="200" y="168"/>
                </a:cxn>
                <a:cxn ang="0">
                  <a:pos x="205" y="157"/>
                </a:cxn>
                <a:cxn ang="0">
                  <a:pos x="209" y="150"/>
                </a:cxn>
              </a:cxnLst>
              <a:pathLst>
                <a:path w="21600" h="21600">
                  <a:moveTo>
                    <a:pt x="18065" y="9831"/>
                  </a:moveTo>
                  <a:lnTo>
                    <a:pt x="18261" y="9533"/>
                  </a:lnTo>
                  <a:lnTo>
                    <a:pt x="18261" y="9235"/>
                  </a:lnTo>
                  <a:lnTo>
                    <a:pt x="18261" y="8937"/>
                  </a:lnTo>
                  <a:lnTo>
                    <a:pt x="18458" y="8639"/>
                  </a:lnTo>
                  <a:lnTo>
                    <a:pt x="18654" y="8341"/>
                  </a:lnTo>
                  <a:lnTo>
                    <a:pt x="18850" y="8043"/>
                  </a:lnTo>
                  <a:lnTo>
                    <a:pt x="19046" y="7597"/>
                  </a:lnTo>
                  <a:lnTo>
                    <a:pt x="19243" y="7597"/>
                  </a:lnTo>
                  <a:lnTo>
                    <a:pt x="19439" y="7299"/>
                  </a:lnTo>
                  <a:lnTo>
                    <a:pt x="19636" y="6852"/>
                  </a:lnTo>
                  <a:lnTo>
                    <a:pt x="19832" y="6554"/>
                  </a:lnTo>
                  <a:lnTo>
                    <a:pt x="20028" y="6107"/>
                  </a:lnTo>
                  <a:lnTo>
                    <a:pt x="20421" y="5958"/>
                  </a:lnTo>
                  <a:lnTo>
                    <a:pt x="20421" y="5511"/>
                  </a:lnTo>
                  <a:lnTo>
                    <a:pt x="20618" y="5064"/>
                  </a:lnTo>
                  <a:lnTo>
                    <a:pt x="20814" y="4915"/>
                  </a:lnTo>
                  <a:lnTo>
                    <a:pt x="21010" y="4468"/>
                  </a:lnTo>
                  <a:lnTo>
                    <a:pt x="21010" y="4170"/>
                  </a:lnTo>
                  <a:lnTo>
                    <a:pt x="21207" y="3873"/>
                  </a:lnTo>
                  <a:lnTo>
                    <a:pt x="21403" y="3426"/>
                  </a:lnTo>
                  <a:lnTo>
                    <a:pt x="21403" y="3128"/>
                  </a:lnTo>
                  <a:lnTo>
                    <a:pt x="21403" y="2830"/>
                  </a:lnTo>
                  <a:lnTo>
                    <a:pt x="21600" y="2532"/>
                  </a:lnTo>
                  <a:lnTo>
                    <a:pt x="21403" y="2234"/>
                  </a:lnTo>
                  <a:lnTo>
                    <a:pt x="21403" y="1936"/>
                  </a:lnTo>
                  <a:lnTo>
                    <a:pt x="21403" y="1638"/>
                  </a:lnTo>
                  <a:lnTo>
                    <a:pt x="21207" y="1340"/>
                  </a:lnTo>
                  <a:lnTo>
                    <a:pt x="21207" y="1191"/>
                  </a:lnTo>
                  <a:lnTo>
                    <a:pt x="21010" y="744"/>
                  </a:lnTo>
                  <a:lnTo>
                    <a:pt x="20618" y="595"/>
                  </a:lnTo>
                  <a:lnTo>
                    <a:pt x="20814" y="297"/>
                  </a:lnTo>
                  <a:lnTo>
                    <a:pt x="20421" y="148"/>
                  </a:lnTo>
                  <a:lnTo>
                    <a:pt x="20028" y="0"/>
                  </a:lnTo>
                  <a:lnTo>
                    <a:pt x="19832" y="0"/>
                  </a:lnTo>
                  <a:lnTo>
                    <a:pt x="19636" y="0"/>
                  </a:lnTo>
                  <a:lnTo>
                    <a:pt x="19439" y="148"/>
                  </a:lnTo>
                  <a:lnTo>
                    <a:pt x="19243" y="148"/>
                  </a:lnTo>
                  <a:lnTo>
                    <a:pt x="18850" y="297"/>
                  </a:lnTo>
                  <a:lnTo>
                    <a:pt x="18654" y="595"/>
                  </a:lnTo>
                  <a:lnTo>
                    <a:pt x="18458" y="893"/>
                  </a:lnTo>
                  <a:lnTo>
                    <a:pt x="18065" y="1191"/>
                  </a:lnTo>
                  <a:lnTo>
                    <a:pt x="18065" y="1489"/>
                  </a:lnTo>
                  <a:lnTo>
                    <a:pt x="17672" y="1936"/>
                  </a:lnTo>
                  <a:lnTo>
                    <a:pt x="17279" y="2383"/>
                  </a:lnTo>
                  <a:lnTo>
                    <a:pt x="17279" y="2830"/>
                  </a:lnTo>
                  <a:lnTo>
                    <a:pt x="16887" y="3277"/>
                  </a:lnTo>
                  <a:lnTo>
                    <a:pt x="16690" y="3724"/>
                  </a:lnTo>
                  <a:lnTo>
                    <a:pt x="16494" y="4319"/>
                  </a:lnTo>
                  <a:lnTo>
                    <a:pt x="16297" y="4766"/>
                  </a:lnTo>
                  <a:lnTo>
                    <a:pt x="16101" y="5362"/>
                  </a:lnTo>
                  <a:lnTo>
                    <a:pt x="15905" y="5958"/>
                  </a:lnTo>
                  <a:lnTo>
                    <a:pt x="15708" y="6554"/>
                  </a:lnTo>
                  <a:lnTo>
                    <a:pt x="15708" y="7001"/>
                  </a:lnTo>
                  <a:lnTo>
                    <a:pt x="15316" y="7448"/>
                  </a:lnTo>
                  <a:lnTo>
                    <a:pt x="15119" y="8043"/>
                  </a:lnTo>
                  <a:lnTo>
                    <a:pt x="14923" y="8639"/>
                  </a:lnTo>
                  <a:lnTo>
                    <a:pt x="14727" y="9235"/>
                  </a:lnTo>
                  <a:lnTo>
                    <a:pt x="14727" y="9682"/>
                  </a:lnTo>
                  <a:lnTo>
                    <a:pt x="14334" y="10129"/>
                  </a:lnTo>
                  <a:lnTo>
                    <a:pt x="14138" y="10725"/>
                  </a:lnTo>
                  <a:lnTo>
                    <a:pt x="14138" y="11023"/>
                  </a:lnTo>
                  <a:lnTo>
                    <a:pt x="13941" y="11470"/>
                  </a:lnTo>
                  <a:lnTo>
                    <a:pt x="13941" y="11768"/>
                  </a:lnTo>
                  <a:lnTo>
                    <a:pt x="13745" y="12065"/>
                  </a:lnTo>
                  <a:lnTo>
                    <a:pt x="13745" y="12512"/>
                  </a:lnTo>
                  <a:lnTo>
                    <a:pt x="13352" y="13108"/>
                  </a:lnTo>
                  <a:lnTo>
                    <a:pt x="13156" y="13704"/>
                  </a:lnTo>
                  <a:lnTo>
                    <a:pt x="12959" y="14151"/>
                  </a:lnTo>
                  <a:lnTo>
                    <a:pt x="12763" y="14598"/>
                  </a:lnTo>
                  <a:lnTo>
                    <a:pt x="12567" y="15045"/>
                  </a:lnTo>
                  <a:lnTo>
                    <a:pt x="12174" y="15343"/>
                  </a:lnTo>
                  <a:lnTo>
                    <a:pt x="11977" y="15790"/>
                  </a:lnTo>
                  <a:lnTo>
                    <a:pt x="11781" y="16236"/>
                  </a:lnTo>
                  <a:lnTo>
                    <a:pt x="11585" y="16534"/>
                  </a:lnTo>
                  <a:lnTo>
                    <a:pt x="11192" y="16832"/>
                  </a:lnTo>
                  <a:lnTo>
                    <a:pt x="11192" y="17130"/>
                  </a:lnTo>
                  <a:lnTo>
                    <a:pt x="10800" y="17428"/>
                  </a:lnTo>
                  <a:lnTo>
                    <a:pt x="10603" y="17726"/>
                  </a:lnTo>
                  <a:lnTo>
                    <a:pt x="10407" y="18024"/>
                  </a:lnTo>
                  <a:lnTo>
                    <a:pt x="10014" y="18173"/>
                  </a:lnTo>
                  <a:lnTo>
                    <a:pt x="9818" y="18471"/>
                  </a:lnTo>
                  <a:lnTo>
                    <a:pt x="9425" y="18769"/>
                  </a:lnTo>
                  <a:lnTo>
                    <a:pt x="9032" y="18769"/>
                  </a:lnTo>
                  <a:lnTo>
                    <a:pt x="9032" y="19067"/>
                  </a:lnTo>
                  <a:lnTo>
                    <a:pt x="8639" y="19216"/>
                  </a:lnTo>
                  <a:lnTo>
                    <a:pt x="8246" y="19514"/>
                  </a:lnTo>
                  <a:lnTo>
                    <a:pt x="7854" y="19663"/>
                  </a:lnTo>
                  <a:lnTo>
                    <a:pt x="7461" y="19812"/>
                  </a:lnTo>
                  <a:lnTo>
                    <a:pt x="7265" y="19812"/>
                  </a:lnTo>
                  <a:lnTo>
                    <a:pt x="6676" y="20110"/>
                  </a:lnTo>
                  <a:lnTo>
                    <a:pt x="6283" y="20259"/>
                  </a:lnTo>
                  <a:lnTo>
                    <a:pt x="5694" y="20259"/>
                  </a:lnTo>
                  <a:lnTo>
                    <a:pt x="5497" y="20557"/>
                  </a:lnTo>
                  <a:lnTo>
                    <a:pt x="4908" y="20557"/>
                  </a:lnTo>
                  <a:lnTo>
                    <a:pt x="4516" y="20706"/>
                  </a:lnTo>
                  <a:lnTo>
                    <a:pt x="3927" y="20706"/>
                  </a:lnTo>
                  <a:lnTo>
                    <a:pt x="3730" y="20706"/>
                  </a:lnTo>
                  <a:lnTo>
                    <a:pt x="3338" y="20706"/>
                  </a:lnTo>
                  <a:lnTo>
                    <a:pt x="3141" y="20855"/>
                  </a:lnTo>
                  <a:lnTo>
                    <a:pt x="2748" y="21004"/>
                  </a:lnTo>
                  <a:lnTo>
                    <a:pt x="2159" y="21004"/>
                  </a:lnTo>
                  <a:lnTo>
                    <a:pt x="1963" y="21153"/>
                  </a:lnTo>
                  <a:lnTo>
                    <a:pt x="1570" y="21302"/>
                  </a:lnTo>
                  <a:lnTo>
                    <a:pt x="1177" y="21302"/>
                  </a:lnTo>
                  <a:lnTo>
                    <a:pt x="981" y="21302"/>
                  </a:lnTo>
                  <a:lnTo>
                    <a:pt x="588" y="21451"/>
                  </a:lnTo>
                  <a:lnTo>
                    <a:pt x="392" y="21451"/>
                  </a:lnTo>
                  <a:lnTo>
                    <a:pt x="196" y="21451"/>
                  </a:lnTo>
                  <a:lnTo>
                    <a:pt x="0" y="21600"/>
                  </a:lnTo>
                  <a:lnTo>
                    <a:pt x="0" y="21600"/>
                  </a:lnTo>
                  <a:lnTo>
                    <a:pt x="196" y="21451"/>
                  </a:lnTo>
                  <a:lnTo>
                    <a:pt x="392" y="21451"/>
                  </a:lnTo>
                  <a:lnTo>
                    <a:pt x="785" y="21451"/>
                  </a:lnTo>
                  <a:lnTo>
                    <a:pt x="1177" y="21302"/>
                  </a:lnTo>
                  <a:lnTo>
                    <a:pt x="1767" y="21302"/>
                  </a:lnTo>
                  <a:lnTo>
                    <a:pt x="1963" y="21153"/>
                  </a:lnTo>
                  <a:lnTo>
                    <a:pt x="2356" y="21153"/>
                  </a:lnTo>
                  <a:lnTo>
                    <a:pt x="2945" y="21004"/>
                  </a:lnTo>
                  <a:lnTo>
                    <a:pt x="3534" y="21004"/>
                  </a:lnTo>
                  <a:lnTo>
                    <a:pt x="3927" y="21004"/>
                  </a:lnTo>
                  <a:lnTo>
                    <a:pt x="4516" y="21004"/>
                  </a:lnTo>
                  <a:lnTo>
                    <a:pt x="4908" y="20855"/>
                  </a:lnTo>
                  <a:lnTo>
                    <a:pt x="5301" y="20855"/>
                  </a:lnTo>
                  <a:lnTo>
                    <a:pt x="5694" y="20855"/>
                  </a:lnTo>
                  <a:lnTo>
                    <a:pt x="6087" y="20855"/>
                  </a:lnTo>
                  <a:lnTo>
                    <a:pt x="6676" y="20855"/>
                  </a:lnTo>
                  <a:lnTo>
                    <a:pt x="7069" y="20855"/>
                  </a:lnTo>
                  <a:lnTo>
                    <a:pt x="7461" y="20706"/>
                  </a:lnTo>
                  <a:lnTo>
                    <a:pt x="8246" y="20706"/>
                  </a:lnTo>
                  <a:lnTo>
                    <a:pt x="8639" y="20557"/>
                  </a:lnTo>
                  <a:lnTo>
                    <a:pt x="8836" y="20408"/>
                  </a:lnTo>
                  <a:lnTo>
                    <a:pt x="9228" y="20408"/>
                  </a:lnTo>
                  <a:lnTo>
                    <a:pt x="9818" y="20110"/>
                  </a:lnTo>
                  <a:lnTo>
                    <a:pt x="10210" y="20110"/>
                  </a:lnTo>
                  <a:lnTo>
                    <a:pt x="10603" y="19812"/>
                  </a:lnTo>
                  <a:lnTo>
                    <a:pt x="10800" y="19663"/>
                  </a:lnTo>
                  <a:lnTo>
                    <a:pt x="11192" y="19514"/>
                  </a:lnTo>
                  <a:lnTo>
                    <a:pt x="11585" y="19216"/>
                  </a:lnTo>
                  <a:lnTo>
                    <a:pt x="11781" y="19067"/>
                  </a:lnTo>
                  <a:lnTo>
                    <a:pt x="12370" y="18918"/>
                  </a:lnTo>
                  <a:lnTo>
                    <a:pt x="12370" y="18620"/>
                  </a:lnTo>
                  <a:lnTo>
                    <a:pt x="12959" y="18173"/>
                  </a:lnTo>
                  <a:lnTo>
                    <a:pt x="13156" y="18024"/>
                  </a:lnTo>
                  <a:lnTo>
                    <a:pt x="13548" y="17577"/>
                  </a:lnTo>
                  <a:lnTo>
                    <a:pt x="13548" y="17279"/>
                  </a:lnTo>
                  <a:lnTo>
                    <a:pt x="13745" y="17130"/>
                  </a:lnTo>
                  <a:lnTo>
                    <a:pt x="13941" y="16832"/>
                  </a:lnTo>
                  <a:lnTo>
                    <a:pt x="14138" y="16832"/>
                  </a:lnTo>
                  <a:lnTo>
                    <a:pt x="14138" y="16534"/>
                  </a:lnTo>
                  <a:lnTo>
                    <a:pt x="14530" y="16236"/>
                  </a:lnTo>
                  <a:lnTo>
                    <a:pt x="14530" y="16088"/>
                  </a:lnTo>
                  <a:lnTo>
                    <a:pt x="14727" y="15790"/>
                  </a:lnTo>
                  <a:lnTo>
                    <a:pt x="14923" y="15492"/>
                  </a:lnTo>
                  <a:lnTo>
                    <a:pt x="15119" y="15194"/>
                  </a:lnTo>
                  <a:lnTo>
                    <a:pt x="15119" y="14896"/>
                  </a:lnTo>
                  <a:lnTo>
                    <a:pt x="15316" y="14598"/>
                  </a:lnTo>
                  <a:lnTo>
                    <a:pt x="15512" y="14598"/>
                  </a:lnTo>
                  <a:lnTo>
                    <a:pt x="15512" y="14300"/>
                  </a:lnTo>
                  <a:lnTo>
                    <a:pt x="15708" y="14002"/>
                  </a:lnTo>
                  <a:lnTo>
                    <a:pt x="15905" y="13555"/>
                  </a:lnTo>
                  <a:lnTo>
                    <a:pt x="16101" y="13257"/>
                  </a:lnTo>
                  <a:lnTo>
                    <a:pt x="16101" y="12959"/>
                  </a:lnTo>
                  <a:lnTo>
                    <a:pt x="16494" y="12661"/>
                  </a:lnTo>
                  <a:lnTo>
                    <a:pt x="16494" y="12363"/>
                  </a:lnTo>
                  <a:lnTo>
                    <a:pt x="16494" y="12065"/>
                  </a:lnTo>
                  <a:lnTo>
                    <a:pt x="16887" y="12065"/>
                  </a:lnTo>
                  <a:lnTo>
                    <a:pt x="16887" y="11768"/>
                  </a:lnTo>
                  <a:lnTo>
                    <a:pt x="16887" y="11470"/>
                  </a:lnTo>
                  <a:lnTo>
                    <a:pt x="17279" y="11172"/>
                  </a:lnTo>
                  <a:lnTo>
                    <a:pt x="17279" y="11023"/>
                  </a:lnTo>
                  <a:lnTo>
                    <a:pt x="17476" y="10725"/>
                  </a:lnTo>
                  <a:lnTo>
                    <a:pt x="17672" y="10576"/>
                  </a:lnTo>
                  <a:lnTo>
                    <a:pt x="17672" y="10278"/>
                  </a:lnTo>
                  <a:lnTo>
                    <a:pt x="17869" y="9980"/>
                  </a:lnTo>
                  <a:lnTo>
                    <a:pt x="17869" y="9831"/>
                  </a:lnTo>
                  <a:lnTo>
                    <a:pt x="18065" y="9831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5" name="未知"/>
            <p:cNvSpPr>
              <a:spLocks noChangeAspect="1"/>
            </p:cNvSpPr>
            <p:nvPr/>
          </p:nvSpPr>
          <p:spPr>
            <a:xfrm>
              <a:off x="200" y="399"/>
              <a:ext cx="238" cy="313"/>
            </a:xfrm>
            <a:custGeom>
              <a:avLst/>
              <a:gdLst/>
              <a:ahLst/>
              <a:cxnLst>
                <a:cxn ang="0">
                  <a:pos x="147" y="7"/>
                </a:cxn>
                <a:cxn ang="0">
                  <a:pos x="127" y="7"/>
                </a:cxn>
                <a:cxn ang="0">
                  <a:pos x="109" y="9"/>
                </a:cxn>
                <a:cxn ang="0">
                  <a:pos x="86" y="11"/>
                </a:cxn>
                <a:cxn ang="0">
                  <a:pos x="68" y="14"/>
                </a:cxn>
                <a:cxn ang="0">
                  <a:pos x="43" y="16"/>
                </a:cxn>
                <a:cxn ang="0">
                  <a:pos x="25" y="18"/>
                </a:cxn>
                <a:cxn ang="0">
                  <a:pos x="7" y="23"/>
                </a:cxn>
                <a:cxn ang="0">
                  <a:pos x="5" y="25"/>
                </a:cxn>
                <a:cxn ang="0">
                  <a:pos x="25" y="25"/>
                </a:cxn>
                <a:cxn ang="0">
                  <a:pos x="52" y="29"/>
                </a:cxn>
                <a:cxn ang="0">
                  <a:pos x="79" y="29"/>
                </a:cxn>
                <a:cxn ang="0">
                  <a:pos x="91" y="25"/>
                </a:cxn>
                <a:cxn ang="0">
                  <a:pos x="107" y="23"/>
                </a:cxn>
                <a:cxn ang="0">
                  <a:pos x="125" y="20"/>
                </a:cxn>
                <a:cxn ang="0">
                  <a:pos x="145" y="18"/>
                </a:cxn>
                <a:cxn ang="0">
                  <a:pos x="163" y="18"/>
                </a:cxn>
                <a:cxn ang="0">
                  <a:pos x="181" y="23"/>
                </a:cxn>
                <a:cxn ang="0">
                  <a:pos x="195" y="29"/>
                </a:cxn>
                <a:cxn ang="0">
                  <a:pos x="204" y="41"/>
                </a:cxn>
                <a:cxn ang="0">
                  <a:pos x="209" y="63"/>
                </a:cxn>
                <a:cxn ang="0">
                  <a:pos x="209" y="86"/>
                </a:cxn>
                <a:cxn ang="0">
                  <a:pos x="204" y="111"/>
                </a:cxn>
                <a:cxn ang="0">
                  <a:pos x="197" y="136"/>
                </a:cxn>
                <a:cxn ang="0">
                  <a:pos x="186" y="157"/>
                </a:cxn>
                <a:cxn ang="0">
                  <a:pos x="175" y="179"/>
                </a:cxn>
                <a:cxn ang="0">
                  <a:pos x="161" y="200"/>
                </a:cxn>
                <a:cxn ang="0">
                  <a:pos x="150" y="215"/>
                </a:cxn>
                <a:cxn ang="0">
                  <a:pos x="143" y="211"/>
                </a:cxn>
                <a:cxn ang="0">
                  <a:pos x="131" y="184"/>
                </a:cxn>
                <a:cxn ang="0">
                  <a:pos x="118" y="159"/>
                </a:cxn>
                <a:cxn ang="0">
                  <a:pos x="107" y="157"/>
                </a:cxn>
                <a:cxn ang="0">
                  <a:pos x="100" y="186"/>
                </a:cxn>
                <a:cxn ang="0">
                  <a:pos x="107" y="213"/>
                </a:cxn>
                <a:cxn ang="0">
                  <a:pos x="113" y="238"/>
                </a:cxn>
                <a:cxn ang="0">
                  <a:pos x="116" y="265"/>
                </a:cxn>
                <a:cxn ang="0">
                  <a:pos x="118" y="286"/>
                </a:cxn>
                <a:cxn ang="0">
                  <a:pos x="131" y="302"/>
                </a:cxn>
                <a:cxn ang="0">
                  <a:pos x="145" y="308"/>
                </a:cxn>
                <a:cxn ang="0">
                  <a:pos x="156" y="313"/>
                </a:cxn>
                <a:cxn ang="0">
                  <a:pos x="159" y="293"/>
                </a:cxn>
                <a:cxn ang="0">
                  <a:pos x="170" y="265"/>
                </a:cxn>
                <a:cxn ang="0">
                  <a:pos x="181" y="238"/>
                </a:cxn>
                <a:cxn ang="0">
                  <a:pos x="193" y="215"/>
                </a:cxn>
                <a:cxn ang="0">
                  <a:pos x="199" y="202"/>
                </a:cxn>
                <a:cxn ang="0">
                  <a:pos x="204" y="186"/>
                </a:cxn>
                <a:cxn ang="0">
                  <a:pos x="211" y="172"/>
                </a:cxn>
                <a:cxn ang="0">
                  <a:pos x="215" y="154"/>
                </a:cxn>
                <a:cxn ang="0">
                  <a:pos x="222" y="141"/>
                </a:cxn>
                <a:cxn ang="0">
                  <a:pos x="227" y="125"/>
                </a:cxn>
                <a:cxn ang="0">
                  <a:pos x="231" y="107"/>
                </a:cxn>
                <a:cxn ang="0">
                  <a:pos x="238" y="91"/>
                </a:cxn>
                <a:cxn ang="0">
                  <a:pos x="238" y="48"/>
                </a:cxn>
                <a:cxn ang="0">
                  <a:pos x="224" y="18"/>
                </a:cxn>
                <a:cxn ang="0">
                  <a:pos x="195" y="2"/>
                </a:cxn>
                <a:cxn ang="0">
                  <a:pos x="168" y="0"/>
                </a:cxn>
              </a:cxnLst>
              <a:pathLst>
                <a:path w="21600" h="21600">
                  <a:moveTo>
                    <a:pt x="14811" y="156"/>
                  </a:moveTo>
                  <a:lnTo>
                    <a:pt x="14399" y="312"/>
                  </a:lnTo>
                  <a:lnTo>
                    <a:pt x="13988" y="312"/>
                  </a:lnTo>
                  <a:lnTo>
                    <a:pt x="13371" y="469"/>
                  </a:lnTo>
                  <a:lnTo>
                    <a:pt x="12959" y="469"/>
                  </a:lnTo>
                  <a:lnTo>
                    <a:pt x="12548" y="469"/>
                  </a:lnTo>
                  <a:lnTo>
                    <a:pt x="11931" y="312"/>
                  </a:lnTo>
                  <a:lnTo>
                    <a:pt x="11519" y="469"/>
                  </a:lnTo>
                  <a:lnTo>
                    <a:pt x="11108" y="469"/>
                  </a:lnTo>
                  <a:lnTo>
                    <a:pt x="10696" y="625"/>
                  </a:lnTo>
                  <a:lnTo>
                    <a:pt x="10285" y="625"/>
                  </a:lnTo>
                  <a:lnTo>
                    <a:pt x="9874" y="625"/>
                  </a:lnTo>
                  <a:lnTo>
                    <a:pt x="9462" y="782"/>
                  </a:lnTo>
                  <a:lnTo>
                    <a:pt x="9051" y="625"/>
                  </a:lnTo>
                  <a:lnTo>
                    <a:pt x="8434" y="782"/>
                  </a:lnTo>
                  <a:lnTo>
                    <a:pt x="7816" y="782"/>
                  </a:lnTo>
                  <a:lnTo>
                    <a:pt x="7405" y="939"/>
                  </a:lnTo>
                  <a:lnTo>
                    <a:pt x="7199" y="782"/>
                  </a:lnTo>
                  <a:lnTo>
                    <a:pt x="6582" y="939"/>
                  </a:lnTo>
                  <a:lnTo>
                    <a:pt x="6171" y="939"/>
                  </a:lnTo>
                  <a:lnTo>
                    <a:pt x="5554" y="939"/>
                  </a:lnTo>
                  <a:lnTo>
                    <a:pt x="5142" y="939"/>
                  </a:lnTo>
                  <a:lnTo>
                    <a:pt x="4731" y="1095"/>
                  </a:lnTo>
                  <a:lnTo>
                    <a:pt x="3908" y="1095"/>
                  </a:lnTo>
                  <a:lnTo>
                    <a:pt x="3702" y="1095"/>
                  </a:lnTo>
                  <a:lnTo>
                    <a:pt x="3085" y="1095"/>
                  </a:lnTo>
                  <a:lnTo>
                    <a:pt x="2673" y="1252"/>
                  </a:lnTo>
                  <a:lnTo>
                    <a:pt x="2262" y="1252"/>
                  </a:lnTo>
                  <a:lnTo>
                    <a:pt x="1645" y="1408"/>
                  </a:lnTo>
                  <a:lnTo>
                    <a:pt x="1233" y="1252"/>
                  </a:lnTo>
                  <a:lnTo>
                    <a:pt x="822" y="1408"/>
                  </a:lnTo>
                  <a:lnTo>
                    <a:pt x="616" y="1564"/>
                  </a:lnTo>
                  <a:lnTo>
                    <a:pt x="0" y="1564"/>
                  </a:lnTo>
                  <a:lnTo>
                    <a:pt x="0" y="1564"/>
                  </a:lnTo>
                  <a:lnTo>
                    <a:pt x="205" y="1564"/>
                  </a:lnTo>
                  <a:lnTo>
                    <a:pt x="411" y="1721"/>
                  </a:lnTo>
                  <a:lnTo>
                    <a:pt x="616" y="1721"/>
                  </a:lnTo>
                  <a:lnTo>
                    <a:pt x="1028" y="1721"/>
                  </a:lnTo>
                  <a:lnTo>
                    <a:pt x="1645" y="1721"/>
                  </a:lnTo>
                  <a:lnTo>
                    <a:pt x="2262" y="1721"/>
                  </a:lnTo>
                  <a:lnTo>
                    <a:pt x="2879" y="1878"/>
                  </a:lnTo>
                  <a:lnTo>
                    <a:pt x="3496" y="2034"/>
                  </a:lnTo>
                  <a:lnTo>
                    <a:pt x="3908" y="1878"/>
                  </a:lnTo>
                  <a:lnTo>
                    <a:pt x="4731" y="2034"/>
                  </a:lnTo>
                  <a:lnTo>
                    <a:pt x="5348" y="2034"/>
                  </a:lnTo>
                  <a:lnTo>
                    <a:pt x="5965" y="2034"/>
                  </a:lnTo>
                  <a:lnTo>
                    <a:pt x="6376" y="2191"/>
                  </a:lnTo>
                  <a:lnTo>
                    <a:pt x="7199" y="2034"/>
                  </a:lnTo>
                  <a:lnTo>
                    <a:pt x="7405" y="2034"/>
                  </a:lnTo>
                  <a:lnTo>
                    <a:pt x="7611" y="2034"/>
                  </a:lnTo>
                  <a:lnTo>
                    <a:pt x="7816" y="1878"/>
                  </a:lnTo>
                  <a:lnTo>
                    <a:pt x="8228" y="1721"/>
                  </a:lnTo>
                  <a:lnTo>
                    <a:pt x="8639" y="1721"/>
                  </a:lnTo>
                  <a:lnTo>
                    <a:pt x="9051" y="1721"/>
                  </a:lnTo>
                  <a:lnTo>
                    <a:pt x="9256" y="1721"/>
                  </a:lnTo>
                  <a:lnTo>
                    <a:pt x="9668" y="1564"/>
                  </a:lnTo>
                  <a:lnTo>
                    <a:pt x="10285" y="1564"/>
                  </a:lnTo>
                  <a:lnTo>
                    <a:pt x="10491" y="1408"/>
                  </a:lnTo>
                  <a:lnTo>
                    <a:pt x="10902" y="1408"/>
                  </a:lnTo>
                  <a:lnTo>
                    <a:pt x="11314" y="1408"/>
                  </a:lnTo>
                  <a:lnTo>
                    <a:pt x="11725" y="1252"/>
                  </a:lnTo>
                  <a:lnTo>
                    <a:pt x="12342" y="1408"/>
                  </a:lnTo>
                  <a:lnTo>
                    <a:pt x="12754" y="1252"/>
                  </a:lnTo>
                  <a:lnTo>
                    <a:pt x="13165" y="1252"/>
                  </a:lnTo>
                  <a:lnTo>
                    <a:pt x="13577" y="1252"/>
                  </a:lnTo>
                  <a:lnTo>
                    <a:pt x="13988" y="1252"/>
                  </a:lnTo>
                  <a:lnTo>
                    <a:pt x="14399" y="1252"/>
                  </a:lnTo>
                  <a:lnTo>
                    <a:pt x="14811" y="1252"/>
                  </a:lnTo>
                  <a:lnTo>
                    <a:pt x="15222" y="1408"/>
                  </a:lnTo>
                  <a:lnTo>
                    <a:pt x="15634" y="1408"/>
                  </a:lnTo>
                  <a:lnTo>
                    <a:pt x="16045" y="1564"/>
                  </a:lnTo>
                  <a:lnTo>
                    <a:pt x="16457" y="1564"/>
                  </a:lnTo>
                  <a:lnTo>
                    <a:pt x="16868" y="1564"/>
                  </a:lnTo>
                  <a:lnTo>
                    <a:pt x="17279" y="1878"/>
                  </a:lnTo>
                  <a:lnTo>
                    <a:pt x="17485" y="1878"/>
                  </a:lnTo>
                  <a:lnTo>
                    <a:pt x="17691" y="2034"/>
                  </a:lnTo>
                  <a:lnTo>
                    <a:pt x="17897" y="2347"/>
                  </a:lnTo>
                  <a:lnTo>
                    <a:pt x="18102" y="2504"/>
                  </a:lnTo>
                  <a:lnTo>
                    <a:pt x="18308" y="2660"/>
                  </a:lnTo>
                  <a:lnTo>
                    <a:pt x="18514" y="2817"/>
                  </a:lnTo>
                  <a:lnTo>
                    <a:pt x="18514" y="3130"/>
                  </a:lnTo>
                  <a:lnTo>
                    <a:pt x="18719" y="3443"/>
                  </a:lnTo>
                  <a:lnTo>
                    <a:pt x="18719" y="4069"/>
                  </a:lnTo>
                  <a:lnTo>
                    <a:pt x="18925" y="4382"/>
                  </a:lnTo>
                  <a:lnTo>
                    <a:pt x="18925" y="4695"/>
                  </a:lnTo>
                  <a:lnTo>
                    <a:pt x="18925" y="5165"/>
                  </a:lnTo>
                  <a:lnTo>
                    <a:pt x="18925" y="5634"/>
                  </a:lnTo>
                  <a:lnTo>
                    <a:pt x="18925" y="5947"/>
                  </a:lnTo>
                  <a:lnTo>
                    <a:pt x="18925" y="6417"/>
                  </a:lnTo>
                  <a:lnTo>
                    <a:pt x="18719" y="6886"/>
                  </a:lnTo>
                  <a:lnTo>
                    <a:pt x="18719" y="7199"/>
                  </a:lnTo>
                  <a:lnTo>
                    <a:pt x="18514" y="7669"/>
                  </a:lnTo>
                  <a:lnTo>
                    <a:pt x="18514" y="8138"/>
                  </a:lnTo>
                  <a:lnTo>
                    <a:pt x="18102" y="8608"/>
                  </a:lnTo>
                  <a:lnTo>
                    <a:pt x="17897" y="9078"/>
                  </a:lnTo>
                  <a:lnTo>
                    <a:pt x="17897" y="9391"/>
                  </a:lnTo>
                  <a:lnTo>
                    <a:pt x="17485" y="9704"/>
                  </a:lnTo>
                  <a:lnTo>
                    <a:pt x="17485" y="10017"/>
                  </a:lnTo>
                  <a:lnTo>
                    <a:pt x="17074" y="10486"/>
                  </a:lnTo>
                  <a:lnTo>
                    <a:pt x="16868" y="10800"/>
                  </a:lnTo>
                  <a:lnTo>
                    <a:pt x="16457" y="11112"/>
                  </a:lnTo>
                  <a:lnTo>
                    <a:pt x="16457" y="11582"/>
                  </a:lnTo>
                  <a:lnTo>
                    <a:pt x="16045" y="11895"/>
                  </a:lnTo>
                  <a:lnTo>
                    <a:pt x="15839" y="12364"/>
                  </a:lnTo>
                  <a:lnTo>
                    <a:pt x="15428" y="12678"/>
                  </a:lnTo>
                  <a:lnTo>
                    <a:pt x="15222" y="12991"/>
                  </a:lnTo>
                  <a:lnTo>
                    <a:pt x="14811" y="13304"/>
                  </a:lnTo>
                  <a:lnTo>
                    <a:pt x="14605" y="13773"/>
                  </a:lnTo>
                  <a:lnTo>
                    <a:pt x="14194" y="13930"/>
                  </a:lnTo>
                  <a:lnTo>
                    <a:pt x="13988" y="14243"/>
                  </a:lnTo>
                  <a:lnTo>
                    <a:pt x="13577" y="14556"/>
                  </a:lnTo>
                  <a:lnTo>
                    <a:pt x="13577" y="14869"/>
                  </a:lnTo>
                  <a:lnTo>
                    <a:pt x="13371" y="15026"/>
                  </a:lnTo>
                  <a:lnTo>
                    <a:pt x="13371" y="15026"/>
                  </a:lnTo>
                  <a:lnTo>
                    <a:pt x="13165" y="14869"/>
                  </a:lnTo>
                  <a:lnTo>
                    <a:pt x="12959" y="14556"/>
                  </a:lnTo>
                  <a:lnTo>
                    <a:pt x="12754" y="14243"/>
                  </a:lnTo>
                  <a:lnTo>
                    <a:pt x="12342" y="13930"/>
                  </a:lnTo>
                  <a:lnTo>
                    <a:pt x="12136" y="13304"/>
                  </a:lnTo>
                  <a:lnTo>
                    <a:pt x="11931" y="12678"/>
                  </a:lnTo>
                  <a:lnTo>
                    <a:pt x="11519" y="12208"/>
                  </a:lnTo>
                  <a:lnTo>
                    <a:pt x="11108" y="11582"/>
                  </a:lnTo>
                  <a:lnTo>
                    <a:pt x="11108" y="11269"/>
                  </a:lnTo>
                  <a:lnTo>
                    <a:pt x="10696" y="10956"/>
                  </a:lnTo>
                  <a:lnTo>
                    <a:pt x="10285" y="10643"/>
                  </a:lnTo>
                  <a:lnTo>
                    <a:pt x="10079" y="10643"/>
                  </a:lnTo>
                  <a:lnTo>
                    <a:pt x="9874" y="10643"/>
                  </a:lnTo>
                  <a:lnTo>
                    <a:pt x="9668" y="10800"/>
                  </a:lnTo>
                  <a:lnTo>
                    <a:pt x="9462" y="11112"/>
                  </a:lnTo>
                  <a:lnTo>
                    <a:pt x="9256" y="11739"/>
                  </a:lnTo>
                  <a:lnTo>
                    <a:pt x="9256" y="12364"/>
                  </a:lnTo>
                  <a:lnTo>
                    <a:pt x="9051" y="12834"/>
                  </a:lnTo>
                  <a:lnTo>
                    <a:pt x="9051" y="13460"/>
                  </a:lnTo>
                  <a:lnTo>
                    <a:pt x="9256" y="13773"/>
                  </a:lnTo>
                  <a:lnTo>
                    <a:pt x="9462" y="14243"/>
                  </a:lnTo>
                  <a:lnTo>
                    <a:pt x="9668" y="14712"/>
                  </a:lnTo>
                  <a:lnTo>
                    <a:pt x="9874" y="15182"/>
                  </a:lnTo>
                  <a:lnTo>
                    <a:pt x="10079" y="15495"/>
                  </a:lnTo>
                  <a:lnTo>
                    <a:pt x="10079" y="16121"/>
                  </a:lnTo>
                  <a:lnTo>
                    <a:pt x="10285" y="16434"/>
                  </a:lnTo>
                  <a:lnTo>
                    <a:pt x="10285" y="16747"/>
                  </a:lnTo>
                  <a:lnTo>
                    <a:pt x="10696" y="17217"/>
                  </a:lnTo>
                  <a:lnTo>
                    <a:pt x="10696" y="17686"/>
                  </a:lnTo>
                  <a:lnTo>
                    <a:pt x="10491" y="18313"/>
                  </a:lnTo>
                  <a:lnTo>
                    <a:pt x="10491" y="18782"/>
                  </a:lnTo>
                  <a:lnTo>
                    <a:pt x="10491" y="19095"/>
                  </a:lnTo>
                  <a:lnTo>
                    <a:pt x="10696" y="19408"/>
                  </a:lnTo>
                  <a:lnTo>
                    <a:pt x="10696" y="19721"/>
                  </a:lnTo>
                  <a:lnTo>
                    <a:pt x="11108" y="20034"/>
                  </a:lnTo>
                  <a:lnTo>
                    <a:pt x="11314" y="20347"/>
                  </a:lnTo>
                  <a:lnTo>
                    <a:pt x="11725" y="20660"/>
                  </a:lnTo>
                  <a:lnTo>
                    <a:pt x="11931" y="20817"/>
                  </a:lnTo>
                  <a:lnTo>
                    <a:pt x="12342" y="20973"/>
                  </a:lnTo>
                  <a:lnTo>
                    <a:pt x="12754" y="21130"/>
                  </a:lnTo>
                  <a:lnTo>
                    <a:pt x="12959" y="21286"/>
                  </a:lnTo>
                  <a:lnTo>
                    <a:pt x="13165" y="21286"/>
                  </a:lnTo>
                  <a:lnTo>
                    <a:pt x="13577" y="21600"/>
                  </a:lnTo>
                  <a:lnTo>
                    <a:pt x="13782" y="21443"/>
                  </a:lnTo>
                  <a:lnTo>
                    <a:pt x="13988" y="21443"/>
                  </a:lnTo>
                  <a:lnTo>
                    <a:pt x="14194" y="21600"/>
                  </a:lnTo>
                  <a:lnTo>
                    <a:pt x="14194" y="21443"/>
                  </a:lnTo>
                  <a:lnTo>
                    <a:pt x="14194" y="20973"/>
                  </a:lnTo>
                  <a:lnTo>
                    <a:pt x="14399" y="20504"/>
                  </a:lnTo>
                  <a:lnTo>
                    <a:pt x="14399" y="20191"/>
                  </a:lnTo>
                  <a:lnTo>
                    <a:pt x="14605" y="19878"/>
                  </a:lnTo>
                  <a:lnTo>
                    <a:pt x="14811" y="19408"/>
                  </a:lnTo>
                  <a:lnTo>
                    <a:pt x="15017" y="18782"/>
                  </a:lnTo>
                  <a:lnTo>
                    <a:pt x="15428" y="18313"/>
                  </a:lnTo>
                  <a:lnTo>
                    <a:pt x="15634" y="17686"/>
                  </a:lnTo>
                  <a:lnTo>
                    <a:pt x="16045" y="17373"/>
                  </a:lnTo>
                  <a:lnTo>
                    <a:pt x="16251" y="17060"/>
                  </a:lnTo>
                  <a:lnTo>
                    <a:pt x="16457" y="16434"/>
                  </a:lnTo>
                  <a:lnTo>
                    <a:pt x="16868" y="15965"/>
                  </a:lnTo>
                  <a:lnTo>
                    <a:pt x="17074" y="15651"/>
                  </a:lnTo>
                  <a:lnTo>
                    <a:pt x="17279" y="15339"/>
                  </a:lnTo>
                  <a:lnTo>
                    <a:pt x="17485" y="14869"/>
                  </a:lnTo>
                  <a:lnTo>
                    <a:pt x="17691" y="14712"/>
                  </a:lnTo>
                  <a:lnTo>
                    <a:pt x="17691" y="14399"/>
                  </a:lnTo>
                  <a:lnTo>
                    <a:pt x="17897" y="14243"/>
                  </a:lnTo>
                  <a:lnTo>
                    <a:pt x="18102" y="13930"/>
                  </a:lnTo>
                  <a:lnTo>
                    <a:pt x="18102" y="13617"/>
                  </a:lnTo>
                  <a:lnTo>
                    <a:pt x="18308" y="13304"/>
                  </a:lnTo>
                  <a:lnTo>
                    <a:pt x="18514" y="13147"/>
                  </a:lnTo>
                  <a:lnTo>
                    <a:pt x="18514" y="12834"/>
                  </a:lnTo>
                  <a:lnTo>
                    <a:pt x="18719" y="12521"/>
                  </a:lnTo>
                  <a:lnTo>
                    <a:pt x="18719" y="12364"/>
                  </a:lnTo>
                  <a:lnTo>
                    <a:pt x="18925" y="12208"/>
                  </a:lnTo>
                  <a:lnTo>
                    <a:pt x="19131" y="11895"/>
                  </a:lnTo>
                  <a:lnTo>
                    <a:pt x="19131" y="11582"/>
                  </a:lnTo>
                  <a:lnTo>
                    <a:pt x="19131" y="11269"/>
                  </a:lnTo>
                  <a:lnTo>
                    <a:pt x="19542" y="10956"/>
                  </a:lnTo>
                  <a:lnTo>
                    <a:pt x="19542" y="10643"/>
                  </a:lnTo>
                  <a:lnTo>
                    <a:pt x="19748" y="10330"/>
                  </a:lnTo>
                  <a:lnTo>
                    <a:pt x="19748" y="10017"/>
                  </a:lnTo>
                  <a:lnTo>
                    <a:pt x="19954" y="9860"/>
                  </a:lnTo>
                  <a:lnTo>
                    <a:pt x="20159" y="9704"/>
                  </a:lnTo>
                  <a:lnTo>
                    <a:pt x="20159" y="9547"/>
                  </a:lnTo>
                  <a:lnTo>
                    <a:pt x="20159" y="9234"/>
                  </a:lnTo>
                  <a:lnTo>
                    <a:pt x="20571" y="8921"/>
                  </a:lnTo>
                  <a:lnTo>
                    <a:pt x="20571" y="8608"/>
                  </a:lnTo>
                  <a:lnTo>
                    <a:pt x="20777" y="8295"/>
                  </a:lnTo>
                  <a:lnTo>
                    <a:pt x="20777" y="7982"/>
                  </a:lnTo>
                  <a:lnTo>
                    <a:pt x="20982" y="7669"/>
                  </a:lnTo>
                  <a:lnTo>
                    <a:pt x="20982" y="7356"/>
                  </a:lnTo>
                  <a:lnTo>
                    <a:pt x="20982" y="7199"/>
                  </a:lnTo>
                  <a:lnTo>
                    <a:pt x="21188" y="6886"/>
                  </a:lnTo>
                  <a:lnTo>
                    <a:pt x="21394" y="6573"/>
                  </a:lnTo>
                  <a:lnTo>
                    <a:pt x="21600" y="6260"/>
                  </a:lnTo>
                  <a:lnTo>
                    <a:pt x="21600" y="5947"/>
                  </a:lnTo>
                  <a:lnTo>
                    <a:pt x="21600" y="4851"/>
                  </a:lnTo>
                  <a:lnTo>
                    <a:pt x="21600" y="4226"/>
                  </a:lnTo>
                  <a:lnTo>
                    <a:pt x="21600" y="3286"/>
                  </a:lnTo>
                  <a:lnTo>
                    <a:pt x="21394" y="2504"/>
                  </a:lnTo>
                  <a:lnTo>
                    <a:pt x="20982" y="2034"/>
                  </a:lnTo>
                  <a:lnTo>
                    <a:pt x="20777" y="1564"/>
                  </a:lnTo>
                  <a:lnTo>
                    <a:pt x="20365" y="1252"/>
                  </a:lnTo>
                  <a:lnTo>
                    <a:pt x="19748" y="782"/>
                  </a:lnTo>
                  <a:lnTo>
                    <a:pt x="19131" y="469"/>
                  </a:lnTo>
                  <a:lnTo>
                    <a:pt x="18514" y="312"/>
                  </a:lnTo>
                  <a:lnTo>
                    <a:pt x="17691" y="156"/>
                  </a:lnTo>
                  <a:lnTo>
                    <a:pt x="17279" y="156"/>
                  </a:lnTo>
                  <a:lnTo>
                    <a:pt x="16457" y="0"/>
                  </a:lnTo>
                  <a:lnTo>
                    <a:pt x="15839" y="0"/>
                  </a:lnTo>
                  <a:lnTo>
                    <a:pt x="15222" y="0"/>
                  </a:lnTo>
                  <a:lnTo>
                    <a:pt x="14811" y="156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6" name="未知"/>
            <p:cNvSpPr>
              <a:spLocks noChangeAspect="1"/>
            </p:cNvSpPr>
            <p:nvPr/>
          </p:nvSpPr>
          <p:spPr>
            <a:xfrm>
              <a:off x="469" y="299"/>
              <a:ext cx="112" cy="52"/>
            </a:xfrm>
            <a:custGeom>
              <a:avLst/>
              <a:gdLst/>
              <a:ahLst/>
              <a:cxnLst>
                <a:cxn ang="0">
                  <a:pos x="112" y="2"/>
                </a:cxn>
                <a:cxn ang="0">
                  <a:pos x="107" y="0"/>
                </a:cxn>
                <a:cxn ang="0">
                  <a:pos x="105" y="2"/>
                </a:cxn>
                <a:cxn ang="0">
                  <a:pos x="101" y="2"/>
                </a:cxn>
                <a:cxn ang="0">
                  <a:pos x="98" y="5"/>
                </a:cxn>
                <a:cxn ang="0">
                  <a:pos x="94" y="2"/>
                </a:cxn>
                <a:cxn ang="0">
                  <a:pos x="89" y="5"/>
                </a:cxn>
                <a:cxn ang="0">
                  <a:pos x="87" y="2"/>
                </a:cxn>
                <a:cxn ang="0">
                  <a:pos x="80" y="5"/>
                </a:cxn>
                <a:cxn ang="0">
                  <a:pos x="75" y="2"/>
                </a:cxn>
                <a:cxn ang="0">
                  <a:pos x="69" y="5"/>
                </a:cxn>
                <a:cxn ang="0">
                  <a:pos x="64" y="5"/>
                </a:cxn>
                <a:cxn ang="0">
                  <a:pos x="57" y="5"/>
                </a:cxn>
                <a:cxn ang="0">
                  <a:pos x="53" y="2"/>
                </a:cxn>
                <a:cxn ang="0">
                  <a:pos x="50" y="5"/>
                </a:cxn>
                <a:cxn ang="0">
                  <a:pos x="46" y="5"/>
                </a:cxn>
                <a:cxn ang="0">
                  <a:pos x="41" y="5"/>
                </a:cxn>
                <a:cxn ang="0">
                  <a:pos x="37" y="7"/>
                </a:cxn>
                <a:cxn ang="0">
                  <a:pos x="32" y="7"/>
                </a:cxn>
                <a:cxn ang="0">
                  <a:pos x="27" y="7"/>
                </a:cxn>
                <a:cxn ang="0">
                  <a:pos x="23" y="7"/>
                </a:cxn>
                <a:cxn ang="0">
                  <a:pos x="18" y="9"/>
                </a:cxn>
                <a:cxn ang="0">
                  <a:pos x="14" y="11"/>
                </a:cxn>
                <a:cxn ang="0">
                  <a:pos x="11" y="14"/>
                </a:cxn>
                <a:cxn ang="0">
                  <a:pos x="9" y="11"/>
                </a:cxn>
                <a:cxn ang="0">
                  <a:pos x="7" y="14"/>
                </a:cxn>
                <a:cxn ang="0">
                  <a:pos x="7" y="18"/>
                </a:cxn>
                <a:cxn ang="0">
                  <a:pos x="2" y="20"/>
                </a:cxn>
                <a:cxn ang="0">
                  <a:pos x="2" y="23"/>
                </a:cxn>
                <a:cxn ang="0">
                  <a:pos x="2" y="25"/>
                </a:cxn>
                <a:cxn ang="0">
                  <a:pos x="0" y="29"/>
                </a:cxn>
                <a:cxn ang="0">
                  <a:pos x="0" y="32"/>
                </a:cxn>
                <a:cxn ang="0">
                  <a:pos x="2" y="36"/>
                </a:cxn>
                <a:cxn ang="0">
                  <a:pos x="5" y="43"/>
                </a:cxn>
                <a:cxn ang="0">
                  <a:pos x="9" y="50"/>
                </a:cxn>
                <a:cxn ang="0">
                  <a:pos x="16" y="50"/>
                </a:cxn>
                <a:cxn ang="0">
                  <a:pos x="23" y="52"/>
                </a:cxn>
                <a:cxn ang="0">
                  <a:pos x="34" y="50"/>
                </a:cxn>
                <a:cxn ang="0">
                  <a:pos x="41" y="47"/>
                </a:cxn>
                <a:cxn ang="0">
                  <a:pos x="53" y="43"/>
                </a:cxn>
                <a:cxn ang="0">
                  <a:pos x="59" y="34"/>
                </a:cxn>
                <a:cxn ang="0">
                  <a:pos x="71" y="27"/>
                </a:cxn>
                <a:cxn ang="0">
                  <a:pos x="82" y="23"/>
                </a:cxn>
                <a:cxn ang="0">
                  <a:pos x="87" y="20"/>
                </a:cxn>
                <a:cxn ang="0">
                  <a:pos x="96" y="11"/>
                </a:cxn>
                <a:cxn ang="0">
                  <a:pos x="103" y="9"/>
                </a:cxn>
                <a:cxn ang="0">
                  <a:pos x="107" y="2"/>
                </a:cxn>
                <a:cxn ang="0">
                  <a:pos x="110" y="2"/>
                </a:cxn>
                <a:cxn ang="0">
                  <a:pos x="112" y="2"/>
                </a:cxn>
              </a:cxnLst>
              <a:pathLst>
                <a:path w="21600" h="21600">
                  <a:moveTo>
                    <a:pt x="21600" y="939"/>
                  </a:moveTo>
                  <a:lnTo>
                    <a:pt x="20718" y="0"/>
                  </a:lnTo>
                  <a:lnTo>
                    <a:pt x="20277" y="939"/>
                  </a:lnTo>
                  <a:lnTo>
                    <a:pt x="19395" y="939"/>
                  </a:lnTo>
                  <a:lnTo>
                    <a:pt x="18955" y="1878"/>
                  </a:lnTo>
                  <a:lnTo>
                    <a:pt x="18073" y="939"/>
                  </a:lnTo>
                  <a:lnTo>
                    <a:pt x="17191" y="1878"/>
                  </a:lnTo>
                  <a:lnTo>
                    <a:pt x="16750" y="939"/>
                  </a:lnTo>
                  <a:lnTo>
                    <a:pt x="15428" y="1878"/>
                  </a:lnTo>
                  <a:lnTo>
                    <a:pt x="14546" y="939"/>
                  </a:lnTo>
                  <a:lnTo>
                    <a:pt x="13224" y="1878"/>
                  </a:lnTo>
                  <a:lnTo>
                    <a:pt x="12342" y="1878"/>
                  </a:lnTo>
                  <a:lnTo>
                    <a:pt x="11020" y="1878"/>
                  </a:lnTo>
                  <a:lnTo>
                    <a:pt x="10138" y="939"/>
                  </a:lnTo>
                  <a:lnTo>
                    <a:pt x="9697" y="1878"/>
                  </a:lnTo>
                  <a:lnTo>
                    <a:pt x="8816" y="1878"/>
                  </a:lnTo>
                  <a:lnTo>
                    <a:pt x="7934" y="1878"/>
                  </a:lnTo>
                  <a:lnTo>
                    <a:pt x="7052" y="2817"/>
                  </a:lnTo>
                  <a:lnTo>
                    <a:pt x="6171" y="2817"/>
                  </a:lnTo>
                  <a:lnTo>
                    <a:pt x="5289" y="2817"/>
                  </a:lnTo>
                  <a:lnTo>
                    <a:pt x="4407" y="2817"/>
                  </a:lnTo>
                  <a:lnTo>
                    <a:pt x="3526" y="3756"/>
                  </a:lnTo>
                  <a:lnTo>
                    <a:pt x="2644" y="4695"/>
                  </a:lnTo>
                  <a:lnTo>
                    <a:pt x="2203" y="5634"/>
                  </a:lnTo>
                  <a:lnTo>
                    <a:pt x="1762" y="4695"/>
                  </a:lnTo>
                  <a:lnTo>
                    <a:pt x="1322" y="5634"/>
                  </a:lnTo>
                  <a:lnTo>
                    <a:pt x="1322" y="7513"/>
                  </a:lnTo>
                  <a:lnTo>
                    <a:pt x="440" y="8452"/>
                  </a:lnTo>
                  <a:lnTo>
                    <a:pt x="440" y="9391"/>
                  </a:lnTo>
                  <a:lnTo>
                    <a:pt x="440" y="10330"/>
                  </a:lnTo>
                  <a:lnTo>
                    <a:pt x="0" y="12208"/>
                  </a:lnTo>
                  <a:lnTo>
                    <a:pt x="0" y="13147"/>
                  </a:lnTo>
                  <a:lnTo>
                    <a:pt x="440" y="15026"/>
                  </a:lnTo>
                  <a:lnTo>
                    <a:pt x="881" y="17843"/>
                  </a:lnTo>
                  <a:lnTo>
                    <a:pt x="1762" y="20660"/>
                  </a:lnTo>
                  <a:lnTo>
                    <a:pt x="3085" y="20660"/>
                  </a:lnTo>
                  <a:lnTo>
                    <a:pt x="4407" y="21600"/>
                  </a:lnTo>
                  <a:lnTo>
                    <a:pt x="6612" y="20660"/>
                  </a:lnTo>
                  <a:lnTo>
                    <a:pt x="7934" y="19721"/>
                  </a:lnTo>
                  <a:lnTo>
                    <a:pt x="10138" y="17843"/>
                  </a:lnTo>
                  <a:lnTo>
                    <a:pt x="11461" y="14086"/>
                  </a:lnTo>
                  <a:lnTo>
                    <a:pt x="13665" y="11269"/>
                  </a:lnTo>
                  <a:lnTo>
                    <a:pt x="15869" y="9391"/>
                  </a:lnTo>
                  <a:lnTo>
                    <a:pt x="16750" y="8452"/>
                  </a:lnTo>
                  <a:lnTo>
                    <a:pt x="18514" y="4695"/>
                  </a:lnTo>
                  <a:lnTo>
                    <a:pt x="19836" y="3756"/>
                  </a:lnTo>
                  <a:lnTo>
                    <a:pt x="20718" y="939"/>
                  </a:lnTo>
                  <a:lnTo>
                    <a:pt x="21159" y="939"/>
                  </a:lnTo>
                  <a:lnTo>
                    <a:pt x="21600" y="939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7" name="未知"/>
            <p:cNvSpPr>
              <a:spLocks noChangeAspect="1"/>
            </p:cNvSpPr>
            <p:nvPr/>
          </p:nvSpPr>
          <p:spPr>
            <a:xfrm>
              <a:off x="506" y="200"/>
              <a:ext cx="109" cy="63"/>
            </a:xfrm>
            <a:custGeom>
              <a:avLst/>
              <a:gdLst/>
              <a:ahLst/>
              <a:cxnLst>
                <a:cxn ang="0">
                  <a:pos x="82" y="25"/>
                </a:cxn>
                <a:cxn ang="0">
                  <a:pos x="82" y="22"/>
                </a:cxn>
                <a:cxn ang="0">
                  <a:pos x="77" y="22"/>
                </a:cxn>
                <a:cxn ang="0">
                  <a:pos x="66" y="22"/>
                </a:cxn>
                <a:cxn ang="0">
                  <a:pos x="55" y="20"/>
                </a:cxn>
                <a:cxn ang="0">
                  <a:pos x="48" y="18"/>
                </a:cxn>
                <a:cxn ang="0">
                  <a:pos x="36" y="16"/>
                </a:cxn>
                <a:cxn ang="0">
                  <a:pos x="27" y="11"/>
                </a:cxn>
                <a:cxn ang="0">
                  <a:pos x="16" y="7"/>
                </a:cxn>
                <a:cxn ang="0">
                  <a:pos x="7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2" y="11"/>
                </a:cxn>
                <a:cxn ang="0">
                  <a:pos x="9" y="20"/>
                </a:cxn>
                <a:cxn ang="0">
                  <a:pos x="14" y="32"/>
                </a:cxn>
                <a:cxn ang="0">
                  <a:pos x="20" y="38"/>
                </a:cxn>
                <a:cxn ang="0">
                  <a:pos x="27" y="45"/>
                </a:cxn>
                <a:cxn ang="0">
                  <a:pos x="36" y="52"/>
                </a:cxn>
                <a:cxn ang="0">
                  <a:pos x="41" y="52"/>
                </a:cxn>
                <a:cxn ang="0">
                  <a:pos x="48" y="54"/>
                </a:cxn>
                <a:cxn ang="0">
                  <a:pos x="55" y="56"/>
                </a:cxn>
                <a:cxn ang="0">
                  <a:pos x="59" y="61"/>
                </a:cxn>
                <a:cxn ang="0">
                  <a:pos x="68" y="61"/>
                </a:cxn>
                <a:cxn ang="0">
                  <a:pos x="75" y="63"/>
                </a:cxn>
                <a:cxn ang="0">
                  <a:pos x="82" y="63"/>
                </a:cxn>
                <a:cxn ang="0">
                  <a:pos x="89" y="61"/>
                </a:cxn>
                <a:cxn ang="0">
                  <a:pos x="98" y="58"/>
                </a:cxn>
                <a:cxn ang="0">
                  <a:pos x="104" y="56"/>
                </a:cxn>
                <a:cxn ang="0">
                  <a:pos x="109" y="52"/>
                </a:cxn>
                <a:cxn ang="0">
                  <a:pos x="109" y="49"/>
                </a:cxn>
                <a:cxn ang="0">
                  <a:pos x="107" y="45"/>
                </a:cxn>
                <a:cxn ang="0">
                  <a:pos x="104" y="38"/>
                </a:cxn>
                <a:cxn ang="0">
                  <a:pos x="95" y="36"/>
                </a:cxn>
                <a:cxn ang="0">
                  <a:pos x="89" y="29"/>
                </a:cxn>
              </a:cxnLst>
              <a:pathLst>
                <a:path w="21600" h="21600">
                  <a:moveTo>
                    <a:pt x="16649" y="8485"/>
                  </a:moveTo>
                  <a:lnTo>
                    <a:pt x="16200" y="8485"/>
                  </a:lnTo>
                  <a:lnTo>
                    <a:pt x="16200" y="7714"/>
                  </a:lnTo>
                  <a:lnTo>
                    <a:pt x="16200" y="7714"/>
                  </a:lnTo>
                  <a:lnTo>
                    <a:pt x="16200" y="6942"/>
                  </a:lnTo>
                  <a:lnTo>
                    <a:pt x="15299" y="7714"/>
                  </a:lnTo>
                  <a:lnTo>
                    <a:pt x="13949" y="7714"/>
                  </a:lnTo>
                  <a:lnTo>
                    <a:pt x="13049" y="7714"/>
                  </a:lnTo>
                  <a:lnTo>
                    <a:pt x="12150" y="6942"/>
                  </a:lnTo>
                  <a:lnTo>
                    <a:pt x="10800" y="6942"/>
                  </a:lnTo>
                  <a:lnTo>
                    <a:pt x="10349" y="6171"/>
                  </a:lnTo>
                  <a:lnTo>
                    <a:pt x="9450" y="6171"/>
                  </a:lnTo>
                  <a:lnTo>
                    <a:pt x="8549" y="5400"/>
                  </a:lnTo>
                  <a:lnTo>
                    <a:pt x="7199" y="5400"/>
                  </a:lnTo>
                  <a:lnTo>
                    <a:pt x="6299" y="3856"/>
                  </a:lnTo>
                  <a:lnTo>
                    <a:pt x="5400" y="3856"/>
                  </a:lnTo>
                  <a:lnTo>
                    <a:pt x="4050" y="2314"/>
                  </a:lnTo>
                  <a:lnTo>
                    <a:pt x="3149" y="2314"/>
                  </a:lnTo>
                  <a:lnTo>
                    <a:pt x="2249" y="771"/>
                  </a:lnTo>
                  <a:lnTo>
                    <a:pt x="1350" y="77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771"/>
                  </a:lnTo>
                  <a:lnTo>
                    <a:pt x="449" y="2314"/>
                  </a:lnTo>
                  <a:lnTo>
                    <a:pt x="449" y="3856"/>
                  </a:lnTo>
                  <a:lnTo>
                    <a:pt x="899" y="5400"/>
                  </a:lnTo>
                  <a:lnTo>
                    <a:pt x="1799" y="6942"/>
                  </a:lnTo>
                  <a:lnTo>
                    <a:pt x="1799" y="8485"/>
                  </a:lnTo>
                  <a:lnTo>
                    <a:pt x="2700" y="10800"/>
                  </a:lnTo>
                  <a:lnTo>
                    <a:pt x="3149" y="11571"/>
                  </a:lnTo>
                  <a:lnTo>
                    <a:pt x="4050" y="13114"/>
                  </a:lnTo>
                  <a:lnTo>
                    <a:pt x="4949" y="14656"/>
                  </a:lnTo>
                  <a:lnTo>
                    <a:pt x="5400" y="15428"/>
                  </a:lnTo>
                  <a:lnTo>
                    <a:pt x="6299" y="16971"/>
                  </a:lnTo>
                  <a:lnTo>
                    <a:pt x="7199" y="17742"/>
                  </a:lnTo>
                  <a:lnTo>
                    <a:pt x="7649" y="17742"/>
                  </a:lnTo>
                  <a:lnTo>
                    <a:pt x="8100" y="17742"/>
                  </a:lnTo>
                  <a:lnTo>
                    <a:pt x="8999" y="18514"/>
                  </a:lnTo>
                  <a:lnTo>
                    <a:pt x="9450" y="18514"/>
                  </a:lnTo>
                  <a:lnTo>
                    <a:pt x="10349" y="19285"/>
                  </a:lnTo>
                  <a:lnTo>
                    <a:pt x="10800" y="19285"/>
                  </a:lnTo>
                  <a:lnTo>
                    <a:pt x="11699" y="19285"/>
                  </a:lnTo>
                  <a:lnTo>
                    <a:pt x="11699" y="20828"/>
                  </a:lnTo>
                  <a:lnTo>
                    <a:pt x="12599" y="20828"/>
                  </a:lnTo>
                  <a:lnTo>
                    <a:pt x="13500" y="20828"/>
                  </a:lnTo>
                  <a:lnTo>
                    <a:pt x="13949" y="21600"/>
                  </a:lnTo>
                  <a:lnTo>
                    <a:pt x="14850" y="21600"/>
                  </a:lnTo>
                  <a:lnTo>
                    <a:pt x="15299" y="20828"/>
                  </a:lnTo>
                  <a:lnTo>
                    <a:pt x="16200" y="21600"/>
                  </a:lnTo>
                  <a:lnTo>
                    <a:pt x="16649" y="21600"/>
                  </a:lnTo>
                  <a:lnTo>
                    <a:pt x="17550" y="20828"/>
                  </a:lnTo>
                  <a:lnTo>
                    <a:pt x="18449" y="20828"/>
                  </a:lnTo>
                  <a:lnTo>
                    <a:pt x="19349" y="20056"/>
                  </a:lnTo>
                  <a:lnTo>
                    <a:pt x="20250" y="19285"/>
                  </a:lnTo>
                  <a:lnTo>
                    <a:pt x="20699" y="19285"/>
                  </a:lnTo>
                  <a:lnTo>
                    <a:pt x="21149" y="18514"/>
                  </a:lnTo>
                  <a:lnTo>
                    <a:pt x="21600" y="17742"/>
                  </a:lnTo>
                  <a:lnTo>
                    <a:pt x="21600" y="17742"/>
                  </a:lnTo>
                  <a:lnTo>
                    <a:pt x="21600" y="16971"/>
                  </a:lnTo>
                  <a:lnTo>
                    <a:pt x="21600" y="16200"/>
                  </a:lnTo>
                  <a:lnTo>
                    <a:pt x="21149" y="15428"/>
                  </a:lnTo>
                  <a:lnTo>
                    <a:pt x="20699" y="14656"/>
                  </a:lnTo>
                  <a:lnTo>
                    <a:pt x="20699" y="13114"/>
                  </a:lnTo>
                  <a:lnTo>
                    <a:pt x="19799" y="12342"/>
                  </a:lnTo>
                  <a:lnTo>
                    <a:pt x="18900" y="12342"/>
                  </a:lnTo>
                  <a:lnTo>
                    <a:pt x="17999" y="10800"/>
                  </a:lnTo>
                  <a:lnTo>
                    <a:pt x="17550" y="10028"/>
                  </a:lnTo>
                  <a:lnTo>
                    <a:pt x="16649" y="848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8" name="未知"/>
            <p:cNvSpPr>
              <a:spLocks noChangeAspect="1"/>
            </p:cNvSpPr>
            <p:nvPr/>
          </p:nvSpPr>
          <p:spPr>
            <a:xfrm>
              <a:off x="358" y="2"/>
              <a:ext cx="118" cy="168"/>
            </a:xfrm>
            <a:custGeom>
              <a:avLst/>
              <a:gdLst/>
              <a:ahLst/>
              <a:cxnLst>
                <a:cxn ang="0">
                  <a:pos x="116" y="82"/>
                </a:cxn>
                <a:cxn ang="0">
                  <a:pos x="109" y="50"/>
                </a:cxn>
                <a:cxn ang="0">
                  <a:pos x="98" y="23"/>
                </a:cxn>
                <a:cxn ang="0">
                  <a:pos x="75" y="9"/>
                </a:cxn>
                <a:cxn ang="0">
                  <a:pos x="52" y="2"/>
                </a:cxn>
                <a:cxn ang="0">
                  <a:pos x="39" y="0"/>
                </a:cxn>
                <a:cxn ang="0">
                  <a:pos x="32" y="7"/>
                </a:cxn>
                <a:cxn ang="0">
                  <a:pos x="25" y="14"/>
                </a:cxn>
                <a:cxn ang="0">
                  <a:pos x="16" y="20"/>
                </a:cxn>
                <a:cxn ang="0">
                  <a:pos x="7" y="27"/>
                </a:cxn>
                <a:cxn ang="0">
                  <a:pos x="0" y="30"/>
                </a:cxn>
                <a:cxn ang="0">
                  <a:pos x="0" y="34"/>
                </a:cxn>
                <a:cxn ang="0">
                  <a:pos x="7" y="36"/>
                </a:cxn>
                <a:cxn ang="0">
                  <a:pos x="18" y="41"/>
                </a:cxn>
                <a:cxn ang="0">
                  <a:pos x="30" y="45"/>
                </a:cxn>
                <a:cxn ang="0">
                  <a:pos x="41" y="45"/>
                </a:cxn>
                <a:cxn ang="0">
                  <a:pos x="48" y="45"/>
                </a:cxn>
                <a:cxn ang="0">
                  <a:pos x="52" y="45"/>
                </a:cxn>
                <a:cxn ang="0">
                  <a:pos x="59" y="48"/>
                </a:cxn>
                <a:cxn ang="0">
                  <a:pos x="68" y="52"/>
                </a:cxn>
                <a:cxn ang="0">
                  <a:pos x="73" y="59"/>
                </a:cxn>
                <a:cxn ang="0">
                  <a:pos x="77" y="70"/>
                </a:cxn>
                <a:cxn ang="0">
                  <a:pos x="79" y="75"/>
                </a:cxn>
                <a:cxn ang="0">
                  <a:pos x="77" y="84"/>
                </a:cxn>
                <a:cxn ang="0">
                  <a:pos x="77" y="89"/>
                </a:cxn>
                <a:cxn ang="0">
                  <a:pos x="77" y="93"/>
                </a:cxn>
                <a:cxn ang="0">
                  <a:pos x="77" y="98"/>
                </a:cxn>
                <a:cxn ang="0">
                  <a:pos x="77" y="114"/>
                </a:cxn>
                <a:cxn ang="0">
                  <a:pos x="70" y="127"/>
                </a:cxn>
                <a:cxn ang="0">
                  <a:pos x="61" y="134"/>
                </a:cxn>
                <a:cxn ang="0">
                  <a:pos x="52" y="138"/>
                </a:cxn>
                <a:cxn ang="0">
                  <a:pos x="45" y="143"/>
                </a:cxn>
                <a:cxn ang="0">
                  <a:pos x="41" y="145"/>
                </a:cxn>
                <a:cxn ang="0">
                  <a:pos x="36" y="141"/>
                </a:cxn>
                <a:cxn ang="0">
                  <a:pos x="34" y="134"/>
                </a:cxn>
                <a:cxn ang="0">
                  <a:pos x="27" y="127"/>
                </a:cxn>
                <a:cxn ang="0">
                  <a:pos x="23" y="116"/>
                </a:cxn>
                <a:cxn ang="0">
                  <a:pos x="18" y="116"/>
                </a:cxn>
                <a:cxn ang="0">
                  <a:pos x="18" y="120"/>
                </a:cxn>
                <a:cxn ang="0">
                  <a:pos x="16" y="127"/>
                </a:cxn>
                <a:cxn ang="0">
                  <a:pos x="27" y="152"/>
                </a:cxn>
                <a:cxn ang="0">
                  <a:pos x="48" y="168"/>
                </a:cxn>
                <a:cxn ang="0">
                  <a:pos x="66" y="166"/>
                </a:cxn>
                <a:cxn ang="0">
                  <a:pos x="91" y="148"/>
                </a:cxn>
                <a:cxn ang="0">
                  <a:pos x="107" y="123"/>
                </a:cxn>
              </a:cxnLst>
              <a:pathLst>
                <a:path w="21600" h="21600">
                  <a:moveTo>
                    <a:pt x="21184" y="13718"/>
                  </a:moveTo>
                  <a:lnTo>
                    <a:pt x="21184" y="12259"/>
                  </a:lnTo>
                  <a:lnTo>
                    <a:pt x="21184" y="10507"/>
                  </a:lnTo>
                  <a:lnTo>
                    <a:pt x="21600" y="8756"/>
                  </a:lnTo>
                  <a:lnTo>
                    <a:pt x="20769" y="7589"/>
                  </a:lnTo>
                  <a:lnTo>
                    <a:pt x="19938" y="6421"/>
                  </a:lnTo>
                  <a:lnTo>
                    <a:pt x="19107" y="4961"/>
                  </a:lnTo>
                  <a:lnTo>
                    <a:pt x="18276" y="3794"/>
                  </a:lnTo>
                  <a:lnTo>
                    <a:pt x="17861" y="2918"/>
                  </a:lnTo>
                  <a:lnTo>
                    <a:pt x="16200" y="2043"/>
                  </a:lnTo>
                  <a:lnTo>
                    <a:pt x="15369" y="1459"/>
                  </a:lnTo>
                  <a:lnTo>
                    <a:pt x="13707" y="1167"/>
                  </a:lnTo>
                  <a:lnTo>
                    <a:pt x="12461" y="583"/>
                  </a:lnTo>
                  <a:lnTo>
                    <a:pt x="11215" y="583"/>
                  </a:lnTo>
                  <a:lnTo>
                    <a:pt x="9553" y="291"/>
                  </a:lnTo>
                  <a:lnTo>
                    <a:pt x="8722" y="0"/>
                  </a:lnTo>
                  <a:lnTo>
                    <a:pt x="7476" y="291"/>
                  </a:lnTo>
                  <a:lnTo>
                    <a:pt x="7061" y="0"/>
                  </a:lnTo>
                  <a:lnTo>
                    <a:pt x="6645" y="291"/>
                  </a:lnTo>
                  <a:lnTo>
                    <a:pt x="6230" y="583"/>
                  </a:lnTo>
                  <a:lnTo>
                    <a:pt x="5815" y="875"/>
                  </a:lnTo>
                  <a:lnTo>
                    <a:pt x="4984" y="1167"/>
                  </a:lnTo>
                  <a:lnTo>
                    <a:pt x="4569" y="1459"/>
                  </a:lnTo>
                  <a:lnTo>
                    <a:pt x="4569" y="1751"/>
                  </a:lnTo>
                  <a:lnTo>
                    <a:pt x="4153" y="2043"/>
                  </a:lnTo>
                  <a:lnTo>
                    <a:pt x="3322" y="2626"/>
                  </a:lnTo>
                  <a:lnTo>
                    <a:pt x="2907" y="2626"/>
                  </a:lnTo>
                  <a:lnTo>
                    <a:pt x="2492" y="2918"/>
                  </a:lnTo>
                  <a:lnTo>
                    <a:pt x="2076" y="3210"/>
                  </a:lnTo>
                  <a:lnTo>
                    <a:pt x="1245" y="3502"/>
                  </a:lnTo>
                  <a:lnTo>
                    <a:pt x="830" y="3794"/>
                  </a:lnTo>
                  <a:lnTo>
                    <a:pt x="415" y="3794"/>
                  </a:lnTo>
                  <a:lnTo>
                    <a:pt x="0" y="3794"/>
                  </a:lnTo>
                  <a:lnTo>
                    <a:pt x="0" y="4086"/>
                  </a:lnTo>
                  <a:lnTo>
                    <a:pt x="0" y="4378"/>
                  </a:lnTo>
                  <a:lnTo>
                    <a:pt x="0" y="4378"/>
                  </a:lnTo>
                  <a:lnTo>
                    <a:pt x="415" y="4378"/>
                  </a:lnTo>
                  <a:lnTo>
                    <a:pt x="830" y="4378"/>
                  </a:lnTo>
                  <a:lnTo>
                    <a:pt x="1245" y="4669"/>
                  </a:lnTo>
                  <a:lnTo>
                    <a:pt x="1661" y="4961"/>
                  </a:lnTo>
                  <a:lnTo>
                    <a:pt x="2492" y="4961"/>
                  </a:lnTo>
                  <a:lnTo>
                    <a:pt x="3322" y="5253"/>
                  </a:lnTo>
                  <a:lnTo>
                    <a:pt x="3738" y="5545"/>
                  </a:lnTo>
                  <a:lnTo>
                    <a:pt x="4569" y="5837"/>
                  </a:lnTo>
                  <a:lnTo>
                    <a:pt x="5400" y="5837"/>
                  </a:lnTo>
                  <a:lnTo>
                    <a:pt x="6230" y="5837"/>
                  </a:lnTo>
                  <a:lnTo>
                    <a:pt x="7061" y="6129"/>
                  </a:lnTo>
                  <a:lnTo>
                    <a:pt x="7476" y="5837"/>
                  </a:lnTo>
                  <a:lnTo>
                    <a:pt x="8307" y="5837"/>
                  </a:lnTo>
                  <a:lnTo>
                    <a:pt x="8307" y="5545"/>
                  </a:lnTo>
                  <a:lnTo>
                    <a:pt x="8722" y="5837"/>
                  </a:lnTo>
                  <a:lnTo>
                    <a:pt x="9138" y="5837"/>
                  </a:lnTo>
                  <a:lnTo>
                    <a:pt x="9553" y="5837"/>
                  </a:lnTo>
                  <a:lnTo>
                    <a:pt x="9553" y="5837"/>
                  </a:lnTo>
                  <a:lnTo>
                    <a:pt x="9969" y="5837"/>
                  </a:lnTo>
                  <a:lnTo>
                    <a:pt x="10384" y="6129"/>
                  </a:lnTo>
                  <a:lnTo>
                    <a:pt x="10800" y="6129"/>
                  </a:lnTo>
                  <a:lnTo>
                    <a:pt x="11215" y="6129"/>
                  </a:lnTo>
                  <a:lnTo>
                    <a:pt x="12045" y="6129"/>
                  </a:lnTo>
                  <a:lnTo>
                    <a:pt x="12461" y="6713"/>
                  </a:lnTo>
                  <a:lnTo>
                    <a:pt x="12876" y="7005"/>
                  </a:lnTo>
                  <a:lnTo>
                    <a:pt x="12876" y="7297"/>
                  </a:lnTo>
                  <a:lnTo>
                    <a:pt x="13292" y="7589"/>
                  </a:lnTo>
                  <a:lnTo>
                    <a:pt x="14122" y="8172"/>
                  </a:lnTo>
                  <a:lnTo>
                    <a:pt x="14122" y="8756"/>
                  </a:lnTo>
                  <a:lnTo>
                    <a:pt x="14122" y="9048"/>
                  </a:lnTo>
                  <a:lnTo>
                    <a:pt x="14122" y="9048"/>
                  </a:lnTo>
                  <a:lnTo>
                    <a:pt x="14122" y="9340"/>
                  </a:lnTo>
                  <a:lnTo>
                    <a:pt x="14538" y="9632"/>
                  </a:lnTo>
                  <a:lnTo>
                    <a:pt x="14538" y="9924"/>
                  </a:lnTo>
                  <a:lnTo>
                    <a:pt x="14122" y="10215"/>
                  </a:lnTo>
                  <a:lnTo>
                    <a:pt x="14122" y="10800"/>
                  </a:lnTo>
                  <a:lnTo>
                    <a:pt x="14122" y="10800"/>
                  </a:lnTo>
                  <a:lnTo>
                    <a:pt x="14122" y="11091"/>
                  </a:lnTo>
                  <a:lnTo>
                    <a:pt x="14122" y="11383"/>
                  </a:lnTo>
                  <a:lnTo>
                    <a:pt x="14122" y="11383"/>
                  </a:lnTo>
                  <a:lnTo>
                    <a:pt x="14122" y="11675"/>
                  </a:lnTo>
                  <a:lnTo>
                    <a:pt x="14122" y="11967"/>
                  </a:lnTo>
                  <a:lnTo>
                    <a:pt x="14122" y="12259"/>
                  </a:lnTo>
                  <a:lnTo>
                    <a:pt x="14122" y="12551"/>
                  </a:lnTo>
                  <a:lnTo>
                    <a:pt x="14122" y="12551"/>
                  </a:lnTo>
                  <a:lnTo>
                    <a:pt x="14122" y="13134"/>
                  </a:lnTo>
                  <a:lnTo>
                    <a:pt x="14122" y="14010"/>
                  </a:lnTo>
                  <a:lnTo>
                    <a:pt x="14122" y="14594"/>
                  </a:lnTo>
                  <a:lnTo>
                    <a:pt x="13707" y="15178"/>
                  </a:lnTo>
                  <a:lnTo>
                    <a:pt x="13292" y="15761"/>
                  </a:lnTo>
                  <a:lnTo>
                    <a:pt x="12876" y="16345"/>
                  </a:lnTo>
                  <a:lnTo>
                    <a:pt x="12461" y="16053"/>
                  </a:lnTo>
                  <a:lnTo>
                    <a:pt x="11630" y="16637"/>
                  </a:lnTo>
                  <a:lnTo>
                    <a:pt x="11215" y="17221"/>
                  </a:lnTo>
                  <a:lnTo>
                    <a:pt x="10800" y="17513"/>
                  </a:lnTo>
                  <a:lnTo>
                    <a:pt x="10384" y="17513"/>
                  </a:lnTo>
                  <a:lnTo>
                    <a:pt x="9553" y="17805"/>
                  </a:lnTo>
                  <a:lnTo>
                    <a:pt x="9553" y="18097"/>
                  </a:lnTo>
                  <a:lnTo>
                    <a:pt x="8722" y="18389"/>
                  </a:lnTo>
                  <a:lnTo>
                    <a:pt x="8307" y="18389"/>
                  </a:lnTo>
                  <a:lnTo>
                    <a:pt x="8307" y="18680"/>
                  </a:lnTo>
                  <a:lnTo>
                    <a:pt x="7892" y="18680"/>
                  </a:lnTo>
                  <a:lnTo>
                    <a:pt x="7476" y="18680"/>
                  </a:lnTo>
                  <a:lnTo>
                    <a:pt x="7476" y="18680"/>
                  </a:lnTo>
                  <a:lnTo>
                    <a:pt x="7061" y="18389"/>
                  </a:lnTo>
                  <a:lnTo>
                    <a:pt x="6645" y="18097"/>
                  </a:lnTo>
                  <a:lnTo>
                    <a:pt x="6230" y="17805"/>
                  </a:lnTo>
                  <a:lnTo>
                    <a:pt x="6230" y="17513"/>
                  </a:lnTo>
                  <a:lnTo>
                    <a:pt x="6230" y="17221"/>
                  </a:lnTo>
                  <a:lnTo>
                    <a:pt x="5815" y="16929"/>
                  </a:lnTo>
                  <a:lnTo>
                    <a:pt x="5400" y="16637"/>
                  </a:lnTo>
                  <a:lnTo>
                    <a:pt x="4984" y="16345"/>
                  </a:lnTo>
                  <a:lnTo>
                    <a:pt x="4984" y="15761"/>
                  </a:lnTo>
                  <a:lnTo>
                    <a:pt x="4569" y="15469"/>
                  </a:lnTo>
                  <a:lnTo>
                    <a:pt x="4153" y="14886"/>
                  </a:lnTo>
                  <a:lnTo>
                    <a:pt x="3738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5469"/>
                  </a:lnTo>
                  <a:lnTo>
                    <a:pt x="3322" y="15761"/>
                  </a:lnTo>
                  <a:lnTo>
                    <a:pt x="2907" y="16053"/>
                  </a:lnTo>
                  <a:lnTo>
                    <a:pt x="2907" y="16345"/>
                  </a:lnTo>
                  <a:lnTo>
                    <a:pt x="2907" y="16345"/>
                  </a:lnTo>
                  <a:lnTo>
                    <a:pt x="3738" y="18097"/>
                  </a:lnTo>
                  <a:lnTo>
                    <a:pt x="4984" y="19556"/>
                  </a:lnTo>
                  <a:lnTo>
                    <a:pt x="5400" y="20140"/>
                  </a:lnTo>
                  <a:lnTo>
                    <a:pt x="7061" y="21015"/>
                  </a:lnTo>
                  <a:lnTo>
                    <a:pt x="8722" y="21600"/>
                  </a:lnTo>
                  <a:lnTo>
                    <a:pt x="9553" y="21307"/>
                  </a:lnTo>
                  <a:lnTo>
                    <a:pt x="11215" y="21307"/>
                  </a:lnTo>
                  <a:lnTo>
                    <a:pt x="12045" y="21307"/>
                  </a:lnTo>
                  <a:lnTo>
                    <a:pt x="13707" y="20432"/>
                  </a:lnTo>
                  <a:lnTo>
                    <a:pt x="14953" y="19848"/>
                  </a:lnTo>
                  <a:lnTo>
                    <a:pt x="16615" y="18972"/>
                  </a:lnTo>
                  <a:lnTo>
                    <a:pt x="17861" y="17805"/>
                  </a:lnTo>
                  <a:lnTo>
                    <a:pt x="18692" y="17221"/>
                  </a:lnTo>
                  <a:lnTo>
                    <a:pt x="19522" y="15761"/>
                  </a:lnTo>
                  <a:lnTo>
                    <a:pt x="20353" y="14594"/>
                  </a:lnTo>
                  <a:lnTo>
                    <a:pt x="21184" y="13718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9" name="未知"/>
            <p:cNvSpPr>
              <a:spLocks noChangeAspect="1"/>
            </p:cNvSpPr>
            <p:nvPr/>
          </p:nvSpPr>
          <p:spPr>
            <a:xfrm>
              <a:off x="313" y="184"/>
              <a:ext cx="206" cy="127"/>
            </a:xfrm>
            <a:custGeom>
              <a:avLst/>
              <a:gdLst/>
              <a:ahLst/>
              <a:cxnLst>
                <a:cxn ang="0">
                  <a:pos x="136" y="75"/>
                </a:cxn>
                <a:cxn ang="0">
                  <a:pos x="118" y="77"/>
                </a:cxn>
                <a:cxn ang="0">
                  <a:pos x="104" y="77"/>
                </a:cxn>
                <a:cxn ang="0">
                  <a:pos x="88" y="79"/>
                </a:cxn>
                <a:cxn ang="0">
                  <a:pos x="68" y="82"/>
                </a:cxn>
                <a:cxn ang="0">
                  <a:pos x="54" y="82"/>
                </a:cxn>
                <a:cxn ang="0">
                  <a:pos x="48" y="77"/>
                </a:cxn>
                <a:cxn ang="0">
                  <a:pos x="38" y="68"/>
                </a:cxn>
                <a:cxn ang="0">
                  <a:pos x="32" y="54"/>
                </a:cxn>
                <a:cxn ang="0">
                  <a:pos x="32" y="43"/>
                </a:cxn>
                <a:cxn ang="0">
                  <a:pos x="38" y="34"/>
                </a:cxn>
                <a:cxn ang="0">
                  <a:pos x="43" y="27"/>
                </a:cxn>
                <a:cxn ang="0">
                  <a:pos x="48" y="23"/>
                </a:cxn>
                <a:cxn ang="0">
                  <a:pos x="50" y="14"/>
                </a:cxn>
                <a:cxn ang="0">
                  <a:pos x="48" y="7"/>
                </a:cxn>
                <a:cxn ang="0">
                  <a:pos x="48" y="0"/>
                </a:cxn>
                <a:cxn ang="0">
                  <a:pos x="38" y="0"/>
                </a:cxn>
                <a:cxn ang="0">
                  <a:pos x="29" y="9"/>
                </a:cxn>
                <a:cxn ang="0">
                  <a:pos x="14" y="29"/>
                </a:cxn>
                <a:cxn ang="0">
                  <a:pos x="5" y="52"/>
                </a:cxn>
                <a:cxn ang="0">
                  <a:pos x="0" y="75"/>
                </a:cxn>
                <a:cxn ang="0">
                  <a:pos x="9" y="98"/>
                </a:cxn>
                <a:cxn ang="0">
                  <a:pos x="18" y="111"/>
                </a:cxn>
                <a:cxn ang="0">
                  <a:pos x="32" y="118"/>
                </a:cxn>
                <a:cxn ang="0">
                  <a:pos x="41" y="122"/>
                </a:cxn>
                <a:cxn ang="0">
                  <a:pos x="54" y="125"/>
                </a:cxn>
                <a:cxn ang="0">
                  <a:pos x="68" y="127"/>
                </a:cxn>
                <a:cxn ang="0">
                  <a:pos x="81" y="125"/>
                </a:cxn>
                <a:cxn ang="0">
                  <a:pos x="95" y="122"/>
                </a:cxn>
                <a:cxn ang="0">
                  <a:pos x="106" y="120"/>
                </a:cxn>
                <a:cxn ang="0">
                  <a:pos x="115" y="120"/>
                </a:cxn>
                <a:cxn ang="0">
                  <a:pos x="127" y="120"/>
                </a:cxn>
                <a:cxn ang="0">
                  <a:pos x="138" y="122"/>
                </a:cxn>
                <a:cxn ang="0">
                  <a:pos x="152" y="127"/>
                </a:cxn>
                <a:cxn ang="0">
                  <a:pos x="163" y="122"/>
                </a:cxn>
                <a:cxn ang="0">
                  <a:pos x="174" y="118"/>
                </a:cxn>
                <a:cxn ang="0">
                  <a:pos x="186" y="113"/>
                </a:cxn>
                <a:cxn ang="0">
                  <a:pos x="192" y="109"/>
                </a:cxn>
                <a:cxn ang="0">
                  <a:pos x="201" y="100"/>
                </a:cxn>
                <a:cxn ang="0">
                  <a:pos x="204" y="91"/>
                </a:cxn>
                <a:cxn ang="0">
                  <a:pos x="201" y="82"/>
                </a:cxn>
                <a:cxn ang="0">
                  <a:pos x="195" y="75"/>
                </a:cxn>
                <a:cxn ang="0">
                  <a:pos x="181" y="75"/>
                </a:cxn>
                <a:cxn ang="0">
                  <a:pos x="174" y="75"/>
                </a:cxn>
                <a:cxn ang="0">
                  <a:pos x="168" y="73"/>
                </a:cxn>
                <a:cxn ang="0">
                  <a:pos x="163" y="75"/>
                </a:cxn>
                <a:cxn ang="0">
                  <a:pos x="156" y="75"/>
                </a:cxn>
                <a:cxn ang="0">
                  <a:pos x="149" y="75"/>
                </a:cxn>
              </a:cxnLst>
              <a:pathLst>
                <a:path w="21600" h="21600">
                  <a:moveTo>
                    <a:pt x="15428" y="13114"/>
                  </a:moveTo>
                  <a:lnTo>
                    <a:pt x="14953" y="13114"/>
                  </a:lnTo>
                  <a:lnTo>
                    <a:pt x="14241" y="12728"/>
                  </a:lnTo>
                  <a:lnTo>
                    <a:pt x="13292" y="13114"/>
                  </a:lnTo>
                  <a:lnTo>
                    <a:pt x="13054" y="13500"/>
                  </a:lnTo>
                  <a:lnTo>
                    <a:pt x="12342" y="13114"/>
                  </a:lnTo>
                  <a:lnTo>
                    <a:pt x="11867" y="13500"/>
                  </a:lnTo>
                  <a:lnTo>
                    <a:pt x="11155" y="13500"/>
                  </a:lnTo>
                  <a:lnTo>
                    <a:pt x="10918" y="13114"/>
                  </a:lnTo>
                  <a:lnTo>
                    <a:pt x="10206" y="13500"/>
                  </a:lnTo>
                  <a:lnTo>
                    <a:pt x="9731" y="13500"/>
                  </a:lnTo>
                  <a:lnTo>
                    <a:pt x="9256" y="13500"/>
                  </a:lnTo>
                  <a:lnTo>
                    <a:pt x="8544" y="13500"/>
                  </a:lnTo>
                  <a:lnTo>
                    <a:pt x="8070" y="13885"/>
                  </a:lnTo>
                  <a:lnTo>
                    <a:pt x="7120" y="13885"/>
                  </a:lnTo>
                  <a:lnTo>
                    <a:pt x="6645" y="13885"/>
                  </a:lnTo>
                  <a:lnTo>
                    <a:pt x="5933" y="13885"/>
                  </a:lnTo>
                  <a:lnTo>
                    <a:pt x="5696" y="13885"/>
                  </a:lnTo>
                  <a:lnTo>
                    <a:pt x="5221" y="13885"/>
                  </a:lnTo>
                  <a:lnTo>
                    <a:pt x="4984" y="13500"/>
                  </a:lnTo>
                  <a:lnTo>
                    <a:pt x="4984" y="13114"/>
                  </a:lnTo>
                  <a:lnTo>
                    <a:pt x="4509" y="12728"/>
                  </a:lnTo>
                  <a:lnTo>
                    <a:pt x="4034" y="12342"/>
                  </a:lnTo>
                  <a:lnTo>
                    <a:pt x="4034" y="11571"/>
                  </a:lnTo>
                  <a:lnTo>
                    <a:pt x="3560" y="11185"/>
                  </a:lnTo>
                  <a:lnTo>
                    <a:pt x="3322" y="10414"/>
                  </a:lnTo>
                  <a:lnTo>
                    <a:pt x="3322" y="9256"/>
                  </a:lnTo>
                  <a:lnTo>
                    <a:pt x="3085" y="8485"/>
                  </a:lnTo>
                  <a:lnTo>
                    <a:pt x="3322" y="7714"/>
                  </a:lnTo>
                  <a:lnTo>
                    <a:pt x="3322" y="7328"/>
                  </a:lnTo>
                  <a:lnTo>
                    <a:pt x="3322" y="6942"/>
                  </a:lnTo>
                  <a:lnTo>
                    <a:pt x="3560" y="6556"/>
                  </a:lnTo>
                  <a:lnTo>
                    <a:pt x="4034" y="5785"/>
                  </a:lnTo>
                  <a:lnTo>
                    <a:pt x="4272" y="5400"/>
                  </a:lnTo>
                  <a:lnTo>
                    <a:pt x="4272" y="5014"/>
                  </a:lnTo>
                  <a:lnTo>
                    <a:pt x="4509" y="4628"/>
                  </a:lnTo>
                  <a:lnTo>
                    <a:pt x="4747" y="4242"/>
                  </a:lnTo>
                  <a:lnTo>
                    <a:pt x="4747" y="3856"/>
                  </a:lnTo>
                  <a:lnTo>
                    <a:pt x="4984" y="3856"/>
                  </a:lnTo>
                  <a:lnTo>
                    <a:pt x="4984" y="3471"/>
                  </a:lnTo>
                  <a:lnTo>
                    <a:pt x="5221" y="2700"/>
                  </a:lnTo>
                  <a:lnTo>
                    <a:pt x="5221" y="2314"/>
                  </a:lnTo>
                  <a:lnTo>
                    <a:pt x="5221" y="1928"/>
                  </a:lnTo>
                  <a:lnTo>
                    <a:pt x="5221" y="1542"/>
                  </a:lnTo>
                  <a:lnTo>
                    <a:pt x="4984" y="1156"/>
                  </a:lnTo>
                  <a:lnTo>
                    <a:pt x="4984" y="1156"/>
                  </a:lnTo>
                  <a:lnTo>
                    <a:pt x="4984" y="385"/>
                  </a:lnTo>
                  <a:lnTo>
                    <a:pt x="4984" y="0"/>
                  </a:lnTo>
                  <a:lnTo>
                    <a:pt x="4747" y="0"/>
                  </a:lnTo>
                  <a:lnTo>
                    <a:pt x="4509" y="0"/>
                  </a:lnTo>
                  <a:lnTo>
                    <a:pt x="4034" y="0"/>
                  </a:lnTo>
                  <a:lnTo>
                    <a:pt x="3797" y="0"/>
                  </a:lnTo>
                  <a:lnTo>
                    <a:pt x="3322" y="385"/>
                  </a:lnTo>
                  <a:lnTo>
                    <a:pt x="3085" y="1542"/>
                  </a:lnTo>
                  <a:lnTo>
                    <a:pt x="2373" y="2314"/>
                  </a:lnTo>
                  <a:lnTo>
                    <a:pt x="1898" y="3471"/>
                  </a:lnTo>
                  <a:lnTo>
                    <a:pt x="1424" y="5014"/>
                  </a:lnTo>
                  <a:lnTo>
                    <a:pt x="949" y="6171"/>
                  </a:lnTo>
                  <a:lnTo>
                    <a:pt x="711" y="7328"/>
                  </a:lnTo>
                  <a:lnTo>
                    <a:pt x="474" y="8871"/>
                  </a:lnTo>
                  <a:lnTo>
                    <a:pt x="237" y="10414"/>
                  </a:lnTo>
                  <a:lnTo>
                    <a:pt x="0" y="11956"/>
                  </a:lnTo>
                  <a:lnTo>
                    <a:pt x="0" y="12728"/>
                  </a:lnTo>
                  <a:lnTo>
                    <a:pt x="237" y="13885"/>
                  </a:lnTo>
                  <a:lnTo>
                    <a:pt x="711" y="15428"/>
                  </a:lnTo>
                  <a:lnTo>
                    <a:pt x="949" y="16585"/>
                  </a:lnTo>
                  <a:lnTo>
                    <a:pt x="1186" y="17356"/>
                  </a:lnTo>
                  <a:lnTo>
                    <a:pt x="1661" y="18128"/>
                  </a:lnTo>
                  <a:lnTo>
                    <a:pt x="1898" y="18900"/>
                  </a:lnTo>
                  <a:lnTo>
                    <a:pt x="2373" y="19285"/>
                  </a:lnTo>
                  <a:lnTo>
                    <a:pt x="2848" y="20056"/>
                  </a:lnTo>
                  <a:lnTo>
                    <a:pt x="3322" y="20056"/>
                  </a:lnTo>
                  <a:lnTo>
                    <a:pt x="3560" y="20828"/>
                  </a:lnTo>
                  <a:lnTo>
                    <a:pt x="4034" y="20828"/>
                  </a:lnTo>
                  <a:lnTo>
                    <a:pt x="4272" y="20828"/>
                  </a:lnTo>
                  <a:lnTo>
                    <a:pt x="4747" y="21214"/>
                  </a:lnTo>
                  <a:lnTo>
                    <a:pt x="5221" y="21214"/>
                  </a:lnTo>
                  <a:lnTo>
                    <a:pt x="5696" y="21214"/>
                  </a:lnTo>
                  <a:lnTo>
                    <a:pt x="6171" y="21600"/>
                  </a:lnTo>
                  <a:lnTo>
                    <a:pt x="6645" y="21214"/>
                  </a:lnTo>
                  <a:lnTo>
                    <a:pt x="7120" y="21600"/>
                  </a:lnTo>
                  <a:lnTo>
                    <a:pt x="7595" y="21214"/>
                  </a:lnTo>
                  <a:lnTo>
                    <a:pt x="8070" y="21214"/>
                  </a:lnTo>
                  <a:lnTo>
                    <a:pt x="8544" y="21214"/>
                  </a:lnTo>
                  <a:lnTo>
                    <a:pt x="9019" y="20828"/>
                  </a:lnTo>
                  <a:lnTo>
                    <a:pt x="9494" y="21214"/>
                  </a:lnTo>
                  <a:lnTo>
                    <a:pt x="9969" y="20828"/>
                  </a:lnTo>
                  <a:lnTo>
                    <a:pt x="10443" y="20442"/>
                  </a:lnTo>
                  <a:lnTo>
                    <a:pt x="10918" y="20828"/>
                  </a:lnTo>
                  <a:lnTo>
                    <a:pt x="11155" y="20442"/>
                  </a:lnTo>
                  <a:lnTo>
                    <a:pt x="11630" y="20442"/>
                  </a:lnTo>
                  <a:lnTo>
                    <a:pt x="11867" y="20442"/>
                  </a:lnTo>
                  <a:lnTo>
                    <a:pt x="12105" y="20442"/>
                  </a:lnTo>
                  <a:lnTo>
                    <a:pt x="12580" y="20442"/>
                  </a:lnTo>
                  <a:lnTo>
                    <a:pt x="13054" y="20442"/>
                  </a:lnTo>
                  <a:lnTo>
                    <a:pt x="13292" y="20442"/>
                  </a:lnTo>
                  <a:lnTo>
                    <a:pt x="13766" y="20828"/>
                  </a:lnTo>
                  <a:lnTo>
                    <a:pt x="14241" y="21214"/>
                  </a:lnTo>
                  <a:lnTo>
                    <a:pt x="14478" y="20828"/>
                  </a:lnTo>
                  <a:lnTo>
                    <a:pt x="14953" y="21214"/>
                  </a:lnTo>
                  <a:lnTo>
                    <a:pt x="15428" y="21214"/>
                  </a:lnTo>
                  <a:lnTo>
                    <a:pt x="15903" y="21600"/>
                  </a:lnTo>
                  <a:lnTo>
                    <a:pt x="15903" y="21214"/>
                  </a:lnTo>
                  <a:lnTo>
                    <a:pt x="16615" y="20828"/>
                  </a:lnTo>
                  <a:lnTo>
                    <a:pt x="17089" y="20828"/>
                  </a:lnTo>
                  <a:lnTo>
                    <a:pt x="17564" y="20828"/>
                  </a:lnTo>
                  <a:lnTo>
                    <a:pt x="17802" y="20442"/>
                  </a:lnTo>
                  <a:lnTo>
                    <a:pt x="18276" y="20056"/>
                  </a:lnTo>
                  <a:lnTo>
                    <a:pt x="18751" y="20056"/>
                  </a:lnTo>
                  <a:lnTo>
                    <a:pt x="18988" y="19671"/>
                  </a:lnTo>
                  <a:lnTo>
                    <a:pt x="19463" y="19285"/>
                  </a:lnTo>
                  <a:lnTo>
                    <a:pt x="19938" y="19671"/>
                  </a:lnTo>
                  <a:lnTo>
                    <a:pt x="20175" y="19285"/>
                  </a:lnTo>
                  <a:lnTo>
                    <a:pt x="20175" y="18514"/>
                  </a:lnTo>
                  <a:lnTo>
                    <a:pt x="20650" y="18514"/>
                  </a:lnTo>
                  <a:lnTo>
                    <a:pt x="21125" y="17742"/>
                  </a:lnTo>
                  <a:lnTo>
                    <a:pt x="21125" y="16971"/>
                  </a:lnTo>
                  <a:lnTo>
                    <a:pt x="21125" y="16585"/>
                  </a:lnTo>
                  <a:lnTo>
                    <a:pt x="21600" y="15814"/>
                  </a:lnTo>
                  <a:lnTo>
                    <a:pt x="21362" y="15428"/>
                  </a:lnTo>
                  <a:lnTo>
                    <a:pt x="21362" y="14656"/>
                  </a:lnTo>
                  <a:lnTo>
                    <a:pt x="21362" y="14271"/>
                  </a:lnTo>
                  <a:lnTo>
                    <a:pt x="21125" y="13885"/>
                  </a:lnTo>
                  <a:lnTo>
                    <a:pt x="20887" y="13114"/>
                  </a:lnTo>
                  <a:lnTo>
                    <a:pt x="20887" y="13114"/>
                  </a:lnTo>
                  <a:lnTo>
                    <a:pt x="20413" y="12728"/>
                  </a:lnTo>
                  <a:lnTo>
                    <a:pt x="19938" y="12728"/>
                  </a:lnTo>
                  <a:lnTo>
                    <a:pt x="19463" y="12728"/>
                  </a:lnTo>
                  <a:lnTo>
                    <a:pt x="18988" y="12728"/>
                  </a:lnTo>
                  <a:lnTo>
                    <a:pt x="18751" y="12728"/>
                  </a:lnTo>
                  <a:lnTo>
                    <a:pt x="18514" y="12728"/>
                  </a:lnTo>
                  <a:lnTo>
                    <a:pt x="18276" y="12728"/>
                  </a:lnTo>
                  <a:lnTo>
                    <a:pt x="18039" y="12728"/>
                  </a:lnTo>
                  <a:lnTo>
                    <a:pt x="17802" y="12728"/>
                  </a:lnTo>
                  <a:lnTo>
                    <a:pt x="17564" y="12342"/>
                  </a:lnTo>
                  <a:lnTo>
                    <a:pt x="17327" y="12342"/>
                  </a:lnTo>
                  <a:lnTo>
                    <a:pt x="17089" y="12728"/>
                  </a:lnTo>
                  <a:lnTo>
                    <a:pt x="17089" y="12728"/>
                  </a:lnTo>
                  <a:lnTo>
                    <a:pt x="16852" y="12728"/>
                  </a:lnTo>
                  <a:lnTo>
                    <a:pt x="16615" y="12728"/>
                  </a:lnTo>
                  <a:lnTo>
                    <a:pt x="16377" y="12728"/>
                  </a:lnTo>
                  <a:lnTo>
                    <a:pt x="16140" y="12728"/>
                  </a:lnTo>
                  <a:lnTo>
                    <a:pt x="15903" y="12728"/>
                  </a:lnTo>
                  <a:lnTo>
                    <a:pt x="15665" y="12728"/>
                  </a:lnTo>
                  <a:lnTo>
                    <a:pt x="15428" y="13114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40" name="未知"/>
            <p:cNvSpPr>
              <a:spLocks noChangeAspect="1"/>
            </p:cNvSpPr>
            <p:nvPr/>
          </p:nvSpPr>
          <p:spPr>
            <a:xfrm>
              <a:off x="73" y="63"/>
              <a:ext cx="278" cy="107"/>
            </a:xfrm>
            <a:custGeom>
              <a:avLst/>
              <a:gdLst/>
              <a:ahLst/>
              <a:cxnLst>
                <a:cxn ang="0">
                  <a:pos x="104" y="66"/>
                </a:cxn>
                <a:cxn ang="0">
                  <a:pos x="113" y="59"/>
                </a:cxn>
                <a:cxn ang="0">
                  <a:pos x="122" y="55"/>
                </a:cxn>
                <a:cxn ang="0">
                  <a:pos x="131" y="52"/>
                </a:cxn>
                <a:cxn ang="0">
                  <a:pos x="138" y="48"/>
                </a:cxn>
                <a:cxn ang="0">
                  <a:pos x="147" y="43"/>
                </a:cxn>
                <a:cxn ang="0">
                  <a:pos x="154" y="39"/>
                </a:cxn>
                <a:cxn ang="0">
                  <a:pos x="163" y="36"/>
                </a:cxn>
                <a:cxn ang="0">
                  <a:pos x="170" y="32"/>
                </a:cxn>
                <a:cxn ang="0">
                  <a:pos x="179" y="30"/>
                </a:cxn>
                <a:cxn ang="0">
                  <a:pos x="185" y="30"/>
                </a:cxn>
                <a:cxn ang="0">
                  <a:pos x="194" y="23"/>
                </a:cxn>
                <a:cxn ang="0">
                  <a:pos x="206" y="23"/>
                </a:cxn>
                <a:cxn ang="0">
                  <a:pos x="217" y="23"/>
                </a:cxn>
                <a:cxn ang="0">
                  <a:pos x="226" y="20"/>
                </a:cxn>
                <a:cxn ang="0">
                  <a:pos x="244" y="23"/>
                </a:cxn>
                <a:cxn ang="0">
                  <a:pos x="255" y="25"/>
                </a:cxn>
                <a:cxn ang="0">
                  <a:pos x="267" y="25"/>
                </a:cxn>
                <a:cxn ang="0">
                  <a:pos x="273" y="20"/>
                </a:cxn>
                <a:cxn ang="0">
                  <a:pos x="278" y="14"/>
                </a:cxn>
                <a:cxn ang="0">
                  <a:pos x="273" y="9"/>
                </a:cxn>
                <a:cxn ang="0">
                  <a:pos x="269" y="2"/>
                </a:cxn>
                <a:cxn ang="0">
                  <a:pos x="260" y="0"/>
                </a:cxn>
                <a:cxn ang="0">
                  <a:pos x="244" y="2"/>
                </a:cxn>
                <a:cxn ang="0">
                  <a:pos x="228" y="2"/>
                </a:cxn>
                <a:cxn ang="0">
                  <a:pos x="219" y="9"/>
                </a:cxn>
                <a:cxn ang="0">
                  <a:pos x="206" y="9"/>
                </a:cxn>
                <a:cxn ang="0">
                  <a:pos x="190" y="14"/>
                </a:cxn>
                <a:cxn ang="0">
                  <a:pos x="174" y="18"/>
                </a:cxn>
                <a:cxn ang="0">
                  <a:pos x="158" y="18"/>
                </a:cxn>
                <a:cxn ang="0">
                  <a:pos x="145" y="23"/>
                </a:cxn>
                <a:cxn ang="0">
                  <a:pos x="127" y="23"/>
                </a:cxn>
                <a:cxn ang="0">
                  <a:pos x="113" y="27"/>
                </a:cxn>
                <a:cxn ang="0">
                  <a:pos x="95" y="30"/>
                </a:cxn>
                <a:cxn ang="0">
                  <a:pos x="79" y="34"/>
                </a:cxn>
                <a:cxn ang="0">
                  <a:pos x="63" y="39"/>
                </a:cxn>
                <a:cxn ang="0">
                  <a:pos x="50" y="41"/>
                </a:cxn>
                <a:cxn ang="0">
                  <a:pos x="36" y="46"/>
                </a:cxn>
                <a:cxn ang="0">
                  <a:pos x="29" y="52"/>
                </a:cxn>
                <a:cxn ang="0">
                  <a:pos x="20" y="59"/>
                </a:cxn>
                <a:cxn ang="0">
                  <a:pos x="11" y="68"/>
                </a:cxn>
                <a:cxn ang="0">
                  <a:pos x="5" y="80"/>
                </a:cxn>
                <a:cxn ang="0">
                  <a:pos x="2" y="91"/>
                </a:cxn>
                <a:cxn ang="0">
                  <a:pos x="0" y="98"/>
                </a:cxn>
                <a:cxn ang="0">
                  <a:pos x="5" y="105"/>
                </a:cxn>
                <a:cxn ang="0">
                  <a:pos x="11" y="105"/>
                </a:cxn>
                <a:cxn ang="0">
                  <a:pos x="20" y="105"/>
                </a:cxn>
                <a:cxn ang="0">
                  <a:pos x="27" y="102"/>
                </a:cxn>
                <a:cxn ang="0">
                  <a:pos x="38" y="98"/>
                </a:cxn>
                <a:cxn ang="0">
                  <a:pos x="47" y="91"/>
                </a:cxn>
                <a:cxn ang="0">
                  <a:pos x="54" y="89"/>
                </a:cxn>
                <a:cxn ang="0">
                  <a:pos x="63" y="87"/>
                </a:cxn>
                <a:cxn ang="0">
                  <a:pos x="68" y="82"/>
                </a:cxn>
                <a:cxn ang="0">
                  <a:pos x="75" y="82"/>
                </a:cxn>
                <a:cxn ang="0">
                  <a:pos x="84" y="80"/>
                </a:cxn>
                <a:cxn ang="0">
                  <a:pos x="93" y="73"/>
                </a:cxn>
              </a:cxnLst>
              <a:pathLst>
                <a:path w="21600" h="21600">
                  <a:moveTo>
                    <a:pt x="7726" y="14246"/>
                  </a:moveTo>
                  <a:lnTo>
                    <a:pt x="8077" y="13327"/>
                  </a:lnTo>
                  <a:lnTo>
                    <a:pt x="8253" y="12867"/>
                  </a:lnTo>
                  <a:lnTo>
                    <a:pt x="8780" y="11948"/>
                  </a:lnTo>
                  <a:lnTo>
                    <a:pt x="9131" y="11489"/>
                  </a:lnTo>
                  <a:lnTo>
                    <a:pt x="9482" y="11029"/>
                  </a:lnTo>
                  <a:lnTo>
                    <a:pt x="9658" y="11029"/>
                  </a:lnTo>
                  <a:lnTo>
                    <a:pt x="10185" y="10569"/>
                  </a:lnTo>
                  <a:lnTo>
                    <a:pt x="10536" y="10110"/>
                  </a:lnTo>
                  <a:lnTo>
                    <a:pt x="10711" y="9651"/>
                  </a:lnTo>
                  <a:lnTo>
                    <a:pt x="11063" y="9191"/>
                  </a:lnTo>
                  <a:lnTo>
                    <a:pt x="11414" y="8731"/>
                  </a:lnTo>
                  <a:lnTo>
                    <a:pt x="11590" y="8272"/>
                  </a:lnTo>
                  <a:lnTo>
                    <a:pt x="11941" y="7812"/>
                  </a:lnTo>
                  <a:lnTo>
                    <a:pt x="12292" y="7353"/>
                  </a:lnTo>
                  <a:lnTo>
                    <a:pt x="12643" y="7353"/>
                  </a:lnTo>
                  <a:lnTo>
                    <a:pt x="12995" y="6893"/>
                  </a:lnTo>
                  <a:lnTo>
                    <a:pt x="13170" y="6433"/>
                  </a:lnTo>
                  <a:lnTo>
                    <a:pt x="13521" y="6433"/>
                  </a:lnTo>
                  <a:lnTo>
                    <a:pt x="13873" y="5974"/>
                  </a:lnTo>
                  <a:lnTo>
                    <a:pt x="14048" y="5974"/>
                  </a:lnTo>
                  <a:lnTo>
                    <a:pt x="14399" y="5974"/>
                  </a:lnTo>
                  <a:lnTo>
                    <a:pt x="14751" y="5055"/>
                  </a:lnTo>
                  <a:lnTo>
                    <a:pt x="15102" y="4595"/>
                  </a:lnTo>
                  <a:lnTo>
                    <a:pt x="15453" y="4595"/>
                  </a:lnTo>
                  <a:lnTo>
                    <a:pt x="15980" y="4595"/>
                  </a:lnTo>
                  <a:lnTo>
                    <a:pt x="16331" y="4595"/>
                  </a:lnTo>
                  <a:lnTo>
                    <a:pt x="16858" y="4595"/>
                  </a:lnTo>
                  <a:lnTo>
                    <a:pt x="17385" y="4136"/>
                  </a:lnTo>
                  <a:lnTo>
                    <a:pt x="17560" y="4136"/>
                  </a:lnTo>
                  <a:lnTo>
                    <a:pt x="18263" y="4136"/>
                  </a:lnTo>
                  <a:lnTo>
                    <a:pt x="18965" y="4595"/>
                  </a:lnTo>
                  <a:lnTo>
                    <a:pt x="19316" y="5055"/>
                  </a:lnTo>
                  <a:lnTo>
                    <a:pt x="19843" y="5055"/>
                  </a:lnTo>
                  <a:lnTo>
                    <a:pt x="20370" y="5514"/>
                  </a:lnTo>
                  <a:lnTo>
                    <a:pt x="20721" y="5055"/>
                  </a:lnTo>
                  <a:lnTo>
                    <a:pt x="21072" y="5055"/>
                  </a:lnTo>
                  <a:lnTo>
                    <a:pt x="21248" y="4136"/>
                  </a:lnTo>
                  <a:lnTo>
                    <a:pt x="21424" y="3676"/>
                  </a:lnTo>
                  <a:lnTo>
                    <a:pt x="21600" y="2757"/>
                  </a:lnTo>
                  <a:lnTo>
                    <a:pt x="21424" y="2297"/>
                  </a:lnTo>
                  <a:lnTo>
                    <a:pt x="21248" y="1838"/>
                  </a:lnTo>
                  <a:lnTo>
                    <a:pt x="21072" y="918"/>
                  </a:lnTo>
                  <a:lnTo>
                    <a:pt x="20897" y="459"/>
                  </a:lnTo>
                  <a:lnTo>
                    <a:pt x="20721" y="459"/>
                  </a:lnTo>
                  <a:lnTo>
                    <a:pt x="20194" y="0"/>
                  </a:lnTo>
                  <a:lnTo>
                    <a:pt x="19668" y="0"/>
                  </a:lnTo>
                  <a:lnTo>
                    <a:pt x="18965" y="459"/>
                  </a:lnTo>
                  <a:lnTo>
                    <a:pt x="18263" y="459"/>
                  </a:lnTo>
                  <a:lnTo>
                    <a:pt x="17736" y="459"/>
                  </a:lnTo>
                  <a:lnTo>
                    <a:pt x="17560" y="918"/>
                  </a:lnTo>
                  <a:lnTo>
                    <a:pt x="17033" y="1838"/>
                  </a:lnTo>
                  <a:lnTo>
                    <a:pt x="16507" y="1838"/>
                  </a:lnTo>
                  <a:lnTo>
                    <a:pt x="15980" y="1838"/>
                  </a:lnTo>
                  <a:lnTo>
                    <a:pt x="15277" y="2297"/>
                  </a:lnTo>
                  <a:lnTo>
                    <a:pt x="14751" y="2757"/>
                  </a:lnTo>
                  <a:lnTo>
                    <a:pt x="14399" y="3216"/>
                  </a:lnTo>
                  <a:lnTo>
                    <a:pt x="13521" y="3676"/>
                  </a:lnTo>
                  <a:lnTo>
                    <a:pt x="12995" y="3676"/>
                  </a:lnTo>
                  <a:lnTo>
                    <a:pt x="12292" y="3676"/>
                  </a:lnTo>
                  <a:lnTo>
                    <a:pt x="11765" y="4136"/>
                  </a:lnTo>
                  <a:lnTo>
                    <a:pt x="11239" y="4595"/>
                  </a:lnTo>
                  <a:lnTo>
                    <a:pt x="10711" y="4136"/>
                  </a:lnTo>
                  <a:lnTo>
                    <a:pt x="9833" y="4595"/>
                  </a:lnTo>
                  <a:lnTo>
                    <a:pt x="9131" y="5055"/>
                  </a:lnTo>
                  <a:lnTo>
                    <a:pt x="8780" y="5514"/>
                  </a:lnTo>
                  <a:lnTo>
                    <a:pt x="8077" y="5974"/>
                  </a:lnTo>
                  <a:lnTo>
                    <a:pt x="7375" y="5974"/>
                  </a:lnTo>
                  <a:lnTo>
                    <a:pt x="6672" y="6433"/>
                  </a:lnTo>
                  <a:lnTo>
                    <a:pt x="6146" y="6893"/>
                  </a:lnTo>
                  <a:lnTo>
                    <a:pt x="5619" y="7353"/>
                  </a:lnTo>
                  <a:lnTo>
                    <a:pt x="4916" y="7812"/>
                  </a:lnTo>
                  <a:lnTo>
                    <a:pt x="4390" y="8272"/>
                  </a:lnTo>
                  <a:lnTo>
                    <a:pt x="3863" y="8272"/>
                  </a:lnTo>
                  <a:lnTo>
                    <a:pt x="3512" y="9191"/>
                  </a:lnTo>
                  <a:lnTo>
                    <a:pt x="2809" y="9191"/>
                  </a:lnTo>
                  <a:lnTo>
                    <a:pt x="2634" y="10110"/>
                  </a:lnTo>
                  <a:lnTo>
                    <a:pt x="2282" y="10569"/>
                  </a:lnTo>
                  <a:lnTo>
                    <a:pt x="1756" y="11029"/>
                  </a:lnTo>
                  <a:lnTo>
                    <a:pt x="1580" y="11948"/>
                  </a:lnTo>
                  <a:lnTo>
                    <a:pt x="1404" y="12408"/>
                  </a:lnTo>
                  <a:lnTo>
                    <a:pt x="878" y="13787"/>
                  </a:lnTo>
                  <a:lnTo>
                    <a:pt x="526" y="15165"/>
                  </a:lnTo>
                  <a:lnTo>
                    <a:pt x="351" y="16084"/>
                  </a:lnTo>
                  <a:lnTo>
                    <a:pt x="175" y="17004"/>
                  </a:lnTo>
                  <a:lnTo>
                    <a:pt x="175" y="18382"/>
                  </a:lnTo>
                  <a:lnTo>
                    <a:pt x="0" y="19302"/>
                  </a:lnTo>
                  <a:lnTo>
                    <a:pt x="0" y="19761"/>
                  </a:lnTo>
                  <a:lnTo>
                    <a:pt x="175" y="20220"/>
                  </a:lnTo>
                  <a:lnTo>
                    <a:pt x="351" y="21140"/>
                  </a:lnTo>
                  <a:lnTo>
                    <a:pt x="526" y="21140"/>
                  </a:lnTo>
                  <a:lnTo>
                    <a:pt x="878" y="21140"/>
                  </a:lnTo>
                  <a:lnTo>
                    <a:pt x="1229" y="21600"/>
                  </a:lnTo>
                  <a:lnTo>
                    <a:pt x="1580" y="21140"/>
                  </a:lnTo>
                  <a:lnTo>
                    <a:pt x="1756" y="20680"/>
                  </a:lnTo>
                  <a:lnTo>
                    <a:pt x="2107" y="20680"/>
                  </a:lnTo>
                  <a:lnTo>
                    <a:pt x="2458" y="19761"/>
                  </a:lnTo>
                  <a:lnTo>
                    <a:pt x="2985" y="19761"/>
                  </a:lnTo>
                  <a:lnTo>
                    <a:pt x="3336" y="18842"/>
                  </a:lnTo>
                  <a:lnTo>
                    <a:pt x="3687" y="18382"/>
                  </a:lnTo>
                  <a:lnTo>
                    <a:pt x="3863" y="18382"/>
                  </a:lnTo>
                  <a:lnTo>
                    <a:pt x="4214" y="17923"/>
                  </a:lnTo>
                  <a:lnTo>
                    <a:pt x="4741" y="17923"/>
                  </a:lnTo>
                  <a:lnTo>
                    <a:pt x="4916" y="17463"/>
                  </a:lnTo>
                  <a:lnTo>
                    <a:pt x="5092" y="17004"/>
                  </a:lnTo>
                  <a:lnTo>
                    <a:pt x="5268" y="16544"/>
                  </a:lnTo>
                  <a:lnTo>
                    <a:pt x="5619" y="17004"/>
                  </a:lnTo>
                  <a:lnTo>
                    <a:pt x="5794" y="16544"/>
                  </a:lnTo>
                  <a:lnTo>
                    <a:pt x="6146" y="16084"/>
                  </a:lnTo>
                  <a:lnTo>
                    <a:pt x="6497" y="16084"/>
                  </a:lnTo>
                  <a:lnTo>
                    <a:pt x="6848" y="15165"/>
                  </a:lnTo>
                  <a:lnTo>
                    <a:pt x="7199" y="14706"/>
                  </a:lnTo>
                  <a:lnTo>
                    <a:pt x="7726" y="14246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41" name="未知"/>
            <p:cNvSpPr>
              <a:spLocks noChangeAspect="1"/>
            </p:cNvSpPr>
            <p:nvPr/>
          </p:nvSpPr>
          <p:spPr>
            <a:xfrm>
              <a:off x="2" y="494"/>
              <a:ext cx="370" cy="483"/>
            </a:xfrm>
            <a:custGeom>
              <a:avLst/>
              <a:gdLst/>
              <a:ahLst/>
              <a:cxnLst>
                <a:cxn ang="0">
                  <a:pos x="261" y="82"/>
                </a:cxn>
                <a:cxn ang="0">
                  <a:pos x="277" y="43"/>
                </a:cxn>
                <a:cxn ang="0">
                  <a:pos x="302" y="18"/>
                </a:cxn>
                <a:cxn ang="0">
                  <a:pos x="350" y="7"/>
                </a:cxn>
                <a:cxn ang="0">
                  <a:pos x="365" y="0"/>
                </a:cxn>
                <a:cxn ang="0">
                  <a:pos x="316" y="14"/>
                </a:cxn>
                <a:cxn ang="0">
                  <a:pos x="279" y="27"/>
                </a:cxn>
                <a:cxn ang="0">
                  <a:pos x="250" y="57"/>
                </a:cxn>
                <a:cxn ang="0">
                  <a:pos x="236" y="75"/>
                </a:cxn>
                <a:cxn ang="0">
                  <a:pos x="218" y="102"/>
                </a:cxn>
                <a:cxn ang="0">
                  <a:pos x="207" y="127"/>
                </a:cxn>
                <a:cxn ang="0">
                  <a:pos x="195" y="154"/>
                </a:cxn>
                <a:cxn ang="0">
                  <a:pos x="186" y="193"/>
                </a:cxn>
                <a:cxn ang="0">
                  <a:pos x="175" y="218"/>
                </a:cxn>
                <a:cxn ang="0">
                  <a:pos x="170" y="261"/>
                </a:cxn>
                <a:cxn ang="0">
                  <a:pos x="175" y="279"/>
                </a:cxn>
                <a:cxn ang="0">
                  <a:pos x="188" y="245"/>
                </a:cxn>
                <a:cxn ang="0">
                  <a:pos x="202" y="206"/>
                </a:cxn>
                <a:cxn ang="0">
                  <a:pos x="225" y="181"/>
                </a:cxn>
                <a:cxn ang="0">
                  <a:pos x="236" y="193"/>
                </a:cxn>
                <a:cxn ang="0">
                  <a:pos x="238" y="220"/>
                </a:cxn>
                <a:cxn ang="0">
                  <a:pos x="236" y="252"/>
                </a:cxn>
                <a:cxn ang="0">
                  <a:pos x="232" y="283"/>
                </a:cxn>
                <a:cxn ang="0">
                  <a:pos x="227" y="297"/>
                </a:cxn>
                <a:cxn ang="0">
                  <a:pos x="220" y="336"/>
                </a:cxn>
                <a:cxn ang="0">
                  <a:pos x="207" y="374"/>
                </a:cxn>
                <a:cxn ang="0">
                  <a:pos x="191" y="408"/>
                </a:cxn>
                <a:cxn ang="0">
                  <a:pos x="170" y="433"/>
                </a:cxn>
                <a:cxn ang="0">
                  <a:pos x="150" y="449"/>
                </a:cxn>
                <a:cxn ang="0">
                  <a:pos x="123" y="454"/>
                </a:cxn>
                <a:cxn ang="0">
                  <a:pos x="95" y="440"/>
                </a:cxn>
                <a:cxn ang="0">
                  <a:pos x="75" y="408"/>
                </a:cxn>
                <a:cxn ang="0">
                  <a:pos x="59" y="367"/>
                </a:cxn>
                <a:cxn ang="0">
                  <a:pos x="48" y="322"/>
                </a:cxn>
                <a:cxn ang="0">
                  <a:pos x="48" y="274"/>
                </a:cxn>
                <a:cxn ang="0">
                  <a:pos x="50" y="222"/>
                </a:cxn>
                <a:cxn ang="0">
                  <a:pos x="59" y="172"/>
                </a:cxn>
                <a:cxn ang="0">
                  <a:pos x="75" y="125"/>
                </a:cxn>
                <a:cxn ang="0">
                  <a:pos x="95" y="88"/>
                </a:cxn>
                <a:cxn ang="0">
                  <a:pos x="123" y="66"/>
                </a:cxn>
                <a:cxn ang="0">
                  <a:pos x="120" y="63"/>
                </a:cxn>
                <a:cxn ang="0">
                  <a:pos x="89" y="73"/>
                </a:cxn>
                <a:cxn ang="0">
                  <a:pos x="61" y="82"/>
                </a:cxn>
                <a:cxn ang="0">
                  <a:pos x="39" y="111"/>
                </a:cxn>
                <a:cxn ang="0">
                  <a:pos x="18" y="156"/>
                </a:cxn>
                <a:cxn ang="0">
                  <a:pos x="5" y="213"/>
                </a:cxn>
                <a:cxn ang="0">
                  <a:pos x="0" y="272"/>
                </a:cxn>
                <a:cxn ang="0">
                  <a:pos x="7" y="336"/>
                </a:cxn>
                <a:cxn ang="0">
                  <a:pos x="41" y="429"/>
                </a:cxn>
                <a:cxn ang="0">
                  <a:pos x="91" y="476"/>
                </a:cxn>
                <a:cxn ang="0">
                  <a:pos x="141" y="476"/>
                </a:cxn>
                <a:cxn ang="0">
                  <a:pos x="184" y="440"/>
                </a:cxn>
                <a:cxn ang="0">
                  <a:pos x="218" y="383"/>
                </a:cxn>
                <a:cxn ang="0">
                  <a:pos x="229" y="336"/>
                </a:cxn>
                <a:cxn ang="0">
                  <a:pos x="236" y="306"/>
                </a:cxn>
                <a:cxn ang="0">
                  <a:pos x="238" y="274"/>
                </a:cxn>
                <a:cxn ang="0">
                  <a:pos x="236" y="243"/>
                </a:cxn>
                <a:cxn ang="0">
                  <a:pos x="232" y="211"/>
                </a:cxn>
                <a:cxn ang="0">
                  <a:pos x="225" y="179"/>
                </a:cxn>
                <a:cxn ang="0">
                  <a:pos x="229" y="150"/>
                </a:cxn>
                <a:cxn ang="0">
                  <a:pos x="241" y="116"/>
                </a:cxn>
              </a:cxnLst>
              <a:pathLst>
                <a:path w="21600" h="21600">
                  <a:moveTo>
                    <a:pt x="14443" y="4765"/>
                  </a:moveTo>
                  <a:lnTo>
                    <a:pt x="14708" y="4664"/>
                  </a:lnTo>
                  <a:lnTo>
                    <a:pt x="14841" y="4461"/>
                  </a:lnTo>
                  <a:lnTo>
                    <a:pt x="14973" y="4258"/>
                  </a:lnTo>
                  <a:lnTo>
                    <a:pt x="15106" y="3954"/>
                  </a:lnTo>
                  <a:lnTo>
                    <a:pt x="15239" y="3650"/>
                  </a:lnTo>
                  <a:lnTo>
                    <a:pt x="15371" y="3447"/>
                  </a:lnTo>
                  <a:lnTo>
                    <a:pt x="15504" y="3143"/>
                  </a:lnTo>
                  <a:lnTo>
                    <a:pt x="15769" y="2737"/>
                  </a:lnTo>
                  <a:lnTo>
                    <a:pt x="15769" y="2433"/>
                  </a:lnTo>
                  <a:lnTo>
                    <a:pt x="16034" y="2027"/>
                  </a:lnTo>
                  <a:lnTo>
                    <a:pt x="16166" y="1926"/>
                  </a:lnTo>
                  <a:lnTo>
                    <a:pt x="16299" y="1622"/>
                  </a:lnTo>
                  <a:lnTo>
                    <a:pt x="16564" y="1419"/>
                  </a:lnTo>
                  <a:lnTo>
                    <a:pt x="16829" y="1115"/>
                  </a:lnTo>
                  <a:lnTo>
                    <a:pt x="17094" y="1115"/>
                  </a:lnTo>
                  <a:lnTo>
                    <a:pt x="17359" y="912"/>
                  </a:lnTo>
                  <a:lnTo>
                    <a:pt x="17624" y="811"/>
                  </a:lnTo>
                  <a:lnTo>
                    <a:pt x="18021" y="709"/>
                  </a:lnTo>
                  <a:lnTo>
                    <a:pt x="18551" y="608"/>
                  </a:lnTo>
                  <a:lnTo>
                    <a:pt x="19214" y="608"/>
                  </a:lnTo>
                  <a:lnTo>
                    <a:pt x="19612" y="608"/>
                  </a:lnTo>
                  <a:lnTo>
                    <a:pt x="20009" y="405"/>
                  </a:lnTo>
                  <a:lnTo>
                    <a:pt x="20407" y="304"/>
                  </a:lnTo>
                  <a:lnTo>
                    <a:pt x="20937" y="202"/>
                  </a:lnTo>
                  <a:lnTo>
                    <a:pt x="21202" y="101"/>
                  </a:lnTo>
                  <a:lnTo>
                    <a:pt x="21467" y="0"/>
                  </a:lnTo>
                  <a:lnTo>
                    <a:pt x="21600" y="101"/>
                  </a:lnTo>
                  <a:lnTo>
                    <a:pt x="21467" y="0"/>
                  </a:lnTo>
                  <a:lnTo>
                    <a:pt x="21334" y="0"/>
                  </a:lnTo>
                  <a:lnTo>
                    <a:pt x="21069" y="101"/>
                  </a:lnTo>
                  <a:lnTo>
                    <a:pt x="20539" y="202"/>
                  </a:lnTo>
                  <a:lnTo>
                    <a:pt x="19612" y="405"/>
                  </a:lnTo>
                  <a:lnTo>
                    <a:pt x="19346" y="405"/>
                  </a:lnTo>
                  <a:lnTo>
                    <a:pt x="18949" y="506"/>
                  </a:lnTo>
                  <a:lnTo>
                    <a:pt x="18419" y="608"/>
                  </a:lnTo>
                  <a:lnTo>
                    <a:pt x="18021" y="608"/>
                  </a:lnTo>
                  <a:lnTo>
                    <a:pt x="17624" y="709"/>
                  </a:lnTo>
                  <a:lnTo>
                    <a:pt x="17359" y="811"/>
                  </a:lnTo>
                  <a:lnTo>
                    <a:pt x="16961" y="1013"/>
                  </a:lnTo>
                  <a:lnTo>
                    <a:pt x="16696" y="1115"/>
                  </a:lnTo>
                  <a:lnTo>
                    <a:pt x="16299" y="1216"/>
                  </a:lnTo>
                  <a:lnTo>
                    <a:pt x="15901" y="1419"/>
                  </a:lnTo>
                  <a:lnTo>
                    <a:pt x="15636" y="1622"/>
                  </a:lnTo>
                  <a:lnTo>
                    <a:pt x="15371" y="1723"/>
                  </a:lnTo>
                  <a:lnTo>
                    <a:pt x="14973" y="1926"/>
                  </a:lnTo>
                  <a:lnTo>
                    <a:pt x="14841" y="2129"/>
                  </a:lnTo>
                  <a:lnTo>
                    <a:pt x="14576" y="2535"/>
                  </a:lnTo>
                  <a:lnTo>
                    <a:pt x="14311" y="2839"/>
                  </a:lnTo>
                  <a:lnTo>
                    <a:pt x="14311" y="2940"/>
                  </a:lnTo>
                  <a:lnTo>
                    <a:pt x="14178" y="3042"/>
                  </a:lnTo>
                  <a:lnTo>
                    <a:pt x="14046" y="3143"/>
                  </a:lnTo>
                  <a:lnTo>
                    <a:pt x="13913" y="3244"/>
                  </a:lnTo>
                  <a:lnTo>
                    <a:pt x="13781" y="3346"/>
                  </a:lnTo>
                  <a:lnTo>
                    <a:pt x="13648" y="3549"/>
                  </a:lnTo>
                  <a:lnTo>
                    <a:pt x="13383" y="3752"/>
                  </a:lnTo>
                  <a:lnTo>
                    <a:pt x="13251" y="3853"/>
                  </a:lnTo>
                  <a:lnTo>
                    <a:pt x="13118" y="4056"/>
                  </a:lnTo>
                  <a:lnTo>
                    <a:pt x="12986" y="4258"/>
                  </a:lnTo>
                  <a:lnTo>
                    <a:pt x="12721" y="4563"/>
                  </a:lnTo>
                  <a:lnTo>
                    <a:pt x="12588" y="4664"/>
                  </a:lnTo>
                  <a:lnTo>
                    <a:pt x="12588" y="4867"/>
                  </a:lnTo>
                  <a:lnTo>
                    <a:pt x="12323" y="5070"/>
                  </a:lnTo>
                  <a:lnTo>
                    <a:pt x="12191" y="5374"/>
                  </a:lnTo>
                  <a:lnTo>
                    <a:pt x="12058" y="5577"/>
                  </a:lnTo>
                  <a:lnTo>
                    <a:pt x="12058" y="5678"/>
                  </a:lnTo>
                  <a:lnTo>
                    <a:pt x="12058" y="5881"/>
                  </a:lnTo>
                  <a:lnTo>
                    <a:pt x="11926" y="5983"/>
                  </a:lnTo>
                  <a:lnTo>
                    <a:pt x="11793" y="6185"/>
                  </a:lnTo>
                  <a:lnTo>
                    <a:pt x="11661" y="6388"/>
                  </a:lnTo>
                  <a:lnTo>
                    <a:pt x="11528" y="6591"/>
                  </a:lnTo>
                  <a:lnTo>
                    <a:pt x="11396" y="6895"/>
                  </a:lnTo>
                  <a:lnTo>
                    <a:pt x="11396" y="7199"/>
                  </a:lnTo>
                  <a:lnTo>
                    <a:pt x="11131" y="7605"/>
                  </a:lnTo>
                  <a:lnTo>
                    <a:pt x="10998" y="7909"/>
                  </a:lnTo>
                  <a:lnTo>
                    <a:pt x="10998" y="8214"/>
                  </a:lnTo>
                  <a:lnTo>
                    <a:pt x="10866" y="8416"/>
                  </a:lnTo>
                  <a:lnTo>
                    <a:pt x="10866" y="8619"/>
                  </a:lnTo>
                  <a:lnTo>
                    <a:pt x="10600" y="8720"/>
                  </a:lnTo>
                  <a:lnTo>
                    <a:pt x="10600" y="8923"/>
                  </a:lnTo>
                  <a:lnTo>
                    <a:pt x="10600" y="9025"/>
                  </a:lnTo>
                  <a:lnTo>
                    <a:pt x="10468" y="9126"/>
                  </a:lnTo>
                  <a:lnTo>
                    <a:pt x="10335" y="9430"/>
                  </a:lnTo>
                  <a:lnTo>
                    <a:pt x="10203" y="9735"/>
                  </a:lnTo>
                  <a:lnTo>
                    <a:pt x="10203" y="9937"/>
                  </a:lnTo>
                  <a:lnTo>
                    <a:pt x="10203" y="10242"/>
                  </a:lnTo>
                  <a:lnTo>
                    <a:pt x="10070" y="10647"/>
                  </a:lnTo>
                  <a:lnTo>
                    <a:pt x="10070" y="10951"/>
                  </a:lnTo>
                  <a:lnTo>
                    <a:pt x="10070" y="11357"/>
                  </a:lnTo>
                  <a:lnTo>
                    <a:pt x="9938" y="11661"/>
                  </a:lnTo>
                  <a:lnTo>
                    <a:pt x="9938" y="11966"/>
                  </a:lnTo>
                  <a:lnTo>
                    <a:pt x="9938" y="12270"/>
                  </a:lnTo>
                  <a:lnTo>
                    <a:pt x="9938" y="12472"/>
                  </a:lnTo>
                  <a:lnTo>
                    <a:pt x="9938" y="12574"/>
                  </a:lnTo>
                  <a:lnTo>
                    <a:pt x="10070" y="12574"/>
                  </a:lnTo>
                  <a:lnTo>
                    <a:pt x="10203" y="12472"/>
                  </a:lnTo>
                  <a:lnTo>
                    <a:pt x="10468" y="12371"/>
                  </a:lnTo>
                  <a:lnTo>
                    <a:pt x="10600" y="12067"/>
                  </a:lnTo>
                  <a:lnTo>
                    <a:pt x="10733" y="11763"/>
                  </a:lnTo>
                  <a:lnTo>
                    <a:pt x="10733" y="11560"/>
                  </a:lnTo>
                  <a:lnTo>
                    <a:pt x="10866" y="11256"/>
                  </a:lnTo>
                  <a:lnTo>
                    <a:pt x="10998" y="10951"/>
                  </a:lnTo>
                  <a:lnTo>
                    <a:pt x="10998" y="10647"/>
                  </a:lnTo>
                  <a:lnTo>
                    <a:pt x="11131" y="10242"/>
                  </a:lnTo>
                  <a:lnTo>
                    <a:pt x="11263" y="10039"/>
                  </a:lnTo>
                  <a:lnTo>
                    <a:pt x="11396" y="9937"/>
                  </a:lnTo>
                  <a:lnTo>
                    <a:pt x="11528" y="9633"/>
                  </a:lnTo>
                  <a:lnTo>
                    <a:pt x="11793" y="9227"/>
                  </a:lnTo>
                  <a:lnTo>
                    <a:pt x="11793" y="8923"/>
                  </a:lnTo>
                  <a:lnTo>
                    <a:pt x="12191" y="8720"/>
                  </a:lnTo>
                  <a:lnTo>
                    <a:pt x="12323" y="8518"/>
                  </a:lnTo>
                  <a:lnTo>
                    <a:pt x="12721" y="8315"/>
                  </a:lnTo>
                  <a:lnTo>
                    <a:pt x="13118" y="8214"/>
                  </a:lnTo>
                  <a:lnTo>
                    <a:pt x="13118" y="8112"/>
                  </a:lnTo>
                  <a:lnTo>
                    <a:pt x="13251" y="8112"/>
                  </a:lnTo>
                  <a:lnTo>
                    <a:pt x="13383" y="8112"/>
                  </a:lnTo>
                  <a:lnTo>
                    <a:pt x="13516" y="8214"/>
                  </a:lnTo>
                  <a:lnTo>
                    <a:pt x="13648" y="8315"/>
                  </a:lnTo>
                  <a:lnTo>
                    <a:pt x="13781" y="8416"/>
                  </a:lnTo>
                  <a:lnTo>
                    <a:pt x="13781" y="8619"/>
                  </a:lnTo>
                  <a:lnTo>
                    <a:pt x="13781" y="8619"/>
                  </a:lnTo>
                  <a:lnTo>
                    <a:pt x="13913" y="8822"/>
                  </a:lnTo>
                  <a:lnTo>
                    <a:pt x="13781" y="9025"/>
                  </a:lnTo>
                  <a:lnTo>
                    <a:pt x="13913" y="9227"/>
                  </a:lnTo>
                  <a:lnTo>
                    <a:pt x="13781" y="9532"/>
                  </a:lnTo>
                  <a:lnTo>
                    <a:pt x="13913" y="9836"/>
                  </a:lnTo>
                  <a:lnTo>
                    <a:pt x="13781" y="10039"/>
                  </a:lnTo>
                  <a:lnTo>
                    <a:pt x="13913" y="10242"/>
                  </a:lnTo>
                  <a:lnTo>
                    <a:pt x="13781" y="10445"/>
                  </a:lnTo>
                  <a:lnTo>
                    <a:pt x="13781" y="10749"/>
                  </a:lnTo>
                  <a:lnTo>
                    <a:pt x="13781" y="10951"/>
                  </a:lnTo>
                  <a:lnTo>
                    <a:pt x="13781" y="11256"/>
                  </a:lnTo>
                  <a:lnTo>
                    <a:pt x="13648" y="11560"/>
                  </a:lnTo>
                  <a:lnTo>
                    <a:pt x="13516" y="11864"/>
                  </a:lnTo>
                  <a:lnTo>
                    <a:pt x="13516" y="11966"/>
                  </a:lnTo>
                  <a:lnTo>
                    <a:pt x="13648" y="12168"/>
                  </a:lnTo>
                  <a:lnTo>
                    <a:pt x="13516" y="12472"/>
                  </a:lnTo>
                  <a:lnTo>
                    <a:pt x="13516" y="12676"/>
                  </a:lnTo>
                  <a:lnTo>
                    <a:pt x="13383" y="12878"/>
                  </a:lnTo>
                  <a:lnTo>
                    <a:pt x="13383" y="12980"/>
                  </a:lnTo>
                  <a:lnTo>
                    <a:pt x="13383" y="13081"/>
                  </a:lnTo>
                  <a:lnTo>
                    <a:pt x="13383" y="13182"/>
                  </a:lnTo>
                  <a:lnTo>
                    <a:pt x="13251" y="13284"/>
                  </a:lnTo>
                  <a:lnTo>
                    <a:pt x="13251" y="13284"/>
                  </a:lnTo>
                  <a:lnTo>
                    <a:pt x="13251" y="13284"/>
                  </a:lnTo>
                  <a:lnTo>
                    <a:pt x="13118" y="13689"/>
                  </a:lnTo>
                  <a:lnTo>
                    <a:pt x="13118" y="13994"/>
                  </a:lnTo>
                  <a:lnTo>
                    <a:pt x="12986" y="14298"/>
                  </a:lnTo>
                  <a:lnTo>
                    <a:pt x="12853" y="14703"/>
                  </a:lnTo>
                  <a:lnTo>
                    <a:pt x="12853" y="15008"/>
                  </a:lnTo>
                  <a:lnTo>
                    <a:pt x="12721" y="15413"/>
                  </a:lnTo>
                  <a:lnTo>
                    <a:pt x="12588" y="15616"/>
                  </a:lnTo>
                  <a:lnTo>
                    <a:pt x="12456" y="15920"/>
                  </a:lnTo>
                  <a:lnTo>
                    <a:pt x="12323" y="16225"/>
                  </a:lnTo>
                  <a:lnTo>
                    <a:pt x="12191" y="16428"/>
                  </a:lnTo>
                  <a:lnTo>
                    <a:pt x="12058" y="16732"/>
                  </a:lnTo>
                  <a:lnTo>
                    <a:pt x="11793" y="17036"/>
                  </a:lnTo>
                  <a:lnTo>
                    <a:pt x="11793" y="17239"/>
                  </a:lnTo>
                  <a:lnTo>
                    <a:pt x="11528" y="17543"/>
                  </a:lnTo>
                  <a:lnTo>
                    <a:pt x="11396" y="17746"/>
                  </a:lnTo>
                  <a:lnTo>
                    <a:pt x="11131" y="17949"/>
                  </a:lnTo>
                  <a:lnTo>
                    <a:pt x="11131" y="18253"/>
                  </a:lnTo>
                  <a:lnTo>
                    <a:pt x="10866" y="18456"/>
                  </a:lnTo>
                  <a:lnTo>
                    <a:pt x="10733" y="18659"/>
                  </a:lnTo>
                  <a:lnTo>
                    <a:pt x="10468" y="18760"/>
                  </a:lnTo>
                  <a:lnTo>
                    <a:pt x="10203" y="18963"/>
                  </a:lnTo>
                  <a:lnTo>
                    <a:pt x="10070" y="19165"/>
                  </a:lnTo>
                  <a:lnTo>
                    <a:pt x="9938" y="19369"/>
                  </a:lnTo>
                  <a:lnTo>
                    <a:pt x="9673" y="19470"/>
                  </a:lnTo>
                  <a:lnTo>
                    <a:pt x="9540" y="19673"/>
                  </a:lnTo>
                  <a:lnTo>
                    <a:pt x="9408" y="19774"/>
                  </a:lnTo>
                  <a:lnTo>
                    <a:pt x="9143" y="19875"/>
                  </a:lnTo>
                  <a:lnTo>
                    <a:pt x="8878" y="19977"/>
                  </a:lnTo>
                  <a:lnTo>
                    <a:pt x="8745" y="20078"/>
                  </a:lnTo>
                  <a:lnTo>
                    <a:pt x="8348" y="20180"/>
                  </a:lnTo>
                  <a:lnTo>
                    <a:pt x="8083" y="20180"/>
                  </a:lnTo>
                  <a:lnTo>
                    <a:pt x="7818" y="20180"/>
                  </a:lnTo>
                  <a:lnTo>
                    <a:pt x="7685" y="20281"/>
                  </a:lnTo>
                  <a:lnTo>
                    <a:pt x="7420" y="20281"/>
                  </a:lnTo>
                  <a:lnTo>
                    <a:pt x="7155" y="20281"/>
                  </a:lnTo>
                  <a:lnTo>
                    <a:pt x="6890" y="20281"/>
                  </a:lnTo>
                  <a:lnTo>
                    <a:pt x="6493" y="20078"/>
                  </a:lnTo>
                  <a:lnTo>
                    <a:pt x="6227" y="20078"/>
                  </a:lnTo>
                  <a:lnTo>
                    <a:pt x="6095" y="19875"/>
                  </a:lnTo>
                  <a:lnTo>
                    <a:pt x="5830" y="19774"/>
                  </a:lnTo>
                  <a:lnTo>
                    <a:pt x="5565" y="19673"/>
                  </a:lnTo>
                  <a:lnTo>
                    <a:pt x="5432" y="19470"/>
                  </a:lnTo>
                  <a:lnTo>
                    <a:pt x="5300" y="19267"/>
                  </a:lnTo>
                  <a:lnTo>
                    <a:pt x="5035" y="19064"/>
                  </a:lnTo>
                  <a:lnTo>
                    <a:pt x="4902" y="18760"/>
                  </a:lnTo>
                  <a:lnTo>
                    <a:pt x="4505" y="18557"/>
                  </a:lnTo>
                  <a:lnTo>
                    <a:pt x="4372" y="18253"/>
                  </a:lnTo>
                  <a:lnTo>
                    <a:pt x="4107" y="17949"/>
                  </a:lnTo>
                  <a:lnTo>
                    <a:pt x="3975" y="17644"/>
                  </a:lnTo>
                  <a:lnTo>
                    <a:pt x="3975" y="17442"/>
                  </a:lnTo>
                  <a:lnTo>
                    <a:pt x="3842" y="17036"/>
                  </a:lnTo>
                  <a:lnTo>
                    <a:pt x="3710" y="16833"/>
                  </a:lnTo>
                  <a:lnTo>
                    <a:pt x="3445" y="16428"/>
                  </a:lnTo>
                  <a:lnTo>
                    <a:pt x="3312" y="16022"/>
                  </a:lnTo>
                  <a:lnTo>
                    <a:pt x="3312" y="15718"/>
                  </a:lnTo>
                  <a:lnTo>
                    <a:pt x="3047" y="15515"/>
                  </a:lnTo>
                  <a:lnTo>
                    <a:pt x="3047" y="15109"/>
                  </a:lnTo>
                  <a:lnTo>
                    <a:pt x="2915" y="14703"/>
                  </a:lnTo>
                  <a:lnTo>
                    <a:pt x="2782" y="14399"/>
                  </a:lnTo>
                  <a:lnTo>
                    <a:pt x="2782" y="14095"/>
                  </a:lnTo>
                  <a:lnTo>
                    <a:pt x="2915" y="13791"/>
                  </a:lnTo>
                  <a:lnTo>
                    <a:pt x="2782" y="13487"/>
                  </a:lnTo>
                  <a:lnTo>
                    <a:pt x="2782" y="13182"/>
                  </a:lnTo>
                  <a:lnTo>
                    <a:pt x="2782" y="12878"/>
                  </a:lnTo>
                  <a:lnTo>
                    <a:pt x="2782" y="12270"/>
                  </a:lnTo>
                  <a:lnTo>
                    <a:pt x="2650" y="11966"/>
                  </a:lnTo>
                  <a:lnTo>
                    <a:pt x="2650" y="11560"/>
                  </a:lnTo>
                  <a:lnTo>
                    <a:pt x="2782" y="11053"/>
                  </a:lnTo>
                  <a:lnTo>
                    <a:pt x="2782" y="10647"/>
                  </a:lnTo>
                  <a:lnTo>
                    <a:pt x="2782" y="10242"/>
                  </a:lnTo>
                  <a:lnTo>
                    <a:pt x="2915" y="9937"/>
                  </a:lnTo>
                  <a:lnTo>
                    <a:pt x="3047" y="9532"/>
                  </a:lnTo>
                  <a:lnTo>
                    <a:pt x="3047" y="9126"/>
                  </a:lnTo>
                  <a:lnTo>
                    <a:pt x="3047" y="8720"/>
                  </a:lnTo>
                  <a:lnTo>
                    <a:pt x="3180" y="8416"/>
                  </a:lnTo>
                  <a:lnTo>
                    <a:pt x="3312" y="7909"/>
                  </a:lnTo>
                  <a:lnTo>
                    <a:pt x="3445" y="7706"/>
                  </a:lnTo>
                  <a:lnTo>
                    <a:pt x="3577" y="7301"/>
                  </a:lnTo>
                  <a:lnTo>
                    <a:pt x="3710" y="6996"/>
                  </a:lnTo>
                  <a:lnTo>
                    <a:pt x="3975" y="6591"/>
                  </a:lnTo>
                  <a:lnTo>
                    <a:pt x="4107" y="6185"/>
                  </a:lnTo>
                  <a:lnTo>
                    <a:pt x="4240" y="5881"/>
                  </a:lnTo>
                  <a:lnTo>
                    <a:pt x="4372" y="5577"/>
                  </a:lnTo>
                  <a:lnTo>
                    <a:pt x="4505" y="5374"/>
                  </a:lnTo>
                  <a:lnTo>
                    <a:pt x="4770" y="5070"/>
                  </a:lnTo>
                  <a:lnTo>
                    <a:pt x="5035" y="4765"/>
                  </a:lnTo>
                  <a:lnTo>
                    <a:pt x="5167" y="4563"/>
                  </a:lnTo>
                  <a:lnTo>
                    <a:pt x="5432" y="4258"/>
                  </a:lnTo>
                  <a:lnTo>
                    <a:pt x="5565" y="3954"/>
                  </a:lnTo>
                  <a:lnTo>
                    <a:pt x="5830" y="3752"/>
                  </a:lnTo>
                  <a:lnTo>
                    <a:pt x="5962" y="3650"/>
                  </a:lnTo>
                  <a:lnTo>
                    <a:pt x="6360" y="3447"/>
                  </a:lnTo>
                  <a:lnTo>
                    <a:pt x="6493" y="3244"/>
                  </a:lnTo>
                  <a:lnTo>
                    <a:pt x="6758" y="3143"/>
                  </a:lnTo>
                  <a:lnTo>
                    <a:pt x="7155" y="2940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288" y="2839"/>
                  </a:lnTo>
                  <a:lnTo>
                    <a:pt x="7023" y="2839"/>
                  </a:lnTo>
                  <a:lnTo>
                    <a:pt x="6758" y="2940"/>
                  </a:lnTo>
                  <a:lnTo>
                    <a:pt x="6493" y="2940"/>
                  </a:lnTo>
                  <a:lnTo>
                    <a:pt x="6095" y="3042"/>
                  </a:lnTo>
                  <a:lnTo>
                    <a:pt x="5830" y="3042"/>
                  </a:lnTo>
                  <a:lnTo>
                    <a:pt x="5565" y="3244"/>
                  </a:lnTo>
                  <a:lnTo>
                    <a:pt x="5167" y="3244"/>
                  </a:lnTo>
                  <a:lnTo>
                    <a:pt x="4902" y="3346"/>
                  </a:lnTo>
                  <a:lnTo>
                    <a:pt x="4505" y="3346"/>
                  </a:lnTo>
                  <a:lnTo>
                    <a:pt x="4240" y="3549"/>
                  </a:lnTo>
                  <a:lnTo>
                    <a:pt x="3975" y="3447"/>
                  </a:lnTo>
                  <a:lnTo>
                    <a:pt x="3842" y="3549"/>
                  </a:lnTo>
                  <a:lnTo>
                    <a:pt x="3577" y="3650"/>
                  </a:lnTo>
                  <a:lnTo>
                    <a:pt x="3312" y="3853"/>
                  </a:lnTo>
                  <a:lnTo>
                    <a:pt x="3180" y="3954"/>
                  </a:lnTo>
                  <a:lnTo>
                    <a:pt x="3047" y="4157"/>
                  </a:lnTo>
                  <a:lnTo>
                    <a:pt x="2650" y="4461"/>
                  </a:lnTo>
                  <a:lnTo>
                    <a:pt x="2385" y="4664"/>
                  </a:lnTo>
                  <a:lnTo>
                    <a:pt x="2252" y="4968"/>
                  </a:lnTo>
                  <a:lnTo>
                    <a:pt x="1987" y="5171"/>
                  </a:lnTo>
                  <a:lnTo>
                    <a:pt x="1854" y="5475"/>
                  </a:lnTo>
                  <a:lnTo>
                    <a:pt x="1589" y="5780"/>
                  </a:lnTo>
                  <a:lnTo>
                    <a:pt x="1324" y="6185"/>
                  </a:lnTo>
                  <a:lnTo>
                    <a:pt x="1192" y="6591"/>
                  </a:lnTo>
                  <a:lnTo>
                    <a:pt x="1059" y="6996"/>
                  </a:lnTo>
                  <a:lnTo>
                    <a:pt x="927" y="7301"/>
                  </a:lnTo>
                  <a:lnTo>
                    <a:pt x="794" y="7808"/>
                  </a:lnTo>
                  <a:lnTo>
                    <a:pt x="662" y="8214"/>
                  </a:lnTo>
                  <a:lnTo>
                    <a:pt x="529" y="8619"/>
                  </a:lnTo>
                  <a:lnTo>
                    <a:pt x="397" y="9025"/>
                  </a:lnTo>
                  <a:lnTo>
                    <a:pt x="264" y="9532"/>
                  </a:lnTo>
                  <a:lnTo>
                    <a:pt x="132" y="10039"/>
                  </a:lnTo>
                  <a:lnTo>
                    <a:pt x="132" y="10343"/>
                  </a:lnTo>
                  <a:lnTo>
                    <a:pt x="0" y="10850"/>
                  </a:lnTo>
                  <a:lnTo>
                    <a:pt x="0" y="11256"/>
                  </a:lnTo>
                  <a:lnTo>
                    <a:pt x="0" y="11661"/>
                  </a:lnTo>
                  <a:lnTo>
                    <a:pt x="0" y="12168"/>
                  </a:lnTo>
                  <a:lnTo>
                    <a:pt x="0" y="12676"/>
                  </a:lnTo>
                  <a:lnTo>
                    <a:pt x="0" y="13182"/>
                  </a:lnTo>
                  <a:lnTo>
                    <a:pt x="264" y="13588"/>
                  </a:lnTo>
                  <a:lnTo>
                    <a:pt x="264" y="14095"/>
                  </a:lnTo>
                  <a:lnTo>
                    <a:pt x="397" y="14501"/>
                  </a:lnTo>
                  <a:lnTo>
                    <a:pt x="397" y="15008"/>
                  </a:lnTo>
                  <a:lnTo>
                    <a:pt x="529" y="15413"/>
                  </a:lnTo>
                  <a:lnTo>
                    <a:pt x="927" y="16326"/>
                  </a:lnTo>
                  <a:lnTo>
                    <a:pt x="1192" y="17138"/>
                  </a:lnTo>
                  <a:lnTo>
                    <a:pt x="1722" y="17949"/>
                  </a:lnTo>
                  <a:lnTo>
                    <a:pt x="2119" y="18659"/>
                  </a:lnTo>
                  <a:lnTo>
                    <a:pt x="2385" y="19165"/>
                  </a:lnTo>
                  <a:lnTo>
                    <a:pt x="2915" y="19673"/>
                  </a:lnTo>
                  <a:lnTo>
                    <a:pt x="3312" y="20180"/>
                  </a:lnTo>
                  <a:lnTo>
                    <a:pt x="3842" y="20585"/>
                  </a:lnTo>
                  <a:lnTo>
                    <a:pt x="4240" y="20890"/>
                  </a:lnTo>
                  <a:lnTo>
                    <a:pt x="4902" y="21194"/>
                  </a:lnTo>
                  <a:lnTo>
                    <a:pt x="5300" y="21295"/>
                  </a:lnTo>
                  <a:lnTo>
                    <a:pt x="5697" y="21498"/>
                  </a:lnTo>
                  <a:lnTo>
                    <a:pt x="6227" y="21498"/>
                  </a:lnTo>
                  <a:lnTo>
                    <a:pt x="6758" y="21600"/>
                  </a:lnTo>
                  <a:lnTo>
                    <a:pt x="7288" y="21600"/>
                  </a:lnTo>
                  <a:lnTo>
                    <a:pt x="7685" y="21396"/>
                  </a:lnTo>
                  <a:lnTo>
                    <a:pt x="8215" y="21295"/>
                  </a:lnTo>
                  <a:lnTo>
                    <a:pt x="8745" y="21092"/>
                  </a:lnTo>
                  <a:lnTo>
                    <a:pt x="9275" y="20991"/>
                  </a:lnTo>
                  <a:lnTo>
                    <a:pt x="9673" y="20585"/>
                  </a:lnTo>
                  <a:lnTo>
                    <a:pt x="9805" y="20484"/>
                  </a:lnTo>
                  <a:lnTo>
                    <a:pt x="10335" y="20078"/>
                  </a:lnTo>
                  <a:lnTo>
                    <a:pt x="10733" y="19673"/>
                  </a:lnTo>
                  <a:lnTo>
                    <a:pt x="11263" y="19267"/>
                  </a:lnTo>
                  <a:lnTo>
                    <a:pt x="11528" y="18963"/>
                  </a:lnTo>
                  <a:lnTo>
                    <a:pt x="11793" y="18456"/>
                  </a:lnTo>
                  <a:lnTo>
                    <a:pt x="12191" y="18050"/>
                  </a:lnTo>
                  <a:lnTo>
                    <a:pt x="12588" y="17543"/>
                  </a:lnTo>
                  <a:lnTo>
                    <a:pt x="12721" y="17138"/>
                  </a:lnTo>
                  <a:lnTo>
                    <a:pt x="12986" y="16630"/>
                  </a:lnTo>
                  <a:lnTo>
                    <a:pt x="13118" y="16123"/>
                  </a:lnTo>
                  <a:lnTo>
                    <a:pt x="13251" y="15616"/>
                  </a:lnTo>
                  <a:lnTo>
                    <a:pt x="13251" y="15413"/>
                  </a:lnTo>
                  <a:lnTo>
                    <a:pt x="13251" y="15211"/>
                  </a:lnTo>
                  <a:lnTo>
                    <a:pt x="13383" y="15008"/>
                  </a:lnTo>
                  <a:lnTo>
                    <a:pt x="13383" y="14805"/>
                  </a:lnTo>
                  <a:lnTo>
                    <a:pt x="13516" y="14602"/>
                  </a:lnTo>
                  <a:lnTo>
                    <a:pt x="13516" y="14298"/>
                  </a:lnTo>
                  <a:lnTo>
                    <a:pt x="13648" y="14095"/>
                  </a:lnTo>
                  <a:lnTo>
                    <a:pt x="13648" y="13892"/>
                  </a:lnTo>
                  <a:lnTo>
                    <a:pt x="13781" y="13689"/>
                  </a:lnTo>
                  <a:lnTo>
                    <a:pt x="13781" y="13487"/>
                  </a:lnTo>
                  <a:lnTo>
                    <a:pt x="13648" y="13284"/>
                  </a:lnTo>
                  <a:lnTo>
                    <a:pt x="13781" y="12980"/>
                  </a:lnTo>
                  <a:lnTo>
                    <a:pt x="13781" y="12777"/>
                  </a:lnTo>
                  <a:lnTo>
                    <a:pt x="13781" y="12472"/>
                  </a:lnTo>
                  <a:lnTo>
                    <a:pt x="13913" y="12270"/>
                  </a:lnTo>
                  <a:lnTo>
                    <a:pt x="13781" y="12168"/>
                  </a:lnTo>
                  <a:lnTo>
                    <a:pt x="13781" y="11864"/>
                  </a:lnTo>
                  <a:lnTo>
                    <a:pt x="13781" y="11661"/>
                  </a:lnTo>
                  <a:lnTo>
                    <a:pt x="13781" y="11357"/>
                  </a:lnTo>
                  <a:lnTo>
                    <a:pt x="13781" y="11154"/>
                  </a:lnTo>
                  <a:lnTo>
                    <a:pt x="13781" y="10850"/>
                  </a:lnTo>
                  <a:lnTo>
                    <a:pt x="13648" y="10546"/>
                  </a:lnTo>
                  <a:lnTo>
                    <a:pt x="13781" y="10242"/>
                  </a:lnTo>
                  <a:lnTo>
                    <a:pt x="13648" y="10140"/>
                  </a:lnTo>
                  <a:lnTo>
                    <a:pt x="13516" y="9937"/>
                  </a:lnTo>
                  <a:lnTo>
                    <a:pt x="13516" y="9735"/>
                  </a:lnTo>
                  <a:lnTo>
                    <a:pt x="13516" y="9430"/>
                  </a:lnTo>
                  <a:lnTo>
                    <a:pt x="13383" y="9126"/>
                  </a:lnTo>
                  <a:lnTo>
                    <a:pt x="13383" y="8923"/>
                  </a:lnTo>
                  <a:lnTo>
                    <a:pt x="13251" y="8518"/>
                  </a:lnTo>
                  <a:lnTo>
                    <a:pt x="13251" y="8416"/>
                  </a:lnTo>
                  <a:lnTo>
                    <a:pt x="13118" y="8112"/>
                  </a:lnTo>
                  <a:lnTo>
                    <a:pt x="13118" y="8011"/>
                  </a:lnTo>
                  <a:lnTo>
                    <a:pt x="13251" y="7808"/>
                  </a:lnTo>
                  <a:lnTo>
                    <a:pt x="13251" y="7605"/>
                  </a:lnTo>
                  <a:lnTo>
                    <a:pt x="13251" y="7301"/>
                  </a:lnTo>
                  <a:lnTo>
                    <a:pt x="13251" y="7098"/>
                  </a:lnTo>
                  <a:lnTo>
                    <a:pt x="13383" y="6794"/>
                  </a:lnTo>
                  <a:lnTo>
                    <a:pt x="13383" y="6692"/>
                  </a:lnTo>
                  <a:lnTo>
                    <a:pt x="13648" y="6388"/>
                  </a:lnTo>
                  <a:lnTo>
                    <a:pt x="13648" y="6084"/>
                  </a:lnTo>
                  <a:lnTo>
                    <a:pt x="13781" y="5881"/>
                  </a:lnTo>
                  <a:lnTo>
                    <a:pt x="13781" y="5678"/>
                  </a:lnTo>
                  <a:lnTo>
                    <a:pt x="13913" y="5475"/>
                  </a:lnTo>
                  <a:lnTo>
                    <a:pt x="14046" y="5171"/>
                  </a:lnTo>
                  <a:lnTo>
                    <a:pt x="14178" y="5070"/>
                  </a:lnTo>
                  <a:lnTo>
                    <a:pt x="14311" y="4968"/>
                  </a:lnTo>
                  <a:lnTo>
                    <a:pt x="14443" y="476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sp>
        <p:nvSpPr>
          <p:cNvPr id="1027" name="未知"/>
          <p:cNvSpPr>
            <a:spLocks noChangeAspect="1"/>
          </p:cNvSpPr>
          <p:nvPr/>
        </p:nvSpPr>
        <p:spPr>
          <a:xfrm>
            <a:off x="2840567" y="4749800"/>
            <a:ext cx="9351433" cy="2135188"/>
          </a:xfrm>
          <a:custGeom>
            <a:avLst/>
            <a:gdLst/>
            <a:ahLst/>
            <a:cxnLst>
              <a:cxn ang="0">
                <a:pos x="0" y="2115714"/>
              </a:cxn>
              <a:cxn ang="0">
                <a:pos x="7013575" y="0"/>
              </a:cxn>
              <a:cxn ang="0">
                <a:pos x="7013575" y="2135188"/>
              </a:cxn>
              <a:cxn ang="0">
                <a:pos x="0" y="2115714"/>
              </a:cxn>
            </a:cxnLst>
            <a:pathLst>
              <a:path w="21600" h="21600">
                <a:moveTo>
                  <a:pt x="0" y="21403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403"/>
                </a:lnTo>
              </a:path>
            </a:pathLst>
          </a:custGeom>
          <a:solidFill>
            <a:schemeClr val="folHlink">
              <a:alpha val="100000"/>
            </a:schemeClr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1028" name="Rectangle 13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9" name="Rectangle 14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2" name="Rectangle 1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4AAD347D-5ACD-4C99-B74B-A9C85AD731AF}" type="datetimeFigureOut">
              <a:rPr lang="en-US" smtClean="0"/>
            </a:fld>
            <a:endParaRPr lang="en-US" dirty="0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 dirty="0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D57F1E4F-1CFF-5643-939E-02111984F565}" type="slidenum">
              <a:rPr lang="en-US" smtClean="0"/>
            </a:fld>
            <a:endParaRPr lang="en-US" dirty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08489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sz="5400" b="1" dirty="0"/>
              <a:t>NETWORK DESIGN PROPOSAL FOR A UNIVERSITY</a:t>
            </a:r>
            <a:br>
              <a:rPr lang="en-US" sz="3200" b="1" dirty="0"/>
            </a:br>
            <a:br>
              <a:rPr lang="en-US" sz="2800" dirty="0" smtClean="0"/>
            </a:br>
            <a:br>
              <a:rPr lang="en-US" sz="3200" b="1" dirty="0"/>
            </a:br>
            <a:br>
              <a:rPr lang="en-US" sz="1800" dirty="0" smtClean="0"/>
            </a:br>
            <a:endParaRPr lang="en-US" sz="1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552527"/>
            <a:ext cx="9144000" cy="1655762"/>
          </a:xfrm>
        </p:spPr>
        <p:txBody>
          <a:bodyPr>
            <a:normAutofit lnSpcReduction="10000"/>
          </a:bodyPr>
          <a:lstStyle/>
          <a:p>
            <a:pPr algn="ctr"/>
            <a:r>
              <a:rPr lang="en-IN" altLang="en-US" b="1" dirty="0" smtClean="0"/>
              <a:t>Prashant Sharma</a:t>
            </a:r>
            <a:endParaRPr lang="en-US" b="1" dirty="0" smtClean="0"/>
          </a:p>
          <a:p>
            <a:pPr algn="ctr"/>
            <a:r>
              <a:rPr lang="en-IN" altLang="en-US" b="1" dirty="0" smtClean="0"/>
              <a:t>19bcs2333</a:t>
            </a:r>
            <a:r>
              <a:rPr lang="en-US" b="1" dirty="0" smtClean="0"/>
              <a:t>, C</a:t>
            </a:r>
            <a:r>
              <a:rPr lang="en-IN" altLang="en-US" b="1" dirty="0" smtClean="0"/>
              <a:t>se-11/B</a:t>
            </a:r>
            <a:endParaRPr lang="en-IN" altLang="en-US" b="1" dirty="0" smtClean="0"/>
          </a:p>
          <a:p>
            <a:pPr algn="ctr"/>
            <a:r>
              <a:rPr lang="en-IN" altLang="en-US" b="1" dirty="0" smtClean="0"/>
              <a:t>First Progress PPT</a:t>
            </a:r>
            <a:endParaRPr lang="en-IN" altLang="en-US" b="1" dirty="0" smtClean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165" y="1473583"/>
            <a:ext cx="4229690" cy="3600953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5981065" y="1582420"/>
            <a:ext cx="5288280" cy="3692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en-US"/>
          </a:p>
          <a:p>
            <a:pPr algn="ctr"/>
            <a:r>
              <a:rPr lang="en-US" b="1"/>
              <a:t>RECEPTION (100.0.0.0)</a:t>
            </a:r>
            <a:endParaRPr lang="en-US" b="1"/>
          </a:p>
          <a:p>
            <a:r>
              <a:rPr lang="en-US" b="1"/>
              <a:t>Router IP</a:t>
            </a:r>
            <a:r>
              <a:rPr lang="en-US"/>
              <a:t>	</a:t>
            </a:r>
            <a:endParaRPr lang="en-US"/>
          </a:p>
          <a:p>
            <a:r>
              <a:rPr lang="en-US"/>
              <a:t>100.0.0.1</a:t>
            </a:r>
            <a:endParaRPr lang="en-US"/>
          </a:p>
          <a:p>
            <a:endParaRPr lang="en-US"/>
          </a:p>
          <a:p>
            <a:r>
              <a:rPr lang="en-US" b="1"/>
              <a:t>PC1(Reception desk)	</a:t>
            </a:r>
            <a:endParaRPr lang="en-US" b="1"/>
          </a:p>
          <a:p>
            <a:r>
              <a:rPr lang="en-US"/>
              <a:t>100.0.0.2</a:t>
            </a:r>
            <a:endParaRPr lang="en-US"/>
          </a:p>
          <a:p>
            <a:endParaRPr lang="en-US"/>
          </a:p>
          <a:p>
            <a:r>
              <a:rPr lang="en-US" b="1"/>
              <a:t>Director’s Office</a:t>
            </a:r>
            <a:endParaRPr lang="en-US" b="1"/>
          </a:p>
          <a:p>
            <a:r>
              <a:rPr lang="en-US"/>
              <a:t> Laptop1	</a:t>
            </a:r>
            <a:endParaRPr lang="en-US"/>
          </a:p>
          <a:p>
            <a:r>
              <a:rPr lang="en-US"/>
              <a:t>100.0.0.3</a:t>
            </a:r>
            <a:endParaRPr lang="en-US"/>
          </a:p>
          <a:p>
            <a:r>
              <a:rPr lang="en-US"/>
              <a:t>100.0.0.4(connected to Access Point)</a:t>
            </a:r>
            <a:endParaRPr lang="en-US"/>
          </a:p>
          <a:p>
            <a:r>
              <a:rPr lang="en-US"/>
              <a:t>Access Point	Password: Cisco_11</a:t>
            </a:r>
            <a:endParaRPr lang="en-US"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2546985" y="2051050"/>
            <a:ext cx="691324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altLang="en-US" sz="4400" b="1">
                <a:solidFill>
                  <a:srgbClr val="FF0000"/>
                </a:solidFill>
              </a:rPr>
              <a:t>ALL HOSTELS </a:t>
            </a:r>
            <a:endParaRPr lang="en-IN" altLang="en-US" sz="4400" b="1">
              <a:solidFill>
                <a:srgbClr val="FF0000"/>
              </a:solidFill>
            </a:endParaRPr>
          </a:p>
        </p:txBody>
      </p:sp>
      <p:sp>
        <p:nvSpPr>
          <p:cNvPr id="3" name="Down Arrow 2"/>
          <p:cNvSpPr/>
          <p:nvPr/>
        </p:nvSpPr>
        <p:spPr>
          <a:xfrm>
            <a:off x="5065395" y="2974975"/>
            <a:ext cx="1146810" cy="1867535"/>
          </a:xfrm>
          <a:prstGeom prst="downArrow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6079" y="553457"/>
            <a:ext cx="7582958" cy="592537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768642" y="3453065"/>
            <a:ext cx="1852863" cy="30199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3549316" y="6442737"/>
            <a:ext cx="6220327" cy="2227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0921" y="-128755"/>
            <a:ext cx="6973273" cy="676369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4775835" y="106680"/>
            <a:ext cx="4488180" cy="55695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sz="1600" b="1">
                <a:solidFill>
                  <a:srgbClr val="FF0000"/>
                </a:solidFill>
              </a:rPr>
              <a:t>H</a:t>
            </a:r>
            <a:r>
              <a:rPr lang="en-US" sz="1200" b="1">
                <a:solidFill>
                  <a:srgbClr val="FF0000"/>
                </a:solidFill>
              </a:rPr>
              <a:t>OSTEL</a:t>
            </a:r>
            <a:endParaRPr lang="en-US" sz="1200" b="1">
              <a:solidFill>
                <a:srgbClr val="FF0000"/>
              </a:solidFill>
            </a:endParaRPr>
          </a:p>
          <a:p>
            <a:r>
              <a:rPr lang="en-US" sz="1200" b="1">
                <a:solidFill>
                  <a:srgbClr val="FF0000"/>
                </a:solidFill>
              </a:rPr>
              <a:t>BOYS HOSTEL(30.0.0.0)	</a:t>
            </a:r>
            <a:endParaRPr lang="en-US" sz="1200" b="1">
              <a:solidFill>
                <a:srgbClr val="FF0000"/>
              </a:solidFill>
            </a:endParaRPr>
          </a:p>
          <a:p>
            <a:r>
              <a:rPr lang="en-US" sz="1200"/>
              <a:t>ROUTER 3 IP : 30.0.0.1(same for Hostel A ,B ,C)	</a:t>
            </a:r>
            <a:endParaRPr lang="en-US" sz="1200"/>
          </a:p>
          <a:p>
            <a:r>
              <a:rPr lang="en-US" sz="1200"/>
              <a:t>ROUTER 4 IP: 103.0.0.1(same for  Hostel D , E)</a:t>
            </a:r>
            <a:endParaRPr lang="en-US" sz="1200"/>
          </a:p>
          <a:p>
            <a:endParaRPr lang="en-US" sz="1200"/>
          </a:p>
          <a:p>
            <a:r>
              <a:rPr lang="en-US" sz="1200"/>
              <a:t>HOSTEL A</a:t>
            </a:r>
            <a:endParaRPr lang="en-US" sz="1200"/>
          </a:p>
          <a:p>
            <a:r>
              <a:rPr lang="en-US" sz="1200"/>
              <a:t>PC2(Warden) : 30.0.0.2</a:t>
            </a:r>
            <a:endParaRPr lang="en-US" sz="1200"/>
          </a:p>
          <a:p>
            <a:r>
              <a:rPr lang="en-US" sz="1200"/>
              <a:t>PC3(Hostel): 30.0.0.3	</a:t>
            </a:r>
            <a:endParaRPr lang="en-US" sz="1200"/>
          </a:p>
          <a:p>
            <a:endParaRPr lang="en-US" sz="1200"/>
          </a:p>
          <a:p>
            <a:endParaRPr lang="en-US" sz="1200"/>
          </a:p>
          <a:p>
            <a:r>
              <a:rPr lang="en-US" sz="1200"/>
              <a:t>HOSTEL B</a:t>
            </a:r>
            <a:endParaRPr lang="en-US" sz="1200"/>
          </a:p>
          <a:p>
            <a:r>
              <a:rPr lang="en-US" sz="1200"/>
              <a:t>PC4(WARDEN): 30.0.0.4</a:t>
            </a:r>
            <a:endParaRPr lang="en-US" sz="1200"/>
          </a:p>
          <a:p>
            <a:r>
              <a:rPr lang="en-US" sz="1200"/>
              <a:t>PC5(STUDENT): 30.0.0.5	</a:t>
            </a:r>
            <a:endParaRPr lang="en-US" sz="1200"/>
          </a:p>
          <a:p>
            <a:endParaRPr lang="en-US" sz="1200"/>
          </a:p>
          <a:p>
            <a:r>
              <a:rPr lang="en-US" sz="1200">
                <a:sym typeface="+mn-ea"/>
              </a:rPr>
              <a:t>HOSTEL C</a:t>
            </a:r>
            <a:endParaRPr lang="en-US" sz="1200"/>
          </a:p>
          <a:p>
            <a:r>
              <a:rPr lang="en-US" sz="1200">
                <a:sym typeface="+mn-ea"/>
              </a:rPr>
              <a:t>PC6(WARDEN): 30.0.0.6</a:t>
            </a:r>
            <a:endParaRPr lang="en-US" sz="1200"/>
          </a:p>
          <a:p>
            <a:r>
              <a:rPr lang="en-US" sz="1200">
                <a:sym typeface="+mn-ea"/>
              </a:rPr>
              <a:t>PC7(STUDENT): 30.0.0.7	</a:t>
            </a:r>
            <a:endParaRPr lang="en-US" sz="1200">
              <a:sym typeface="+mn-ea"/>
            </a:endParaRPr>
          </a:p>
          <a:p>
            <a:endParaRPr lang="en-US" sz="1200">
              <a:sym typeface="+mn-ea"/>
            </a:endParaRPr>
          </a:p>
          <a:p>
            <a:r>
              <a:rPr lang="en-IN" altLang="en-US" sz="1200" b="1">
                <a:solidFill>
                  <a:srgbClr val="FF0000"/>
                </a:solidFill>
                <a:sym typeface="+mn-ea"/>
              </a:rPr>
              <a:t>GIRLS HOSTEL</a:t>
            </a:r>
            <a:endParaRPr lang="en-US" sz="1200" b="1">
              <a:solidFill>
                <a:srgbClr val="FF0000"/>
              </a:solidFill>
              <a:sym typeface="+mn-ea"/>
            </a:endParaRPr>
          </a:p>
          <a:p>
            <a:r>
              <a:rPr lang="en-US" sz="1200">
                <a:sym typeface="+mn-ea"/>
              </a:rPr>
              <a:t>HOSTEL D</a:t>
            </a:r>
            <a:endParaRPr lang="en-US" sz="1200"/>
          </a:p>
          <a:p>
            <a:r>
              <a:rPr lang="en-US" sz="1200">
                <a:sym typeface="+mn-ea"/>
              </a:rPr>
              <a:t>PC8(WARDEN): 103.0.0.2</a:t>
            </a:r>
            <a:endParaRPr lang="en-US" sz="1200"/>
          </a:p>
          <a:p>
            <a:r>
              <a:rPr lang="en-US" sz="1200">
                <a:sym typeface="+mn-ea"/>
              </a:rPr>
              <a:t>PC9(STUDENT): 103.0.0.3</a:t>
            </a:r>
            <a:endParaRPr lang="en-US" sz="1200"/>
          </a:p>
          <a:p>
            <a:endParaRPr lang="en-US" sz="1200"/>
          </a:p>
          <a:p>
            <a:r>
              <a:rPr lang="en-US" sz="1200"/>
              <a:t>HOSTEL E</a:t>
            </a:r>
            <a:endParaRPr lang="en-US" sz="1200"/>
          </a:p>
          <a:p>
            <a:r>
              <a:rPr lang="en-US" sz="1200"/>
              <a:t>PC10(STUDENT): 103.0.0.5</a:t>
            </a:r>
            <a:endParaRPr lang="en-US" sz="1200"/>
          </a:p>
          <a:p>
            <a:r>
              <a:rPr lang="en-US" sz="1200"/>
              <a:t>PC11(WARDEN): 103.0.0.4</a:t>
            </a:r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815" y="493337"/>
            <a:ext cx="2543530" cy="538237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331669" y="493295"/>
            <a:ext cx="103846" cy="56268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 Box 4"/>
          <p:cNvSpPr txBox="1"/>
          <p:nvPr/>
        </p:nvSpPr>
        <p:spPr>
          <a:xfrm>
            <a:off x="4664075" y="493395"/>
            <a:ext cx="6966585" cy="45231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b="1"/>
              <a:t>STAFF BUILDING</a:t>
            </a:r>
            <a:endParaRPr lang="en-US" b="1"/>
          </a:p>
          <a:p>
            <a:r>
              <a:rPr lang="en-US" b="1"/>
              <a:t>STAFF BUILDING A (41.0.0.0)	</a:t>
            </a:r>
            <a:endParaRPr lang="en-US" b="1"/>
          </a:p>
          <a:p>
            <a:endParaRPr lang="en-US" b="1"/>
          </a:p>
          <a:p>
            <a:r>
              <a:rPr lang="en-US"/>
              <a:t>ROUTER 6 IP: 41.0.0.1</a:t>
            </a:r>
            <a:endParaRPr lang="en-US"/>
          </a:p>
          <a:p>
            <a:r>
              <a:rPr lang="en-US"/>
              <a:t>PC12: 41.0.0.2</a:t>
            </a:r>
            <a:endParaRPr lang="en-US"/>
          </a:p>
          <a:p>
            <a:r>
              <a:rPr lang="en-US"/>
              <a:t>PC13: 41.0.0.3	</a:t>
            </a:r>
            <a:endParaRPr lang="en-US"/>
          </a:p>
          <a:p>
            <a:endParaRPr lang="en-US"/>
          </a:p>
          <a:p>
            <a:r>
              <a:rPr lang="en-US" b="1">
                <a:sym typeface="+mn-ea"/>
              </a:rPr>
              <a:t>STAFF BUILDING B (42.0.0.0)</a:t>
            </a:r>
            <a:endParaRPr lang="en-US" b="1">
              <a:sym typeface="+mn-ea"/>
            </a:endParaRPr>
          </a:p>
          <a:p>
            <a:endParaRPr lang="en-US"/>
          </a:p>
          <a:p>
            <a:r>
              <a:rPr lang="en-US"/>
              <a:t>ROUTER 6 IP: 42.0.0.1</a:t>
            </a:r>
            <a:endParaRPr lang="en-US"/>
          </a:p>
          <a:p>
            <a:r>
              <a:rPr lang="en-US"/>
              <a:t>PC14: 42.0.0.2</a:t>
            </a:r>
            <a:endParaRPr lang="en-US"/>
          </a:p>
          <a:p>
            <a:r>
              <a:rPr lang="en-US"/>
              <a:t>PC13: 42.0.0.3</a:t>
            </a:r>
            <a:endParaRPr lang="en-US"/>
          </a:p>
          <a:p>
            <a:endParaRPr lang="en-US"/>
          </a:p>
          <a:p>
            <a:r>
              <a:rPr lang="en-US" b="1"/>
              <a:t>DIRECTIOR’S OFFICE:</a:t>
            </a:r>
            <a:endParaRPr lang="en-US" b="1"/>
          </a:p>
          <a:p>
            <a:r>
              <a:rPr lang="en-US"/>
              <a:t>ROUTER 5 IP: 104.0.0.1</a:t>
            </a:r>
            <a:endParaRPr lang="en-US"/>
          </a:p>
          <a:p>
            <a:r>
              <a:rPr lang="en-US"/>
              <a:t>PC16: 104.0.0.2</a:t>
            </a:r>
            <a:endParaRPr lang="en-US"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2866390" y="484505"/>
            <a:ext cx="5016500" cy="56311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3600" b="1">
                <a:solidFill>
                  <a:srgbClr val="FF0000"/>
                </a:solidFill>
                <a:effectLst/>
              </a:rPr>
              <a:t>Innovation in Project</a:t>
            </a:r>
            <a:endParaRPr lang="en-US" sz="3600" b="1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altLang="en-US" sz="3600" b="1">
                <a:solidFill>
                  <a:srgbClr val="FFC000"/>
                </a:solidFill>
                <a:effectLst/>
              </a:rPr>
              <a:t>Affordable</a:t>
            </a:r>
            <a:endParaRPr lang="en-IN" altLang="en-US" sz="3600" b="1">
              <a:solidFill>
                <a:srgbClr val="FFC000"/>
              </a:solidFill>
              <a:effectLst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altLang="en-US" sz="3600" b="1">
                <a:solidFill>
                  <a:srgbClr val="FFC000"/>
                </a:solidFill>
                <a:effectLst/>
              </a:rPr>
              <a:t>Flexible</a:t>
            </a:r>
            <a:endParaRPr lang="en-IN" altLang="en-US" sz="3600" b="1">
              <a:solidFill>
                <a:srgbClr val="FFC000"/>
              </a:solidFill>
              <a:effectLst/>
            </a:endParaRPr>
          </a:p>
          <a:p>
            <a:pPr indent="0">
              <a:buFont typeface="Arial" panose="020B0604020202020204" pitchFamily="34" charset="0"/>
              <a:buNone/>
            </a:pPr>
            <a:endParaRPr lang="en-IN" altLang="en-US" sz="3600" b="1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  <a:p>
            <a:pPr marL="571500" indent="-571500"/>
            <a:r>
              <a:rPr lang="en-IN" altLang="en-US" sz="3600" b="1">
                <a:solidFill>
                  <a:srgbClr val="FF0000"/>
                </a:solidFill>
                <a:effectLst/>
              </a:rPr>
              <a:t>It includes:</a:t>
            </a:r>
            <a:endParaRPr lang="en-IN" altLang="en-US" sz="3600" b="1">
              <a:solidFill>
                <a:srgbClr val="FF0000"/>
              </a:solidFill>
              <a:effectLst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altLang="en-US" sz="3600" b="1">
                <a:solidFill>
                  <a:srgbClr val="FFC000"/>
                </a:solidFill>
                <a:effectLst/>
              </a:rPr>
              <a:t>Adaptibility</a:t>
            </a:r>
            <a:endParaRPr lang="en-IN" altLang="en-US" sz="3600" b="1">
              <a:solidFill>
                <a:srgbClr val="FFC000"/>
              </a:solidFill>
              <a:effectLst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altLang="en-US" sz="3600" b="1">
                <a:solidFill>
                  <a:srgbClr val="FFC000"/>
                </a:solidFill>
                <a:effectLst/>
              </a:rPr>
              <a:t>Security</a:t>
            </a:r>
            <a:endParaRPr lang="en-IN" altLang="en-US" sz="3600" b="1">
              <a:solidFill>
                <a:srgbClr val="FFC000"/>
              </a:solidFill>
              <a:effectLst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altLang="en-US" sz="3600" b="1">
                <a:solidFill>
                  <a:srgbClr val="FFC000"/>
                </a:solidFill>
                <a:effectLst/>
              </a:rPr>
              <a:t>Integration</a:t>
            </a:r>
            <a:endParaRPr lang="en-IN" altLang="en-US" sz="3600" b="1">
              <a:solidFill>
                <a:srgbClr val="FFC000"/>
              </a:solidFill>
              <a:effectLst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altLang="en-US" sz="3600" b="1">
                <a:solidFill>
                  <a:srgbClr val="FFC000"/>
                </a:solidFill>
                <a:effectLst/>
              </a:rPr>
              <a:t>Resilience</a:t>
            </a:r>
            <a:endParaRPr lang="en-IN" altLang="en-US" sz="3600" b="1">
              <a:solidFill>
                <a:srgbClr val="FFC000"/>
              </a:solidFill>
              <a:effectLst/>
            </a:endParaRPr>
          </a:p>
          <a:p>
            <a:pPr marL="571500" indent="-571500"/>
            <a:endParaRPr lang="en-IN" altLang="en-US" sz="3600" b="1">
              <a:solidFill>
                <a:srgbClr val="FFC000"/>
              </a:solidFill>
              <a:effectLst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77890"/>
            <a:ext cx="12191999" cy="1400530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/>
              <a:t>THANK YOU</a:t>
            </a:r>
            <a:endParaRPr lang="en-US" sz="5400" b="1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452718"/>
            <a:ext cx="12192000" cy="908249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/>
              <a:t>Scope and Utility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638248"/>
            <a:ext cx="8946541" cy="3561073"/>
          </a:xfrm>
        </p:spPr>
        <p:txBody>
          <a:bodyPr>
            <a:normAutofit fontScale="92500"/>
          </a:bodyPr>
          <a:lstStyle/>
          <a:p>
            <a:r>
              <a:rPr lang="en-US" dirty="0"/>
              <a:t>Scope</a:t>
            </a:r>
            <a:endParaRPr lang="en-US" dirty="0"/>
          </a:p>
          <a:p>
            <a:pPr lvl="1"/>
            <a:r>
              <a:rPr lang="en-US" dirty="0"/>
              <a:t>The project is primarily intended for small organizations, which include startups &amp; other organizations, and small to medium-sized universities.</a:t>
            </a:r>
            <a:endParaRPr lang="en-US" dirty="0"/>
          </a:p>
          <a:p>
            <a:pPr lvl="1"/>
            <a:r>
              <a:rPr lang="en-US" dirty="0"/>
              <a:t>The project has been made keeping in mind both cost and efficiency.</a:t>
            </a:r>
            <a:endParaRPr lang="en-US" dirty="0"/>
          </a:p>
          <a:p>
            <a:pPr lvl="1"/>
            <a:r>
              <a:rPr lang="en-US" dirty="0"/>
              <a:t>Lastly, the project can be used both as a blank slate, and for upgrading  a pre-existing network. </a:t>
            </a:r>
            <a:endParaRPr lang="en-US" dirty="0"/>
          </a:p>
          <a:p>
            <a:r>
              <a:rPr lang="en-US" dirty="0"/>
              <a:t>Utility</a:t>
            </a:r>
            <a:endParaRPr lang="en-US" dirty="0"/>
          </a:p>
          <a:p>
            <a:pPr lvl="1"/>
            <a:r>
              <a:rPr lang="en-US" dirty="0"/>
              <a:t>I </a:t>
            </a:r>
            <a:r>
              <a:rPr lang="en-US"/>
              <a:t>firmly believe </a:t>
            </a:r>
            <a:r>
              <a:rPr lang="en-US" dirty="0"/>
              <a:t>that the template provided by this design is applicable for </a:t>
            </a:r>
            <a:r>
              <a:rPr lang="en-US" i="1" dirty="0"/>
              <a:t>any </a:t>
            </a:r>
            <a:r>
              <a:rPr lang="en-US" dirty="0"/>
              <a:t>network – provided it is </a:t>
            </a:r>
            <a:r>
              <a:rPr lang="en-US" i="1" dirty="0"/>
              <a:t>not </a:t>
            </a:r>
            <a:r>
              <a:rPr lang="en-US" dirty="0"/>
              <a:t>large enough.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/>
        </p:nvGraphicFramePr>
        <p:xfrm>
          <a:off x="0" y="0"/>
          <a:ext cx="12192000" cy="78927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8" name="Title 1"/>
          <p:cNvSpPr txBox="1"/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b="1" smtClean="0"/>
              <a:t>Network Topology Diagram</a:t>
            </a:r>
            <a:endParaRPr lang="en-US" sz="5400" b="1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2718"/>
            <a:ext cx="12191999" cy="908249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/>
              <a:t>Tools used, and key highlights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65" y="1819275"/>
            <a:ext cx="8946515" cy="5738495"/>
          </a:xfrm>
        </p:spPr>
        <p:txBody>
          <a:bodyPr/>
          <a:lstStyle/>
          <a:p>
            <a:r>
              <a:rPr lang="en-US" dirty="0"/>
              <a:t>Tools</a:t>
            </a:r>
            <a:endParaRPr lang="en-US" dirty="0"/>
          </a:p>
          <a:p>
            <a:pPr lvl="1"/>
            <a:r>
              <a:rPr lang="en-US" dirty="0"/>
              <a:t>The main tool used is Cisco Packet Tracer, provided free of charge for educational or academic use, by Cisco Inc. </a:t>
            </a:r>
            <a:endParaRPr lang="en-US" dirty="0"/>
          </a:p>
          <a:p>
            <a:r>
              <a:rPr lang="en-US" dirty="0"/>
              <a:t>Highlights</a:t>
            </a:r>
            <a:endParaRPr lang="en-US" dirty="0"/>
          </a:p>
          <a:p>
            <a:pPr lvl="1"/>
            <a:r>
              <a:rPr lang="en-US" dirty="0"/>
              <a:t>ISP</a:t>
            </a:r>
            <a:endParaRPr lang="en-US" dirty="0"/>
          </a:p>
          <a:p>
            <a:pPr lvl="1"/>
            <a:r>
              <a:rPr lang="en-US" dirty="0"/>
              <a:t>Network Administration</a:t>
            </a:r>
            <a:endParaRPr lang="en-US" dirty="0"/>
          </a:p>
          <a:p>
            <a:pPr lvl="1"/>
            <a:r>
              <a:rPr lang="en-US" dirty="0"/>
              <a:t>Interconnection of various departments</a:t>
            </a:r>
            <a:endParaRPr lang="en-US" dirty="0"/>
          </a:p>
          <a:p>
            <a:pPr lvl="1"/>
            <a:r>
              <a:rPr lang="en-US" dirty="0"/>
              <a:t>VLANs</a:t>
            </a:r>
            <a:endParaRPr lang="en-US" dirty="0"/>
          </a:p>
          <a:p>
            <a:pPr lvl="1"/>
            <a:r>
              <a:rPr lang="en-US" dirty="0"/>
              <a:t>Network access for Library/Guesthouse</a:t>
            </a:r>
            <a:endParaRPr lang="en-US" dirty="0"/>
          </a:p>
          <a:p>
            <a:pPr lvl="1"/>
            <a:r>
              <a:rPr lang="en-US" dirty="0"/>
              <a:t>Open Wi-Fi for guests</a:t>
            </a:r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2718"/>
            <a:ext cx="12191999" cy="940147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/>
              <a:t>Professional &amp; technical learning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5545" y="1691640"/>
            <a:ext cx="8865235" cy="6377940"/>
          </a:xfrm>
        </p:spPr>
        <p:txBody>
          <a:bodyPr>
            <a:normAutofit/>
          </a:bodyPr>
          <a:lstStyle/>
          <a:p>
            <a:r>
              <a:rPr lang="en-US" sz="2160" dirty="0"/>
              <a:t>Professional</a:t>
            </a:r>
            <a:endParaRPr lang="en-US" sz="2160" dirty="0"/>
          </a:p>
          <a:p>
            <a:pPr lvl="1"/>
            <a:r>
              <a:rPr lang="en-US" sz="2160" dirty="0"/>
              <a:t>Broadened my horizons - learnt that there is more to life than studies.</a:t>
            </a:r>
            <a:endParaRPr lang="en-US" sz="2160" dirty="0"/>
          </a:p>
          <a:p>
            <a:pPr lvl="1"/>
            <a:r>
              <a:rPr lang="en-US" sz="2160" dirty="0"/>
              <a:t>Managed to set deadlines, and abide by them – so that there is no undue pressure near the end.</a:t>
            </a:r>
            <a:endParaRPr lang="en-US" sz="2160" dirty="0"/>
          </a:p>
          <a:p>
            <a:r>
              <a:rPr lang="en-US" sz="2160" dirty="0"/>
              <a:t>Technical</a:t>
            </a:r>
            <a:endParaRPr lang="en-US" sz="2160" dirty="0"/>
          </a:p>
          <a:p>
            <a:pPr lvl="1"/>
            <a:r>
              <a:rPr lang="en-US" sz="2160" dirty="0"/>
              <a:t>Learned the OSI and the TCP/IP model in great detail.</a:t>
            </a:r>
            <a:endParaRPr lang="en-US" sz="2160" dirty="0"/>
          </a:p>
          <a:p>
            <a:pPr lvl="1"/>
            <a:r>
              <a:rPr lang="en-US" sz="2160" dirty="0"/>
              <a:t>Learned about various protocols, and why they are (or not) in use.</a:t>
            </a:r>
            <a:endParaRPr lang="en-US" sz="2160" dirty="0"/>
          </a:p>
          <a:p>
            <a:pPr lvl="1"/>
            <a:r>
              <a:rPr lang="en-US" sz="2160" dirty="0"/>
              <a:t>Learned to build complex networks using Packet Tracer.</a:t>
            </a:r>
            <a:endParaRPr lang="en-US" sz="2160" dirty="0"/>
          </a:p>
          <a:p>
            <a:pPr lvl="1"/>
            <a:r>
              <a:rPr lang="en-US" sz="2160" dirty="0"/>
              <a:t>Learned in great detail about various components of a network – switches, routers, servers, connecting wires, etc.</a:t>
            </a:r>
            <a:endParaRPr lang="en-US" sz="2160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7884" y="268722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altLang="en-US" sz="5400" b="1" dirty="0"/>
              <a:t>IMPLEMENTATION</a:t>
            </a:r>
            <a:endParaRPr lang="en-IN" altLang="en-US" sz="5400" b="1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" y="734060"/>
            <a:ext cx="10125710" cy="4291330"/>
          </a:xfrm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473" y="134681"/>
            <a:ext cx="3038899" cy="4267796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8055" y="4402592"/>
            <a:ext cx="2495898" cy="283884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361765" y="1581211"/>
            <a:ext cx="148927" cy="43890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6511056" y="1581216"/>
            <a:ext cx="3621505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 Box 1"/>
          <p:cNvSpPr txBox="1"/>
          <p:nvPr/>
        </p:nvSpPr>
        <p:spPr>
          <a:xfrm>
            <a:off x="6511290" y="1859915"/>
            <a:ext cx="5311140" cy="3138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b="1"/>
              <a:t>INTERNET SERVICE PROVIDER(192.168.1.0)</a:t>
            </a:r>
            <a:endParaRPr lang="en-US"/>
          </a:p>
          <a:p>
            <a:r>
              <a:rPr lang="en-US" b="1"/>
              <a:t>FTP</a:t>
            </a:r>
            <a:endParaRPr lang="en-US" b="1"/>
          </a:p>
          <a:p>
            <a:r>
              <a:rPr lang="en-US"/>
              <a:t>192.168.1.2</a:t>
            </a:r>
            <a:endParaRPr lang="en-US"/>
          </a:p>
          <a:p>
            <a:r>
              <a:rPr lang="en-US"/>
              <a:t>USER ID Cisco</a:t>
            </a:r>
            <a:endParaRPr lang="en-US"/>
          </a:p>
          <a:p>
            <a:r>
              <a:rPr lang="en-US"/>
              <a:t>PASS = 123	</a:t>
            </a:r>
            <a:endParaRPr lang="en-US"/>
          </a:p>
          <a:p>
            <a:endParaRPr lang="en-US"/>
          </a:p>
          <a:p>
            <a:r>
              <a:rPr lang="en-US" b="1"/>
              <a:t>DNS  </a:t>
            </a:r>
            <a:endParaRPr lang="en-US" b="1"/>
          </a:p>
          <a:p>
            <a:r>
              <a:rPr lang="en-US"/>
              <a:t>192.168.1.3	</a:t>
            </a:r>
            <a:endParaRPr lang="en-US"/>
          </a:p>
          <a:p>
            <a:endParaRPr lang="en-US"/>
          </a:p>
          <a:p>
            <a:r>
              <a:rPr lang="en-US" b="1"/>
              <a:t>HTTP </a:t>
            </a:r>
            <a:endParaRPr lang="en-US" b="1"/>
          </a:p>
          <a:p>
            <a:r>
              <a:rPr lang="en-US"/>
              <a:t>192.168.1.4</a:t>
            </a:r>
            <a:endParaRPr lang="en-US"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8337" y="807053"/>
            <a:ext cx="2581635" cy="5001323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7282180" y="2275840"/>
            <a:ext cx="4658995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b="1"/>
              <a:t>NETWORKADMINISTARTION(10.0.0.0)</a:t>
            </a:r>
            <a:endParaRPr lang="en-US" b="1"/>
          </a:p>
          <a:p>
            <a:r>
              <a:rPr lang="en-US" b="1"/>
              <a:t>Ro</a:t>
            </a:r>
            <a:r>
              <a:rPr lang="en-IN" altLang="en-US" b="1"/>
              <a:t>u</a:t>
            </a:r>
            <a:r>
              <a:rPr lang="en-US" b="1"/>
              <a:t>ter</a:t>
            </a:r>
            <a:endParaRPr lang="en-US" b="1"/>
          </a:p>
          <a:p>
            <a:r>
              <a:rPr lang="en-US"/>
              <a:t>IP	10.0.0.1</a:t>
            </a:r>
            <a:endParaRPr lang="en-US"/>
          </a:p>
          <a:p>
            <a:r>
              <a:rPr lang="en-US"/>
              <a:t>PC0	10.0.0.2</a:t>
            </a:r>
            <a:endParaRPr lang="en-US"/>
          </a:p>
          <a:p>
            <a:endParaRPr lang="en-US"/>
          </a:p>
          <a:p>
            <a:r>
              <a:rPr lang="en-US" b="1"/>
              <a:t>DHCP ServerIP </a:t>
            </a:r>
            <a:r>
              <a:rPr lang="en-US"/>
              <a:t>	</a:t>
            </a:r>
            <a:endParaRPr lang="en-US"/>
          </a:p>
          <a:p>
            <a:r>
              <a:rPr lang="en-US"/>
              <a:t>10.0.0.3</a:t>
            </a:r>
            <a:endParaRPr lang="en-US"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rt_mountaineering">
  <a:themeElements>
    <a:clrScheme name="">
      <a:dk1>
        <a:srgbClr val="777777"/>
      </a:dk1>
      <a:lt1>
        <a:srgbClr val="FFFFFF"/>
      </a:lt1>
      <a:dk2>
        <a:srgbClr val="779EFF"/>
      </a:dk2>
      <a:lt2>
        <a:srgbClr val="FFFF00"/>
      </a:lt2>
      <a:accent1>
        <a:srgbClr val="33CCCC"/>
      </a:accent1>
      <a:accent2>
        <a:srgbClr val="FFFFF7"/>
      </a:accent2>
      <a:accent3>
        <a:srgbClr val="BDCCFF"/>
      </a:accent3>
      <a:accent4>
        <a:srgbClr val="DADADA"/>
      </a:accent4>
      <a:accent5>
        <a:srgbClr val="ADE2E2"/>
      </a:accent5>
      <a:accent6>
        <a:srgbClr val="E7E7E0"/>
      </a:accent6>
      <a:hlink>
        <a:srgbClr val="FF5050"/>
      </a:hlink>
      <a:folHlink>
        <a:srgbClr val="000099"/>
      </a:folHlink>
    </a:clrScheme>
    <a:fontScheme name="Art_mountaineering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Art_mountaineeri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0</TotalTime>
  <Words>2485</Words>
  <Application>WPS Presentation</Application>
  <PresentationFormat>Widescreen</PresentationFormat>
  <Paragraphs>145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Arial</vt:lpstr>
      <vt:lpstr>SimSun</vt:lpstr>
      <vt:lpstr>Wingdings</vt:lpstr>
      <vt:lpstr>Microsoft YaHei</vt:lpstr>
      <vt:lpstr>Arial Unicode MS</vt:lpstr>
      <vt:lpstr>Calibri</vt:lpstr>
      <vt:lpstr>Art_mountaineering</vt:lpstr>
      <vt:lpstr>NETWORK DESIGN PROPOSAL FOR A UNIVERSITY    </vt:lpstr>
      <vt:lpstr>Scope and Utility</vt:lpstr>
      <vt:lpstr>PowerPoint 演示文稿</vt:lpstr>
      <vt:lpstr>Tools used, and key highlights</vt:lpstr>
      <vt:lpstr>Professional &amp; technical learning</vt:lpstr>
      <vt:lpstr>IMPLEMENTATION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DESIGN PROPOSAL FOR A UNIVERSITY  UNDER THE GUIDANCE OF --&gt; MR. VIJAY KUMAR ORGANIZATION --&gt; CDAC, Mohali DATE --&gt; 6th JUNE 2016 – 15th JULY 2016</dc:title>
  <dc:creator>Hatt Paaencho</dc:creator>
  <cp:lastModifiedBy>HP</cp:lastModifiedBy>
  <cp:revision>37</cp:revision>
  <dcterms:created xsi:type="dcterms:W3CDTF">2016-10-01T03:43:00Z</dcterms:created>
  <dcterms:modified xsi:type="dcterms:W3CDTF">2022-01-01T16:21:20Z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1033-11.2.0.10307</vt:lpwstr>
  </property>
  <property fmtid="{D5CDD505-2E9C-101B-9397-08002B2CF9AE}" pid="3" name="ICV">
    <vt:lpwstr>BF798811850548E494E5FB4F12BDFADF</vt:lpwstr>
  </property>
</Properties>
</file>