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81B96-4495-462B-8404-E4461E60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B021B-2CB6-4343-97E3-581E592A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F9F48-910D-4A89-AD16-A7629617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A7880-C2FA-430A-9DEB-07C39812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74222-BE50-42E9-8A66-4B7A0BD2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2FA4-DA0D-4F6A-82FF-3B8F778E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647043-89E7-49C8-80F3-C8C39ADE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E0514-F089-4A80-B4DD-53B8708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39A09-99FE-4C78-AE83-2C24D67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61EF2-FF81-4DFE-AA9A-A028A4D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2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C782F-13AB-41E3-AA42-625493AF8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E46E5A-214C-467F-9ADA-F78393CB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BB7DA-69A6-4FF7-BC9F-3A5C7FA7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53F3E-3C92-4822-89EC-370A6829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870E6-AF8D-4458-B05E-568CE3C6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7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A841F-5F89-478B-85F5-ABE1DAB0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F6017-81FA-4F6E-8D99-D4D163E8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F3596-F8F2-4C2B-B943-7B64A95B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2C05B-B94B-4408-9185-041F7047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A47CA-2C62-4BD2-A8B0-F0CE160E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35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51494-50C5-4309-8471-C71B8C39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D059F-82F2-4746-8378-482AE4FB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73813-8703-4637-917C-68FF3CAE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2ADEF-53CF-47D5-A899-AA427A7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17CDB-4CE5-444D-A58C-4F51B3D9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8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2B69B-B78A-4DA8-AC73-E658F5F7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6C6AC-2B0B-464C-A924-9A58D7D04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50F0C-293B-4CEA-83BD-E907D5C24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EA28A-871A-4B20-8BBD-EF0CCCBF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6AAF2-7A9F-4989-A652-41B13B82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A6515-72D2-4B6F-BFFD-F5EA34B2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33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3A192-A015-4A60-B475-ECD67DC7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5687A-E178-4C23-8FBF-A299B0B4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9FCC74-093F-4E6C-8458-B14C0B49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CC1BDC-6ABC-42D7-B3FA-29400706B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1729EF-DC3E-4C34-B85F-C8BDDB7DA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88F4FF-55FC-46CD-A3EC-CE89AB2C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3F12C7-FF3D-4152-A395-5C81AB43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421FE3-8074-497E-9DF3-DB9F56EF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0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FAE7-C5D4-4D21-9137-EFF217C9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383CD7-9C3B-4EB2-8BD0-8C6110B5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B48B8C-D9A3-4E77-97EB-59409538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55BAEA-0E85-4F38-B9DA-78B5462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02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FB7B46-F6B3-44AD-AEB7-4EFB2802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9B98FC-4C63-4AF5-B077-90A6A6D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EB5920-D51E-443F-B7EC-46B05672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5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B5EA1-AA17-44BF-8DE0-80A685BF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A1B22-FDDA-4D4A-A56C-B303DBDA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C21E16-8F1A-4BA5-8FFB-A0F8B79F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DCCFA-7814-4B1D-9A4E-2916C713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7A8C4-2A2D-4B5A-A9D2-2EC96F42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2A5576-7455-4262-8A25-38B58C48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0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F3668-02E2-4E0C-9747-D3AF3DA0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A9865-8CE9-4549-81EA-34D253ACF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9C073B-BC5F-427F-A0F6-D935DA15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B40A42-9D6C-4469-A89A-9FDBFF4E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528F7-394E-42A2-8E3F-E9D73140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96234-F93D-4C33-A8AF-67BE546A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3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F28089-7AAF-4004-89DA-6786DE05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6B0F5-8F2A-45CF-8F34-13BB8F9C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22D0D-1D21-44C9-94FE-8DEC373B3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CFC6-BE1C-40DA-8707-C4C5F4A9AE20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81B6C-2623-4BF4-AD49-5DC5B250C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ACED5-7821-45C8-98F8-D3995AD67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2A1F-DC30-44E8-9BE0-798BBD7F0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4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pi.inf.udec.cl/asin.pdf" TargetMode="External"/><Relationship Id="rId3" Type="http://schemas.openxmlformats.org/officeDocument/2006/relationships/hyperlink" Target="http://sedici.unlp.edu.ar/bitstream/handle/10915/65402/Documento_completo.pdf-PDFA.pdf?sequence=1&amp;isAllowed=y" TargetMode="External"/><Relationship Id="rId7" Type="http://schemas.openxmlformats.org/officeDocument/2006/relationships/hyperlink" Target="https://ethz.ch/content/dam/ethz/special-interest/infk/chair-program-method/pm/documents/Education/Courses/SS2018/Program%20Verification/01-SATSolving.pdf" TargetMode="External"/><Relationship Id="rId2" Type="http://schemas.openxmlformats.org/officeDocument/2006/relationships/hyperlink" Target="https://ptolemy.berkeley.edu/projects/embedded/eecsx44/fall2011/lectures/SATSolv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t.inesc-id.pt/~ines/sac10.pdf" TargetMode="External"/><Relationship Id="rId5" Type="http://schemas.openxmlformats.org/officeDocument/2006/relationships/hyperlink" Target="https://www.cs.us.es/~jalonso/cursos/li-12/temas/tema-6.pdf" TargetMode="External"/><Relationship Id="rId4" Type="http://schemas.openxmlformats.org/officeDocument/2006/relationships/hyperlink" Target="https://www.cs.upc.edu/~larrosa/MEI-CSI-files/SAT/csi-apuntes-sat.pdf" TargetMode="External"/><Relationship Id="rId9" Type="http://schemas.openxmlformats.org/officeDocument/2006/relationships/hyperlink" Target="https://cse442-17f.github.io/Conflict-Driven-Claus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ualiza tu plataforma de diapositivas con Powerpoint Converter ...">
            <a:extLst>
              <a:ext uri="{FF2B5EF4-FFF2-40B4-BE49-F238E27FC236}">
                <a16:creationId xmlns:a16="http://schemas.microsoft.com/office/drawing/2014/main" id="{07E0CCB7-81AB-4E14-B916-A850D7D7F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8"/>
            <a:ext cx="12192000" cy="5495925"/>
          </a:xfrm>
          <a:prstGeom prst="rect">
            <a:avLst/>
          </a:prstGeom>
          <a:ln>
            <a:noFill/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F5CFC4-AEB6-4FAA-9083-D75D0FD4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027"/>
            <a:ext cx="9144000" cy="1879946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Problema de </a:t>
            </a:r>
            <a:r>
              <a:rPr lang="es-ES" b="1" dirty="0" err="1">
                <a:solidFill>
                  <a:schemeClr val="bg1"/>
                </a:solidFill>
              </a:rPr>
              <a:t>satisfacibilidad</a:t>
            </a:r>
            <a:r>
              <a:rPr lang="es-ES" b="1" dirty="0">
                <a:solidFill>
                  <a:schemeClr val="bg1"/>
                </a:solidFill>
              </a:rPr>
              <a:t> booleana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5A14B-86F9-45F7-AB4C-EE71E6F7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70" y="6042991"/>
            <a:ext cx="9144000" cy="526774"/>
          </a:xfrm>
        </p:spPr>
        <p:txBody>
          <a:bodyPr/>
          <a:lstStyle/>
          <a:p>
            <a:pPr algn="l"/>
            <a:r>
              <a:rPr lang="es-ES" dirty="0"/>
              <a:t>© </a:t>
            </a:r>
            <a:r>
              <a:rPr lang="es-ES" dirty="0" err="1"/>
              <a:t>Jose</a:t>
            </a:r>
            <a:r>
              <a:rPr lang="es-ES" dirty="0"/>
              <a:t> María </a:t>
            </a:r>
            <a:r>
              <a:rPr lang="es-ES" dirty="0" err="1"/>
              <a:t>Amusquivar</a:t>
            </a:r>
            <a:r>
              <a:rPr lang="es-ES" dirty="0"/>
              <a:t> </a:t>
            </a:r>
            <a:r>
              <a:rPr lang="es-ES" dirty="0" err="1"/>
              <a:t>Poppe</a:t>
            </a:r>
            <a:r>
              <a:rPr lang="es-ES" dirty="0"/>
              <a:t> &amp; Prashant Jeswani </a:t>
            </a:r>
            <a:r>
              <a:rPr lang="es-ES" dirty="0" err="1"/>
              <a:t>Tejwani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2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F86E-25A2-42BA-9E60-DE6E4F7F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 + Notebook (8 min máximo)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C93DF-E2E9-43DD-B2DE-BDC297FE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49997-DBE2-4814-B8B6-D5D6BC55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+ Pseudocódigos (8 min máximo)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B3457-1CCB-492B-86CB-8A4ED3EA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7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65E7B-B1EF-4B61-9846-9907E96E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del SAT (4 min máximo)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DFFF7-FBD1-4001-814C-E00A37D1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6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12C4-9FE5-452B-B570-0892169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en CMD (5 min máximo)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CBFE7-3D5F-40BD-BCF5-8477052B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46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0155-38D6-44E4-94EE-5043207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en GUI (5 min </a:t>
            </a:r>
            <a:r>
              <a:rPr lang="es-ES" dirty="0" err="1"/>
              <a:t>maximo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E0B1D-8B5D-4154-B261-1D23F20E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44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0AF7E-BDB3-4EB0-A56C-08AD9BEB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77C13-F654-44D8-9DE4-474234CE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https://ptolemy.berkeley.edu/projects/embedded/eecsx44/fall2011/lectures/SATSolving.pdf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http://sedici.unlp.edu.ar/bitstream/handle/10915/65402/Documento_completo.pdf-PDFA.pdf?sequence=1&amp;isAllowed=y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4"/>
              </a:rPr>
              <a:t>https://www.cs.upc.edu/~larrosa/MEI-CSI-files/SAT/csi-apuntes-sat.pdf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5"/>
              </a:rPr>
              <a:t>https://www.cs.us.es/~jalonso/cursos/li-12/temas/tema-6.pdf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6"/>
              </a:rPr>
              <a:t>http://sat.inesc-id.pt/~ines/sac10.pdf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7"/>
              </a:rPr>
              <a:t>https://ethz.ch/content/dam/ethz/special-interest/infk/chair-program-method/pm/documents/Education/Courses/SS2018/Program%20Verification/01-SATSolving.pdf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8"/>
              </a:rPr>
              <a:t>http://spi.inf.udec.cl/asin.pdf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9"/>
              </a:rPr>
              <a:t>https://cse442-17f.github.io/Conflict-Driven-Clause-Learning/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FALTAN LAS DE JOSE</a:t>
            </a:r>
          </a:p>
        </p:txBody>
      </p:sp>
    </p:spTree>
    <p:extLst>
      <p:ext uri="{BB962C8B-B14F-4D97-AF65-F5344CB8AC3E}">
        <p14:creationId xmlns:p14="http://schemas.microsoft.com/office/powerpoint/2010/main" val="3786245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Problema de satisfacibilidad booleana </vt:lpstr>
      <vt:lpstr>Teoría + Notebook (8 min máximo)</vt:lpstr>
      <vt:lpstr>Práctica + Pseudocódigos (8 min máximo)</vt:lpstr>
      <vt:lpstr>Aplicaciones del SAT (4 min máximo)</vt:lpstr>
      <vt:lpstr>Programa en CMD (5 min máximo)</vt:lpstr>
      <vt:lpstr>Programa en GUI (5 min maximo)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satisfacibilidad booleana </dc:title>
  <dc:creator>Prashant Jeswani</dc:creator>
  <cp:lastModifiedBy>Prashant Jeswani</cp:lastModifiedBy>
  <cp:revision>7</cp:revision>
  <dcterms:created xsi:type="dcterms:W3CDTF">2020-06-17T05:10:25Z</dcterms:created>
  <dcterms:modified xsi:type="dcterms:W3CDTF">2020-06-17T05:23:30Z</dcterms:modified>
</cp:coreProperties>
</file>