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6"/>
  </p:notesMasterIdLst>
  <p:sldIdLst>
    <p:sldId id="256"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25" autoAdjust="0"/>
  </p:normalViewPr>
  <p:slideViewPr>
    <p:cSldViewPr snapToGrid="0">
      <p:cViewPr varScale="1">
        <p:scale>
          <a:sx n="61" d="100"/>
          <a:sy n="61" d="100"/>
        </p:scale>
        <p:origin x="8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7F651-B0F5-48E7-97F7-9BBF20588E0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FBE7BD-2CE5-434E-B106-63436D0600C3}">
      <dgm:prSet/>
      <dgm:spPr/>
      <dgm:t>
        <a:bodyPr/>
        <a:lstStyle/>
        <a:p>
          <a:pPr>
            <a:lnSpc>
              <a:spcPct val="100000"/>
            </a:lnSpc>
          </a:pPr>
          <a:r>
            <a:rPr lang="en-IN" dirty="0"/>
            <a:t>Based on the tasks given we have implemented a gaming platform </a:t>
          </a:r>
          <a:endParaRPr lang="en-US" dirty="0"/>
        </a:p>
      </dgm:t>
    </dgm:pt>
    <dgm:pt modelId="{AA43AB97-8549-435F-97A6-9FFF4DA4E996}" type="parTrans" cxnId="{46DF3527-D607-4B5B-98E5-C24D7F34E6B8}">
      <dgm:prSet/>
      <dgm:spPr/>
      <dgm:t>
        <a:bodyPr/>
        <a:lstStyle/>
        <a:p>
          <a:endParaRPr lang="en-US"/>
        </a:p>
      </dgm:t>
    </dgm:pt>
    <dgm:pt modelId="{100FDAC1-B5C9-433F-9FC2-37B14E2D8521}" type="sibTrans" cxnId="{46DF3527-D607-4B5B-98E5-C24D7F34E6B8}">
      <dgm:prSet/>
      <dgm:spPr/>
      <dgm:t>
        <a:bodyPr/>
        <a:lstStyle/>
        <a:p>
          <a:endParaRPr lang="en-US"/>
        </a:p>
      </dgm:t>
    </dgm:pt>
    <dgm:pt modelId="{2380580F-5CF4-461F-9A7E-E47225731C34}">
      <dgm:prSet/>
      <dgm:spPr/>
      <dgm:t>
        <a:bodyPr/>
        <a:lstStyle/>
        <a:p>
          <a:pPr>
            <a:lnSpc>
              <a:spcPct val="100000"/>
            </a:lnSpc>
          </a:pPr>
          <a:r>
            <a:rPr lang="en-IN" dirty="0"/>
            <a:t>This site enables players to buy tokens and bet them on a game he or she chooses </a:t>
          </a:r>
          <a:endParaRPr lang="en-US" dirty="0"/>
        </a:p>
      </dgm:t>
    </dgm:pt>
    <dgm:pt modelId="{5C8AE0FF-6F1D-4BFC-95F1-0193860B978F}" type="parTrans" cxnId="{4A504EC2-EA3B-4CD9-80A7-0718EE18F831}">
      <dgm:prSet/>
      <dgm:spPr/>
      <dgm:t>
        <a:bodyPr/>
        <a:lstStyle/>
        <a:p>
          <a:endParaRPr lang="en-US"/>
        </a:p>
      </dgm:t>
    </dgm:pt>
    <dgm:pt modelId="{7650D08B-EA95-4CF2-AA4B-44DB6FF4E856}" type="sibTrans" cxnId="{4A504EC2-EA3B-4CD9-80A7-0718EE18F831}">
      <dgm:prSet/>
      <dgm:spPr/>
      <dgm:t>
        <a:bodyPr/>
        <a:lstStyle/>
        <a:p>
          <a:endParaRPr lang="en-US"/>
        </a:p>
      </dgm:t>
    </dgm:pt>
    <dgm:pt modelId="{19125A04-76CF-46DE-8933-2152DCDE5E16}">
      <dgm:prSet/>
      <dgm:spPr/>
      <dgm:t>
        <a:bodyPr/>
        <a:lstStyle/>
        <a:p>
          <a:pPr>
            <a:lnSpc>
              <a:spcPct val="100000"/>
            </a:lnSpc>
          </a:pPr>
          <a:r>
            <a:rPr lang="en-IN" dirty="0"/>
            <a:t>The platform itself is a medium to connect the player to the games he wants to play </a:t>
          </a:r>
          <a:endParaRPr lang="en-US" dirty="0"/>
        </a:p>
      </dgm:t>
    </dgm:pt>
    <dgm:pt modelId="{8B083550-B3B1-425F-B3B5-C21B5B65356F}" type="parTrans" cxnId="{1E8DA7DD-A133-456A-AF7B-A2F9682F930E}">
      <dgm:prSet/>
      <dgm:spPr/>
      <dgm:t>
        <a:bodyPr/>
        <a:lstStyle/>
        <a:p>
          <a:endParaRPr lang="en-US"/>
        </a:p>
      </dgm:t>
    </dgm:pt>
    <dgm:pt modelId="{F4BF9FA3-D754-4E7B-A9F9-8B31D642A1EA}" type="sibTrans" cxnId="{1E8DA7DD-A133-456A-AF7B-A2F9682F930E}">
      <dgm:prSet/>
      <dgm:spPr/>
      <dgm:t>
        <a:bodyPr/>
        <a:lstStyle/>
        <a:p>
          <a:endParaRPr lang="en-US"/>
        </a:p>
      </dgm:t>
    </dgm:pt>
    <dgm:pt modelId="{C2E5DA71-59C5-4122-9809-216422AD6E60}">
      <dgm:prSet/>
      <dgm:spPr/>
      <dgm:t>
        <a:bodyPr/>
        <a:lstStyle/>
        <a:p>
          <a:pPr>
            <a:lnSpc>
              <a:spcPct val="100000"/>
            </a:lnSpc>
          </a:pPr>
          <a:endParaRPr lang="en-US" dirty="0"/>
        </a:p>
      </dgm:t>
    </dgm:pt>
    <dgm:pt modelId="{34A97137-9D70-4FCE-8BDB-172328B3874D}" type="parTrans" cxnId="{1E53B99C-1303-4660-9451-F179957D3E28}">
      <dgm:prSet/>
      <dgm:spPr/>
      <dgm:t>
        <a:bodyPr/>
        <a:lstStyle/>
        <a:p>
          <a:endParaRPr lang="en-US"/>
        </a:p>
      </dgm:t>
    </dgm:pt>
    <dgm:pt modelId="{3D522B1D-7341-4B0B-B131-25D214CFF266}" type="sibTrans" cxnId="{1E53B99C-1303-4660-9451-F179957D3E28}">
      <dgm:prSet/>
      <dgm:spPr/>
      <dgm:t>
        <a:bodyPr/>
        <a:lstStyle/>
        <a:p>
          <a:endParaRPr lang="en-US"/>
        </a:p>
      </dgm:t>
    </dgm:pt>
    <dgm:pt modelId="{20AD2687-11AE-4B20-9FC3-D500BE575E58}">
      <dgm:prSet/>
      <dgm:spPr/>
      <dgm:t>
        <a:bodyPr/>
        <a:lstStyle/>
        <a:p>
          <a:pPr>
            <a:lnSpc>
              <a:spcPct val="100000"/>
            </a:lnSpc>
          </a:pPr>
          <a:r>
            <a:rPr lang="en-US" dirty="0"/>
            <a:t>The platform also sets a minimum number of tokens for a chosen game creating an innovative gaming and betting platform.</a:t>
          </a:r>
        </a:p>
      </dgm:t>
    </dgm:pt>
    <dgm:pt modelId="{BC639BA2-D49C-44EC-96A8-7031FE35E927}" type="parTrans" cxnId="{C02EFD09-C572-4DCF-8E16-712CEC28B90A}">
      <dgm:prSet/>
      <dgm:spPr/>
      <dgm:t>
        <a:bodyPr/>
        <a:lstStyle/>
        <a:p>
          <a:endParaRPr lang="en-US"/>
        </a:p>
      </dgm:t>
    </dgm:pt>
    <dgm:pt modelId="{31263E34-5B0A-4B28-A0F8-01234A4A7172}" type="sibTrans" cxnId="{C02EFD09-C572-4DCF-8E16-712CEC28B90A}">
      <dgm:prSet/>
      <dgm:spPr/>
      <dgm:t>
        <a:bodyPr/>
        <a:lstStyle/>
        <a:p>
          <a:endParaRPr lang="en-US"/>
        </a:p>
      </dgm:t>
    </dgm:pt>
    <dgm:pt modelId="{1041BACF-5490-49C4-A5AF-F89EBEC30D74}" type="pres">
      <dgm:prSet presAssocID="{BBD7F651-B0F5-48E7-97F7-9BBF20588E0D}" presName="root" presStyleCnt="0">
        <dgm:presLayoutVars>
          <dgm:dir/>
          <dgm:resizeHandles val="exact"/>
        </dgm:presLayoutVars>
      </dgm:prSet>
      <dgm:spPr/>
    </dgm:pt>
    <dgm:pt modelId="{5E8347CD-2D21-422F-896F-7797745AC80D}" type="pres">
      <dgm:prSet presAssocID="{BAFBE7BD-2CE5-434E-B106-63436D0600C3}" presName="compNode" presStyleCnt="0"/>
      <dgm:spPr/>
    </dgm:pt>
    <dgm:pt modelId="{73233AFD-8479-4877-AFD5-7BB651392752}" type="pres">
      <dgm:prSet presAssocID="{BAFBE7BD-2CE5-434E-B106-63436D0600C3}" presName="iconRect" presStyleLbl="node1" presStyleIdx="0" presStyleCnt="5" custLinFactNeighborX="-4766" custLinFactNeighborY="875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1AC8DCAA-A166-47EA-9E83-638CE9ECA13E}" type="pres">
      <dgm:prSet presAssocID="{BAFBE7BD-2CE5-434E-B106-63436D0600C3}" presName="spaceRect" presStyleCnt="0"/>
      <dgm:spPr/>
    </dgm:pt>
    <dgm:pt modelId="{1CEA0E4B-17E0-4288-A243-8E90C49FF64D}" type="pres">
      <dgm:prSet presAssocID="{BAFBE7BD-2CE5-434E-B106-63436D0600C3}" presName="textRect" presStyleLbl="revTx" presStyleIdx="0" presStyleCnt="5" custScaleX="87348" custScaleY="97797" custLinFactNeighborX="2782" custLinFactNeighborY="-13001">
        <dgm:presLayoutVars>
          <dgm:chMax val="1"/>
          <dgm:chPref val="1"/>
        </dgm:presLayoutVars>
      </dgm:prSet>
      <dgm:spPr/>
    </dgm:pt>
    <dgm:pt modelId="{59F1E252-6938-4502-83BB-483E30EC16DC}" type="pres">
      <dgm:prSet presAssocID="{100FDAC1-B5C9-433F-9FC2-37B14E2D8521}" presName="sibTrans" presStyleCnt="0"/>
      <dgm:spPr/>
    </dgm:pt>
    <dgm:pt modelId="{405EED67-76A4-4AFC-A4BC-162DBEF9321D}" type="pres">
      <dgm:prSet presAssocID="{2380580F-5CF4-461F-9A7E-E47225731C34}" presName="compNode" presStyleCnt="0"/>
      <dgm:spPr/>
    </dgm:pt>
    <dgm:pt modelId="{94BE583F-9D9F-448E-8C6D-9E17AAFD0D79}" type="pres">
      <dgm:prSet presAssocID="{2380580F-5CF4-461F-9A7E-E47225731C34}" presName="iconRect" presStyleLbl="node1" presStyleIdx="1" presStyleCnt="5" custLinFactNeighborY="10490"/>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a:ext>
      </dgm:extLst>
    </dgm:pt>
    <dgm:pt modelId="{258BC06B-280C-4C03-AF3B-42A5A2F014D7}" type="pres">
      <dgm:prSet presAssocID="{2380580F-5CF4-461F-9A7E-E47225731C34}" presName="spaceRect" presStyleCnt="0"/>
      <dgm:spPr/>
    </dgm:pt>
    <dgm:pt modelId="{E5F8BCF6-59B5-4D45-805F-8A80F3D3D51E}" type="pres">
      <dgm:prSet presAssocID="{2380580F-5CF4-461F-9A7E-E47225731C34}" presName="textRect" presStyleLbl="revTx" presStyleIdx="1" presStyleCnt="5" custLinFactNeighborX="-1752" custLinFactNeighborY="-4764">
        <dgm:presLayoutVars>
          <dgm:chMax val="1"/>
          <dgm:chPref val="1"/>
        </dgm:presLayoutVars>
      </dgm:prSet>
      <dgm:spPr/>
    </dgm:pt>
    <dgm:pt modelId="{6A690ED4-CFF9-4EF0-B405-EF85B65F5494}" type="pres">
      <dgm:prSet presAssocID="{7650D08B-EA95-4CF2-AA4B-44DB6FF4E856}" presName="sibTrans" presStyleCnt="0"/>
      <dgm:spPr/>
    </dgm:pt>
    <dgm:pt modelId="{E0D148EB-DC5A-4FB1-9650-6D3691794261}" type="pres">
      <dgm:prSet presAssocID="{19125A04-76CF-46DE-8933-2152DCDE5E16}" presName="compNode" presStyleCnt="0"/>
      <dgm:spPr/>
    </dgm:pt>
    <dgm:pt modelId="{E9D2488A-98C5-40A9-84B0-95A20E1D751B}" type="pres">
      <dgm:prSet presAssocID="{19125A04-76CF-46DE-8933-2152DCDE5E16}" presName="iconRect" presStyleLbl="node1" presStyleIdx="2" presStyleCnt="5" custScaleX="103296" custScaleY="105839" custLinFactNeighborX="-255" custLinFactNeighborY="10490"/>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sketball"/>
        </a:ext>
      </dgm:extLst>
    </dgm:pt>
    <dgm:pt modelId="{D70292FE-A00D-4BEE-9E59-A9B811FC6552}" type="pres">
      <dgm:prSet presAssocID="{19125A04-76CF-46DE-8933-2152DCDE5E16}" presName="spaceRect" presStyleCnt="0"/>
      <dgm:spPr/>
    </dgm:pt>
    <dgm:pt modelId="{84141131-021A-49DC-8553-61E2F58FDA1F}" type="pres">
      <dgm:prSet presAssocID="{19125A04-76CF-46DE-8933-2152DCDE5E16}" presName="textRect" presStyleLbl="revTx" presStyleIdx="2" presStyleCnt="5" custLinFactNeighborX="-115" custLinFactNeighborY="-4687">
        <dgm:presLayoutVars>
          <dgm:chMax val="1"/>
          <dgm:chPref val="1"/>
        </dgm:presLayoutVars>
      </dgm:prSet>
      <dgm:spPr/>
    </dgm:pt>
    <dgm:pt modelId="{5A08BE1C-3563-4670-BDC1-4F090B7287E6}" type="pres">
      <dgm:prSet presAssocID="{F4BF9FA3-D754-4E7B-A9F9-8B31D642A1EA}" presName="sibTrans" presStyleCnt="0"/>
      <dgm:spPr/>
    </dgm:pt>
    <dgm:pt modelId="{D502CA10-FCDF-46C2-A6EB-CF6E450BD6C9}" type="pres">
      <dgm:prSet presAssocID="{C2E5DA71-59C5-4122-9809-216422AD6E60}" presName="compNode" presStyleCnt="0"/>
      <dgm:spPr/>
    </dgm:pt>
    <dgm:pt modelId="{B73FCCA2-918D-48AA-8D36-2ED0A1BA8F66}" type="pres">
      <dgm:prSet presAssocID="{C2E5DA71-59C5-4122-9809-216422AD6E60}" presName="iconRect" presStyleLbl="node1" presStyleIdx="3" presStyleCnt="5" custLinFactNeighborX="-12975" custLinFactNeighborY="17668"/>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051AE609-EA0F-4651-AA16-D0A10431F520}" type="pres">
      <dgm:prSet presAssocID="{C2E5DA71-59C5-4122-9809-216422AD6E60}" presName="spaceRect" presStyleCnt="0"/>
      <dgm:spPr/>
    </dgm:pt>
    <dgm:pt modelId="{67FE1AEC-8834-4B2A-9A2A-9E100E362AB7}" type="pres">
      <dgm:prSet presAssocID="{C2E5DA71-59C5-4122-9809-216422AD6E60}" presName="textRect" presStyleLbl="revTx" presStyleIdx="3" presStyleCnt="5">
        <dgm:presLayoutVars>
          <dgm:chMax val="1"/>
          <dgm:chPref val="1"/>
        </dgm:presLayoutVars>
      </dgm:prSet>
      <dgm:spPr/>
    </dgm:pt>
    <dgm:pt modelId="{0CB89EB5-8918-4E0F-8ED3-D4D02259D939}" type="pres">
      <dgm:prSet presAssocID="{3D522B1D-7341-4B0B-B131-25D214CFF266}" presName="sibTrans" presStyleCnt="0"/>
      <dgm:spPr/>
    </dgm:pt>
    <dgm:pt modelId="{CAD46D41-7B0B-42B6-9451-D2FD57643074}" type="pres">
      <dgm:prSet presAssocID="{20AD2687-11AE-4B20-9FC3-D500BE575E58}" presName="compNode" presStyleCnt="0"/>
      <dgm:spPr/>
    </dgm:pt>
    <dgm:pt modelId="{C1791D89-CC29-4A59-ACBB-94D808B04E7B}" type="pres">
      <dgm:prSet presAssocID="{20AD2687-11AE-4B20-9FC3-D500BE575E58}" presName="iconRect" presStyleLbl="node1" presStyleIdx="4" presStyleCnt="5" custLinFactNeighborX="4255" custLinFactNeighborY="10490"/>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Golf"/>
        </a:ext>
      </dgm:extLst>
    </dgm:pt>
    <dgm:pt modelId="{033DB483-F448-4260-90CF-59F3F7235B9F}" type="pres">
      <dgm:prSet presAssocID="{20AD2687-11AE-4B20-9FC3-D500BE575E58}" presName="spaceRect" presStyleCnt="0"/>
      <dgm:spPr/>
    </dgm:pt>
    <dgm:pt modelId="{4E8030D7-BF76-44EE-A9EA-0E678E308A49}" type="pres">
      <dgm:prSet presAssocID="{20AD2687-11AE-4B20-9FC3-D500BE575E58}" presName="textRect" presStyleLbl="revTx" presStyleIdx="4" presStyleCnt="5" custLinFactNeighborX="584" custLinFactNeighborY="-9660">
        <dgm:presLayoutVars>
          <dgm:chMax val="1"/>
          <dgm:chPref val="1"/>
        </dgm:presLayoutVars>
      </dgm:prSet>
      <dgm:spPr/>
    </dgm:pt>
  </dgm:ptLst>
  <dgm:cxnLst>
    <dgm:cxn modelId="{C02EFD09-C572-4DCF-8E16-712CEC28B90A}" srcId="{BBD7F651-B0F5-48E7-97F7-9BBF20588E0D}" destId="{20AD2687-11AE-4B20-9FC3-D500BE575E58}" srcOrd="4" destOrd="0" parTransId="{BC639BA2-D49C-44EC-96A8-7031FE35E927}" sibTransId="{31263E34-5B0A-4B28-A0F8-01234A4A7172}"/>
    <dgm:cxn modelId="{46DF3527-D607-4B5B-98E5-C24D7F34E6B8}" srcId="{BBD7F651-B0F5-48E7-97F7-9BBF20588E0D}" destId="{BAFBE7BD-2CE5-434E-B106-63436D0600C3}" srcOrd="0" destOrd="0" parTransId="{AA43AB97-8549-435F-97A6-9FFF4DA4E996}" sibTransId="{100FDAC1-B5C9-433F-9FC2-37B14E2D8521}"/>
    <dgm:cxn modelId="{40D7BE2B-A249-4F2C-97BB-C6389F25D395}" type="presOf" srcId="{BAFBE7BD-2CE5-434E-B106-63436D0600C3}" destId="{1CEA0E4B-17E0-4288-A243-8E90C49FF64D}" srcOrd="0" destOrd="0" presId="urn:microsoft.com/office/officeart/2018/2/layout/IconLabelList"/>
    <dgm:cxn modelId="{A96F818B-90DD-482B-B96C-06007A1449E9}" type="presOf" srcId="{2380580F-5CF4-461F-9A7E-E47225731C34}" destId="{E5F8BCF6-59B5-4D45-805F-8A80F3D3D51E}" srcOrd="0" destOrd="0" presId="urn:microsoft.com/office/officeart/2018/2/layout/IconLabelList"/>
    <dgm:cxn modelId="{1E53B99C-1303-4660-9451-F179957D3E28}" srcId="{BBD7F651-B0F5-48E7-97F7-9BBF20588E0D}" destId="{C2E5DA71-59C5-4122-9809-216422AD6E60}" srcOrd="3" destOrd="0" parTransId="{34A97137-9D70-4FCE-8BDB-172328B3874D}" sibTransId="{3D522B1D-7341-4B0B-B131-25D214CFF266}"/>
    <dgm:cxn modelId="{5EF6079D-E12D-44DD-8C11-4F1F917FE64B}" type="presOf" srcId="{20AD2687-11AE-4B20-9FC3-D500BE575E58}" destId="{4E8030D7-BF76-44EE-A9EA-0E678E308A49}" srcOrd="0" destOrd="0" presId="urn:microsoft.com/office/officeart/2018/2/layout/IconLabelList"/>
    <dgm:cxn modelId="{4A504EC2-EA3B-4CD9-80A7-0718EE18F831}" srcId="{BBD7F651-B0F5-48E7-97F7-9BBF20588E0D}" destId="{2380580F-5CF4-461F-9A7E-E47225731C34}" srcOrd="1" destOrd="0" parTransId="{5C8AE0FF-6F1D-4BFC-95F1-0193860B978F}" sibTransId="{7650D08B-EA95-4CF2-AA4B-44DB6FF4E856}"/>
    <dgm:cxn modelId="{1D03B8CD-BF77-4E04-9C0D-2A84CA9D35B8}" type="presOf" srcId="{C2E5DA71-59C5-4122-9809-216422AD6E60}" destId="{67FE1AEC-8834-4B2A-9A2A-9E100E362AB7}" srcOrd="0" destOrd="0" presId="urn:microsoft.com/office/officeart/2018/2/layout/IconLabelList"/>
    <dgm:cxn modelId="{1E8DA7DD-A133-456A-AF7B-A2F9682F930E}" srcId="{BBD7F651-B0F5-48E7-97F7-9BBF20588E0D}" destId="{19125A04-76CF-46DE-8933-2152DCDE5E16}" srcOrd="2" destOrd="0" parTransId="{8B083550-B3B1-425F-B3B5-C21B5B65356F}" sibTransId="{F4BF9FA3-D754-4E7B-A9F9-8B31D642A1EA}"/>
    <dgm:cxn modelId="{46D8D1DE-A206-4B84-99AD-A59372841466}" type="presOf" srcId="{19125A04-76CF-46DE-8933-2152DCDE5E16}" destId="{84141131-021A-49DC-8553-61E2F58FDA1F}" srcOrd="0" destOrd="0" presId="urn:microsoft.com/office/officeart/2018/2/layout/IconLabelList"/>
    <dgm:cxn modelId="{B1AEF0F8-A43A-424D-AAB5-C4DB209D5B5B}" type="presOf" srcId="{BBD7F651-B0F5-48E7-97F7-9BBF20588E0D}" destId="{1041BACF-5490-49C4-A5AF-F89EBEC30D74}" srcOrd="0" destOrd="0" presId="urn:microsoft.com/office/officeart/2018/2/layout/IconLabelList"/>
    <dgm:cxn modelId="{EEF2B64F-BCAF-4A64-8B79-01B2271922FE}" type="presParOf" srcId="{1041BACF-5490-49C4-A5AF-F89EBEC30D74}" destId="{5E8347CD-2D21-422F-896F-7797745AC80D}" srcOrd="0" destOrd="0" presId="urn:microsoft.com/office/officeart/2018/2/layout/IconLabelList"/>
    <dgm:cxn modelId="{C277F987-AB63-43C6-A3EF-55ED6E22449A}" type="presParOf" srcId="{5E8347CD-2D21-422F-896F-7797745AC80D}" destId="{73233AFD-8479-4877-AFD5-7BB651392752}" srcOrd="0" destOrd="0" presId="urn:microsoft.com/office/officeart/2018/2/layout/IconLabelList"/>
    <dgm:cxn modelId="{FD09D0CD-7193-469D-85C2-3648C57FA88A}" type="presParOf" srcId="{5E8347CD-2D21-422F-896F-7797745AC80D}" destId="{1AC8DCAA-A166-47EA-9E83-638CE9ECA13E}" srcOrd="1" destOrd="0" presId="urn:microsoft.com/office/officeart/2018/2/layout/IconLabelList"/>
    <dgm:cxn modelId="{6A236224-BEBF-4D32-A2EC-FF1E1616C8E6}" type="presParOf" srcId="{5E8347CD-2D21-422F-896F-7797745AC80D}" destId="{1CEA0E4B-17E0-4288-A243-8E90C49FF64D}" srcOrd="2" destOrd="0" presId="urn:microsoft.com/office/officeart/2018/2/layout/IconLabelList"/>
    <dgm:cxn modelId="{A80B604E-9D20-41E0-8BC2-53D09B4841E6}" type="presParOf" srcId="{1041BACF-5490-49C4-A5AF-F89EBEC30D74}" destId="{59F1E252-6938-4502-83BB-483E30EC16DC}" srcOrd="1" destOrd="0" presId="urn:microsoft.com/office/officeart/2018/2/layout/IconLabelList"/>
    <dgm:cxn modelId="{F396107A-4A37-44D2-9AF8-8E9A4C2E241B}" type="presParOf" srcId="{1041BACF-5490-49C4-A5AF-F89EBEC30D74}" destId="{405EED67-76A4-4AFC-A4BC-162DBEF9321D}" srcOrd="2" destOrd="0" presId="urn:microsoft.com/office/officeart/2018/2/layout/IconLabelList"/>
    <dgm:cxn modelId="{33363E1A-9E9D-43D1-80EC-232E1C7FA82E}" type="presParOf" srcId="{405EED67-76A4-4AFC-A4BC-162DBEF9321D}" destId="{94BE583F-9D9F-448E-8C6D-9E17AAFD0D79}" srcOrd="0" destOrd="0" presId="urn:microsoft.com/office/officeart/2018/2/layout/IconLabelList"/>
    <dgm:cxn modelId="{BF42D980-1DB7-4B4F-B061-48505FAB4631}" type="presParOf" srcId="{405EED67-76A4-4AFC-A4BC-162DBEF9321D}" destId="{258BC06B-280C-4C03-AF3B-42A5A2F014D7}" srcOrd="1" destOrd="0" presId="urn:microsoft.com/office/officeart/2018/2/layout/IconLabelList"/>
    <dgm:cxn modelId="{86089BC7-B63D-473C-83D6-AA6C03616FAA}" type="presParOf" srcId="{405EED67-76A4-4AFC-A4BC-162DBEF9321D}" destId="{E5F8BCF6-59B5-4D45-805F-8A80F3D3D51E}" srcOrd="2" destOrd="0" presId="urn:microsoft.com/office/officeart/2018/2/layout/IconLabelList"/>
    <dgm:cxn modelId="{B1677DE2-00A6-4F6A-8BAC-8F327445F8D0}" type="presParOf" srcId="{1041BACF-5490-49C4-A5AF-F89EBEC30D74}" destId="{6A690ED4-CFF9-4EF0-B405-EF85B65F5494}" srcOrd="3" destOrd="0" presId="urn:microsoft.com/office/officeart/2018/2/layout/IconLabelList"/>
    <dgm:cxn modelId="{767340CB-8B1A-4201-8F1E-06E0D9D0FF32}" type="presParOf" srcId="{1041BACF-5490-49C4-A5AF-F89EBEC30D74}" destId="{E0D148EB-DC5A-4FB1-9650-6D3691794261}" srcOrd="4" destOrd="0" presId="urn:microsoft.com/office/officeart/2018/2/layout/IconLabelList"/>
    <dgm:cxn modelId="{CF45C001-301A-4FE3-9467-9DC7539F16F2}" type="presParOf" srcId="{E0D148EB-DC5A-4FB1-9650-6D3691794261}" destId="{E9D2488A-98C5-40A9-84B0-95A20E1D751B}" srcOrd="0" destOrd="0" presId="urn:microsoft.com/office/officeart/2018/2/layout/IconLabelList"/>
    <dgm:cxn modelId="{408F157D-5D3D-46C1-89A8-6B341C412362}" type="presParOf" srcId="{E0D148EB-DC5A-4FB1-9650-6D3691794261}" destId="{D70292FE-A00D-4BEE-9E59-A9B811FC6552}" srcOrd="1" destOrd="0" presId="urn:microsoft.com/office/officeart/2018/2/layout/IconLabelList"/>
    <dgm:cxn modelId="{ED76B6BA-64A2-4CFD-AD72-A3FC78BA345C}" type="presParOf" srcId="{E0D148EB-DC5A-4FB1-9650-6D3691794261}" destId="{84141131-021A-49DC-8553-61E2F58FDA1F}" srcOrd="2" destOrd="0" presId="urn:microsoft.com/office/officeart/2018/2/layout/IconLabelList"/>
    <dgm:cxn modelId="{F890D271-3555-4195-BA23-2C20339025FA}" type="presParOf" srcId="{1041BACF-5490-49C4-A5AF-F89EBEC30D74}" destId="{5A08BE1C-3563-4670-BDC1-4F090B7287E6}" srcOrd="5" destOrd="0" presId="urn:microsoft.com/office/officeart/2018/2/layout/IconLabelList"/>
    <dgm:cxn modelId="{555A7DBF-097F-413C-8C5D-D5CEF1CE5264}" type="presParOf" srcId="{1041BACF-5490-49C4-A5AF-F89EBEC30D74}" destId="{D502CA10-FCDF-46C2-A6EB-CF6E450BD6C9}" srcOrd="6" destOrd="0" presId="urn:microsoft.com/office/officeart/2018/2/layout/IconLabelList"/>
    <dgm:cxn modelId="{BE94172D-62B6-437D-A525-925724CAC073}" type="presParOf" srcId="{D502CA10-FCDF-46C2-A6EB-CF6E450BD6C9}" destId="{B73FCCA2-918D-48AA-8D36-2ED0A1BA8F66}" srcOrd="0" destOrd="0" presId="urn:microsoft.com/office/officeart/2018/2/layout/IconLabelList"/>
    <dgm:cxn modelId="{2EB7541F-7B3F-4CDF-AF0E-71C11460F824}" type="presParOf" srcId="{D502CA10-FCDF-46C2-A6EB-CF6E450BD6C9}" destId="{051AE609-EA0F-4651-AA16-D0A10431F520}" srcOrd="1" destOrd="0" presId="urn:microsoft.com/office/officeart/2018/2/layout/IconLabelList"/>
    <dgm:cxn modelId="{15F61674-8F67-4F6A-A2D8-CC7E3EBA4489}" type="presParOf" srcId="{D502CA10-FCDF-46C2-A6EB-CF6E450BD6C9}" destId="{67FE1AEC-8834-4B2A-9A2A-9E100E362AB7}" srcOrd="2" destOrd="0" presId="urn:microsoft.com/office/officeart/2018/2/layout/IconLabelList"/>
    <dgm:cxn modelId="{E69DCC30-FE4C-40FC-A097-E66C47B91BE2}" type="presParOf" srcId="{1041BACF-5490-49C4-A5AF-F89EBEC30D74}" destId="{0CB89EB5-8918-4E0F-8ED3-D4D02259D939}" srcOrd="7" destOrd="0" presId="urn:microsoft.com/office/officeart/2018/2/layout/IconLabelList"/>
    <dgm:cxn modelId="{C6EB3E1F-C2E3-499A-951C-EDC16136A1C0}" type="presParOf" srcId="{1041BACF-5490-49C4-A5AF-F89EBEC30D74}" destId="{CAD46D41-7B0B-42B6-9451-D2FD57643074}" srcOrd="8" destOrd="0" presId="urn:microsoft.com/office/officeart/2018/2/layout/IconLabelList"/>
    <dgm:cxn modelId="{FE4CB198-36C5-47E1-90CD-5B42C6C88802}" type="presParOf" srcId="{CAD46D41-7B0B-42B6-9451-D2FD57643074}" destId="{C1791D89-CC29-4A59-ACBB-94D808B04E7B}" srcOrd="0" destOrd="0" presId="urn:microsoft.com/office/officeart/2018/2/layout/IconLabelList"/>
    <dgm:cxn modelId="{2FC6E562-BBAD-4C8C-ABEE-D276112AE4A2}" type="presParOf" srcId="{CAD46D41-7B0B-42B6-9451-D2FD57643074}" destId="{033DB483-F448-4260-90CF-59F3F7235B9F}" srcOrd="1" destOrd="0" presId="urn:microsoft.com/office/officeart/2018/2/layout/IconLabelList"/>
    <dgm:cxn modelId="{E93681E0-E493-42B9-AB70-C5DB09A09046}" type="presParOf" srcId="{CAD46D41-7B0B-42B6-9451-D2FD57643074}" destId="{4E8030D7-BF76-44EE-A9EA-0E678E308A4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33AFD-8479-4877-AFD5-7BB651392752}">
      <dsp:nvSpPr>
        <dsp:cNvPr id="0" name=""/>
        <dsp:cNvSpPr/>
      </dsp:nvSpPr>
      <dsp:spPr>
        <a:xfrm>
          <a:off x="850895" y="1056341"/>
          <a:ext cx="810000" cy="81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A0E4B-17E0-4288-A243-8E90C49FF64D}">
      <dsp:nvSpPr>
        <dsp:cNvPr id="0" name=""/>
        <dsp:cNvSpPr/>
      </dsp:nvSpPr>
      <dsp:spPr>
        <a:xfrm>
          <a:off x="537701" y="1989791"/>
          <a:ext cx="1373341" cy="817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Based on the tasks given we have implemented a gaming platform </a:t>
          </a:r>
          <a:endParaRPr lang="en-US" sz="1100" kern="1200" dirty="0"/>
        </a:p>
      </dsp:txBody>
      <dsp:txXfrm>
        <a:off x="537701" y="1989791"/>
        <a:ext cx="1373341" cy="817743"/>
      </dsp:txXfrm>
    </dsp:sp>
    <dsp:sp modelId="{94BE583F-9D9F-448E-8C6D-9E17AAFD0D79}">
      <dsp:nvSpPr>
        <dsp:cNvPr id="0" name=""/>
        <dsp:cNvSpPr/>
      </dsp:nvSpPr>
      <dsp:spPr>
        <a:xfrm>
          <a:off x="3004500" y="1056339"/>
          <a:ext cx="810000" cy="81000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8BCF6-59B5-4D45-805F-8A80F3D3D51E}">
      <dsp:nvSpPr>
        <dsp:cNvPr id="0" name=""/>
        <dsp:cNvSpPr/>
      </dsp:nvSpPr>
      <dsp:spPr>
        <a:xfrm>
          <a:off x="2477964" y="2034535"/>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This site enables players to buy tokens and bet them on a game he or she chooses </a:t>
          </a:r>
          <a:endParaRPr lang="en-US" sz="1100" kern="1200" dirty="0"/>
        </a:p>
      </dsp:txBody>
      <dsp:txXfrm>
        <a:off x="2477964" y="2034535"/>
        <a:ext cx="1800000" cy="855000"/>
      </dsp:txXfrm>
    </dsp:sp>
    <dsp:sp modelId="{E9D2488A-98C5-40A9-84B0-95A20E1D751B}">
      <dsp:nvSpPr>
        <dsp:cNvPr id="0" name=""/>
        <dsp:cNvSpPr/>
      </dsp:nvSpPr>
      <dsp:spPr>
        <a:xfrm>
          <a:off x="5104085" y="1044515"/>
          <a:ext cx="836697" cy="85729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41131-021A-49DC-8553-61E2F58FDA1F}">
      <dsp:nvSpPr>
        <dsp:cNvPr id="0" name=""/>
        <dsp:cNvSpPr/>
      </dsp:nvSpPr>
      <dsp:spPr>
        <a:xfrm>
          <a:off x="4622430" y="204701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The platform itself is a medium to connect the player to the games he wants to play </a:t>
          </a:r>
          <a:endParaRPr lang="en-US" sz="1100" kern="1200" dirty="0"/>
        </a:p>
      </dsp:txBody>
      <dsp:txXfrm>
        <a:off x="4622430" y="2047017"/>
        <a:ext cx="1800000" cy="855000"/>
      </dsp:txXfrm>
    </dsp:sp>
    <dsp:sp modelId="{B73FCCA2-918D-48AA-8D36-2ED0A1BA8F66}">
      <dsp:nvSpPr>
        <dsp:cNvPr id="0" name=""/>
        <dsp:cNvSpPr/>
      </dsp:nvSpPr>
      <dsp:spPr>
        <a:xfrm>
          <a:off x="7129402" y="1114480"/>
          <a:ext cx="810000" cy="81000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E1AEC-8834-4B2A-9A2A-9E100E362AB7}">
      <dsp:nvSpPr>
        <dsp:cNvPr id="0" name=""/>
        <dsp:cNvSpPr/>
      </dsp:nvSpPr>
      <dsp:spPr>
        <a:xfrm>
          <a:off x="6739500" y="2075267"/>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6739500" y="2075267"/>
        <a:ext cx="1800000" cy="855000"/>
      </dsp:txXfrm>
    </dsp:sp>
    <dsp:sp modelId="{C1791D89-CC29-4A59-ACBB-94D808B04E7B}">
      <dsp:nvSpPr>
        <dsp:cNvPr id="0" name=""/>
        <dsp:cNvSpPr/>
      </dsp:nvSpPr>
      <dsp:spPr>
        <a:xfrm>
          <a:off x="9383965" y="1056339"/>
          <a:ext cx="810000" cy="810000"/>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8030D7-BF76-44EE-A9EA-0E678E308A49}">
      <dsp:nvSpPr>
        <dsp:cNvPr id="0" name=""/>
        <dsp:cNvSpPr/>
      </dsp:nvSpPr>
      <dsp:spPr>
        <a:xfrm>
          <a:off x="8865012" y="199267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platform also sets a minimum number of tokens for a chosen game creating an innovative gaming and betting platform.</a:t>
          </a:r>
        </a:p>
      </dsp:txBody>
      <dsp:txXfrm>
        <a:off x="8865012" y="1992674"/>
        <a:ext cx="180000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2E3B-A80E-40FC-8F03-990A41632742}" type="datetimeFigureOut">
              <a:rPr lang="en-US" smtClean="0"/>
              <a:t>12/23/2020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7EB09-F7D8-4BC3-9904-B4BCEF979F51}" type="slidenum">
              <a:rPr lang="en-US" smtClean="0"/>
              <a:t>‹#›</a:t>
            </a:fld>
            <a:endParaRPr lang="en-US" dirty="0"/>
          </a:p>
        </p:txBody>
      </p:sp>
    </p:spTree>
    <p:extLst>
      <p:ext uri="{BB962C8B-B14F-4D97-AF65-F5344CB8AC3E}">
        <p14:creationId xmlns:p14="http://schemas.microsoft.com/office/powerpoint/2010/main" val="364719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07EB09-F7D8-4BC3-9904-B4BCEF979F51}" type="slidenum">
              <a:rPr lang="en-US" smtClean="0"/>
              <a:t>2</a:t>
            </a:fld>
            <a:endParaRPr lang="en-US" dirty="0"/>
          </a:p>
        </p:txBody>
      </p:sp>
    </p:spTree>
    <p:extLst>
      <p:ext uri="{BB962C8B-B14F-4D97-AF65-F5344CB8AC3E}">
        <p14:creationId xmlns:p14="http://schemas.microsoft.com/office/powerpoint/2010/main" val="63519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63069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63902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13213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19921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58141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96863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08192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32379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96002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88228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12/23/2020</a:t>
            </a:fld>
            <a:endParaRPr lang="en-US" dirty="0"/>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24382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12/23/2020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26819494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2D14CEF-F73D-42FB-8926-2C7A3A3FDDB2}"/>
              </a:ext>
            </a:extLst>
          </p:cNvPr>
          <p:cNvPicPr>
            <a:picLocks noChangeAspect="1"/>
          </p:cNvPicPr>
          <p:nvPr/>
        </p:nvPicPr>
        <p:blipFill rotWithShape="1">
          <a:blip r:embed="rId2"/>
          <a:srcRect t="29687"/>
          <a:stretch/>
        </p:blipFill>
        <p:spPr>
          <a:xfrm>
            <a:off x="19" y="10"/>
            <a:ext cx="12191962" cy="6857990"/>
          </a:xfrm>
          <a:prstGeom prst="rect">
            <a:avLst/>
          </a:prstGeom>
        </p:spPr>
      </p:pic>
      <p:sp>
        <p:nvSpPr>
          <p:cNvPr id="11" name="Rectangle 10">
            <a:extLst>
              <a:ext uri="{FF2B5EF4-FFF2-40B4-BE49-F238E27FC236}">
                <a16:creationId xmlns:a16="http://schemas.microsoft.com/office/drawing/2014/main" id="{B7E0C296-2B1B-4589-84EA-239D87849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175" y="2279176"/>
            <a:ext cx="5199894" cy="2585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A6FDD8-5A53-4AD3-91A2-558442FCFB3B}"/>
              </a:ext>
            </a:extLst>
          </p:cNvPr>
          <p:cNvSpPr>
            <a:spLocks noGrp="1"/>
          </p:cNvSpPr>
          <p:nvPr>
            <p:ph type="ctrTitle"/>
          </p:nvPr>
        </p:nvSpPr>
        <p:spPr>
          <a:xfrm>
            <a:off x="3785812" y="2522070"/>
            <a:ext cx="4606621" cy="1533098"/>
          </a:xfrm>
        </p:spPr>
        <p:txBody>
          <a:bodyPr>
            <a:normAutofit/>
          </a:bodyPr>
          <a:lstStyle/>
          <a:p>
            <a:r>
              <a:rPr lang="en-IN" sz="4000" u="sng" dirty="0"/>
              <a:t>DIGICADE</a:t>
            </a:r>
            <a:endParaRPr lang="en-US" sz="4000" u="sng" dirty="0"/>
          </a:p>
        </p:txBody>
      </p:sp>
      <p:grpSp>
        <p:nvGrpSpPr>
          <p:cNvPr id="13" name="Group 12">
            <a:extLst>
              <a:ext uri="{FF2B5EF4-FFF2-40B4-BE49-F238E27FC236}">
                <a16:creationId xmlns:a16="http://schemas.microsoft.com/office/drawing/2014/main" id="{3CDD339A-0D5C-435F-B70C-6498DB974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552" y="3022005"/>
            <a:ext cx="12161561" cy="1033163"/>
            <a:chOff x="23552" y="3022005"/>
            <a:chExt cx="12161561" cy="1033163"/>
          </a:xfrm>
        </p:grpSpPr>
        <p:sp>
          <p:nvSpPr>
            <p:cNvPr id="14" name="Freeform 6">
              <a:extLst>
                <a:ext uri="{FF2B5EF4-FFF2-40B4-BE49-F238E27FC236}">
                  <a16:creationId xmlns:a16="http://schemas.microsoft.com/office/drawing/2014/main" id="{21D7864D-9CC0-4345-A8ED-01EEC9C57B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33426" y="3820899"/>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3">
              <a:extLst>
                <a:ext uri="{FF2B5EF4-FFF2-40B4-BE49-F238E27FC236}">
                  <a16:creationId xmlns:a16="http://schemas.microsoft.com/office/drawing/2014/main" id="{F9F23CAB-0676-4AC7-8CA8-7B5BF73E2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12632" y="3146103"/>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5">
              <a:extLst>
                <a:ext uri="{FF2B5EF4-FFF2-40B4-BE49-F238E27FC236}">
                  <a16:creationId xmlns:a16="http://schemas.microsoft.com/office/drawing/2014/main" id="{EB1A7EF0-FD1E-4431-AA12-061658B27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8308" y="3186235"/>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6">
              <a:extLst>
                <a:ext uri="{FF2B5EF4-FFF2-40B4-BE49-F238E27FC236}">
                  <a16:creationId xmlns:a16="http://schemas.microsoft.com/office/drawing/2014/main" id="{AAA8D351-4D5D-43CA-9EA3-3A209DBA7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19141" y="3199239"/>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67">
              <a:extLst>
                <a:ext uri="{FF2B5EF4-FFF2-40B4-BE49-F238E27FC236}">
                  <a16:creationId xmlns:a16="http://schemas.microsoft.com/office/drawing/2014/main" id="{AEB482CE-8502-400F-A587-CEA8BF6680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79147" y="320310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69">
              <a:extLst>
                <a:ext uri="{FF2B5EF4-FFF2-40B4-BE49-F238E27FC236}">
                  <a16:creationId xmlns:a16="http://schemas.microsoft.com/office/drawing/2014/main" id="{B86FDE7E-057E-44EF-9209-38C5CD45C1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5413" y="3206968"/>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70">
              <a:extLst>
                <a:ext uri="{FF2B5EF4-FFF2-40B4-BE49-F238E27FC236}">
                  <a16:creationId xmlns:a16="http://schemas.microsoft.com/office/drawing/2014/main" id="{9DAEC7B8-1258-418C-8918-40304A03F2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32571" y="3278457"/>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71">
              <a:extLst>
                <a:ext uri="{FF2B5EF4-FFF2-40B4-BE49-F238E27FC236}">
                  <a16:creationId xmlns:a16="http://schemas.microsoft.com/office/drawing/2014/main" id="{7B3E59D7-9F28-4FEB-8725-3474C434C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24344" y="3213730"/>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72">
              <a:extLst>
                <a:ext uri="{FF2B5EF4-FFF2-40B4-BE49-F238E27FC236}">
                  <a16:creationId xmlns:a16="http://schemas.microsoft.com/office/drawing/2014/main" id="{FB6EF793-0487-49E6-ACD6-A61029C0A8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55774" y="3217593"/>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73">
              <a:extLst>
                <a:ext uri="{FF2B5EF4-FFF2-40B4-BE49-F238E27FC236}">
                  <a16:creationId xmlns:a16="http://schemas.microsoft.com/office/drawing/2014/main" id="{98ABF759-8FA6-48D5-B872-D9CEECD39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66180" y="3221457"/>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Freeform 74">
              <a:extLst>
                <a:ext uri="{FF2B5EF4-FFF2-40B4-BE49-F238E27FC236}">
                  <a16:creationId xmlns:a16="http://schemas.microsoft.com/office/drawing/2014/main" id="{DDB8BBFA-C9D7-4F60-A252-7ED1743E47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9313" y="3228221"/>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85">
              <a:extLst>
                <a:ext uri="{FF2B5EF4-FFF2-40B4-BE49-F238E27FC236}">
                  <a16:creationId xmlns:a16="http://schemas.microsoft.com/office/drawing/2014/main" id="{A0FF6E41-0C56-4070-B2E2-2B584C578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9669" y="3263964"/>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87">
              <a:extLst>
                <a:ext uri="{FF2B5EF4-FFF2-40B4-BE49-F238E27FC236}">
                  <a16:creationId xmlns:a16="http://schemas.microsoft.com/office/drawing/2014/main" id="{BF2AC548-3795-4AF1-B887-1983F7F8A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25650" y="3278455"/>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8">
              <a:extLst>
                <a:ext uri="{FF2B5EF4-FFF2-40B4-BE49-F238E27FC236}">
                  <a16:creationId xmlns:a16="http://schemas.microsoft.com/office/drawing/2014/main" id="{2BDFC7FA-5D85-4F31-B712-6E0C0D7B0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23043" y="3285217"/>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94">
              <a:extLst>
                <a:ext uri="{FF2B5EF4-FFF2-40B4-BE49-F238E27FC236}">
                  <a16:creationId xmlns:a16="http://schemas.microsoft.com/office/drawing/2014/main" id="{DD1464FA-ADAE-4DB6-A9A6-A809763A3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0139" y="358038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97">
              <a:extLst>
                <a:ext uri="{FF2B5EF4-FFF2-40B4-BE49-F238E27FC236}">
                  <a16:creationId xmlns:a16="http://schemas.microsoft.com/office/drawing/2014/main" id="{A247191C-2FEA-4AA3-9B1B-4F1602D26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5064" y="3539291"/>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98">
              <a:extLst>
                <a:ext uri="{FF2B5EF4-FFF2-40B4-BE49-F238E27FC236}">
                  <a16:creationId xmlns:a16="http://schemas.microsoft.com/office/drawing/2014/main" id="{92676367-B42C-46BC-BF52-A543723C2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1835" y="3539292"/>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99">
              <a:extLst>
                <a:ext uri="{FF2B5EF4-FFF2-40B4-BE49-F238E27FC236}">
                  <a16:creationId xmlns:a16="http://schemas.microsoft.com/office/drawing/2014/main" id="{F96083BD-2E2F-43C1-B5B8-90A19ECB2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20539" y="3539289"/>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100">
              <a:extLst>
                <a:ext uri="{FF2B5EF4-FFF2-40B4-BE49-F238E27FC236}">
                  <a16:creationId xmlns:a16="http://schemas.microsoft.com/office/drawing/2014/main" id="{36D49EC8-F959-4206-9496-81C1FCE95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9800" y="3539291"/>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01">
              <a:extLst>
                <a:ext uri="{FF2B5EF4-FFF2-40B4-BE49-F238E27FC236}">
                  <a16:creationId xmlns:a16="http://schemas.microsoft.com/office/drawing/2014/main" id="{0D1F9B54-5650-4ADE-8769-818D5AD39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4341" y="3569721"/>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102">
              <a:extLst>
                <a:ext uri="{FF2B5EF4-FFF2-40B4-BE49-F238E27FC236}">
                  <a16:creationId xmlns:a16="http://schemas.microsoft.com/office/drawing/2014/main" id="{1208F64B-D1E2-4308-A921-2791E4D90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59349" y="3594839"/>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03">
              <a:extLst>
                <a:ext uri="{FF2B5EF4-FFF2-40B4-BE49-F238E27FC236}">
                  <a16:creationId xmlns:a16="http://schemas.microsoft.com/office/drawing/2014/main" id="{DD5592E3-A816-49FE-824E-AF5845C5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71682" y="355764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113">
              <a:extLst>
                <a:ext uri="{FF2B5EF4-FFF2-40B4-BE49-F238E27FC236}">
                  <a16:creationId xmlns:a16="http://schemas.microsoft.com/office/drawing/2014/main" id="{048AF30C-3E40-4065-A7E2-A78D26B059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3811" y="3611744"/>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115">
              <a:extLst>
                <a:ext uri="{FF2B5EF4-FFF2-40B4-BE49-F238E27FC236}">
                  <a16:creationId xmlns:a16="http://schemas.microsoft.com/office/drawing/2014/main" id="{F6E9CB87-8280-47D0-88C8-BAC285D5DE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8190" y="361850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17">
              <a:extLst>
                <a:ext uri="{FF2B5EF4-FFF2-40B4-BE49-F238E27FC236}">
                  <a16:creationId xmlns:a16="http://schemas.microsoft.com/office/drawing/2014/main" id="{C126D247-0C11-4EAB-BE52-A4D807955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5118" y="3633000"/>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118">
              <a:extLst>
                <a:ext uri="{FF2B5EF4-FFF2-40B4-BE49-F238E27FC236}">
                  <a16:creationId xmlns:a16="http://schemas.microsoft.com/office/drawing/2014/main" id="{A15D480B-DA3E-4F00-BDEA-52E018D2C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636863"/>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119">
              <a:extLst>
                <a:ext uri="{FF2B5EF4-FFF2-40B4-BE49-F238E27FC236}">
                  <a16:creationId xmlns:a16="http://schemas.microsoft.com/office/drawing/2014/main" id="{171F133F-A692-4513-A861-47BDCCC8F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25942" y="3622374"/>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20">
              <a:extLst>
                <a:ext uri="{FF2B5EF4-FFF2-40B4-BE49-F238E27FC236}">
                  <a16:creationId xmlns:a16="http://schemas.microsoft.com/office/drawing/2014/main" id="{38207A8D-8E7E-463D-9992-9844A78082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06294" y="3832973"/>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127">
              <a:extLst>
                <a:ext uri="{FF2B5EF4-FFF2-40B4-BE49-F238E27FC236}">
                  <a16:creationId xmlns:a16="http://schemas.microsoft.com/office/drawing/2014/main" id="{7BA77B91-9626-4DFA-A5D2-86BE3EAC8F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2096" y="3868719"/>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129">
              <a:extLst>
                <a:ext uri="{FF2B5EF4-FFF2-40B4-BE49-F238E27FC236}">
                  <a16:creationId xmlns:a16="http://schemas.microsoft.com/office/drawing/2014/main" id="{E160D945-C924-441B-827A-C27206D1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34415" y="3872581"/>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133">
              <a:extLst>
                <a:ext uri="{FF2B5EF4-FFF2-40B4-BE49-F238E27FC236}">
                  <a16:creationId xmlns:a16="http://schemas.microsoft.com/office/drawing/2014/main" id="{034D50E5-CC96-47EA-909D-9CC6ABA24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05710" y="3883209"/>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36">
              <a:extLst>
                <a:ext uri="{FF2B5EF4-FFF2-40B4-BE49-F238E27FC236}">
                  <a16:creationId xmlns:a16="http://schemas.microsoft.com/office/drawing/2014/main" id="{CE529D6B-DA12-4C21-8816-B7C0655DCA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33368" y="395837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137">
              <a:extLst>
                <a:ext uri="{FF2B5EF4-FFF2-40B4-BE49-F238E27FC236}">
                  <a16:creationId xmlns:a16="http://schemas.microsoft.com/office/drawing/2014/main" id="{8BD20D1C-AFD2-46C5-B874-E1E6575AB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6887" y="3901564"/>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138">
              <a:extLst>
                <a:ext uri="{FF2B5EF4-FFF2-40B4-BE49-F238E27FC236}">
                  <a16:creationId xmlns:a16="http://schemas.microsoft.com/office/drawing/2014/main" id="{1553F3A5-DAE1-4BE4-A62C-DC0B2B0765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7894" y="3904464"/>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39">
              <a:extLst>
                <a:ext uri="{FF2B5EF4-FFF2-40B4-BE49-F238E27FC236}">
                  <a16:creationId xmlns:a16="http://schemas.microsoft.com/office/drawing/2014/main" id="{7248432C-E709-4AB9-B196-B17BABF54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912191"/>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42">
              <a:extLst>
                <a:ext uri="{FF2B5EF4-FFF2-40B4-BE49-F238E27FC236}">
                  <a16:creationId xmlns:a16="http://schemas.microsoft.com/office/drawing/2014/main" id="{87579DF1-0CD1-48D7-9B6C-2B437C7B0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2046" y="3947935"/>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143">
              <a:extLst>
                <a:ext uri="{FF2B5EF4-FFF2-40B4-BE49-F238E27FC236}">
                  <a16:creationId xmlns:a16="http://schemas.microsoft.com/office/drawing/2014/main" id="{51C5165A-A8BD-4E8A-BB51-96ADB4E0C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7955" y="3951797"/>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44">
              <a:extLst>
                <a:ext uri="{FF2B5EF4-FFF2-40B4-BE49-F238E27FC236}">
                  <a16:creationId xmlns:a16="http://schemas.microsoft.com/office/drawing/2014/main" id="{3318A639-15FE-47E4-883D-24F0DAF6B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833" y="3947935"/>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145">
              <a:extLst>
                <a:ext uri="{FF2B5EF4-FFF2-40B4-BE49-F238E27FC236}">
                  <a16:creationId xmlns:a16="http://schemas.microsoft.com/office/drawing/2014/main" id="{B03EC112-0D5C-48DA-93EE-940B74A62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4469" y="3954698"/>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10">
              <a:extLst>
                <a:ext uri="{FF2B5EF4-FFF2-40B4-BE49-F238E27FC236}">
                  <a16:creationId xmlns:a16="http://schemas.microsoft.com/office/drawing/2014/main" id="{982DB46C-F13E-4ED7-90F3-47B25A085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8264" y="3024903"/>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15">
              <a:extLst>
                <a:ext uri="{FF2B5EF4-FFF2-40B4-BE49-F238E27FC236}">
                  <a16:creationId xmlns:a16="http://schemas.microsoft.com/office/drawing/2014/main" id="{FF698AC9-5CD1-4A7F-8D25-5787F7E8E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7792" y="3039394"/>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18">
              <a:extLst>
                <a:ext uri="{FF2B5EF4-FFF2-40B4-BE49-F238E27FC236}">
                  <a16:creationId xmlns:a16="http://schemas.microsoft.com/office/drawing/2014/main" id="{580965AB-01A6-476C-8F50-ED2350820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7259" y="3022005"/>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19">
              <a:extLst>
                <a:ext uri="{FF2B5EF4-FFF2-40B4-BE49-F238E27FC236}">
                  <a16:creationId xmlns:a16="http://schemas.microsoft.com/office/drawing/2014/main" id="{E3C0DF2F-3170-4A79-ADAA-4BC015B2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6843" y="3047122"/>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20">
              <a:extLst>
                <a:ext uri="{FF2B5EF4-FFF2-40B4-BE49-F238E27FC236}">
                  <a16:creationId xmlns:a16="http://schemas.microsoft.com/office/drawing/2014/main" id="{69010010-E67A-4065-8312-BE392BB1C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3941" y="3057748"/>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22">
              <a:extLst>
                <a:ext uri="{FF2B5EF4-FFF2-40B4-BE49-F238E27FC236}">
                  <a16:creationId xmlns:a16="http://schemas.microsoft.com/office/drawing/2014/main" id="{631A2BD3-8DA4-49DA-961C-2A84252D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8079" y="3068377"/>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3">
              <a:extLst>
                <a:ext uri="{FF2B5EF4-FFF2-40B4-BE49-F238E27FC236}">
                  <a16:creationId xmlns:a16="http://schemas.microsoft.com/office/drawing/2014/main" id="{B3462A74-8748-4CC2-A7DC-0F765B734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247" y="3072240"/>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3FD72CB2-5280-4C42-ABD9-AC2202E75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30154" y="3093493"/>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7BB6BA01-F7D6-431B-97F7-2DAD44DF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54702" y="3093493"/>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Freeform 28">
              <a:extLst>
                <a:ext uri="{FF2B5EF4-FFF2-40B4-BE49-F238E27FC236}">
                  <a16:creationId xmlns:a16="http://schemas.microsoft.com/office/drawing/2014/main" id="{6CBFA44B-13FA-4E01-8EC8-3C2E03DC7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78791" y="3125373"/>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3" name="Freeform 30">
              <a:extLst>
                <a:ext uri="{FF2B5EF4-FFF2-40B4-BE49-F238E27FC236}">
                  <a16:creationId xmlns:a16="http://schemas.microsoft.com/office/drawing/2014/main" id="{0B5F8AEE-90EF-4529-B573-77F764D89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9975" y="3143729"/>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43">
              <a:extLst>
                <a:ext uri="{FF2B5EF4-FFF2-40B4-BE49-F238E27FC236}">
                  <a16:creationId xmlns:a16="http://schemas.microsoft.com/office/drawing/2014/main" id="{56BAE621-EB8E-4E88-9B1A-F840BFE658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6006" y="3362058"/>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51">
              <a:extLst>
                <a:ext uri="{FF2B5EF4-FFF2-40B4-BE49-F238E27FC236}">
                  <a16:creationId xmlns:a16="http://schemas.microsoft.com/office/drawing/2014/main" id="{14B4DED6-A4BF-4F3B-B1FC-82825676B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4777" y="3401668"/>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52">
              <a:extLst>
                <a:ext uri="{FF2B5EF4-FFF2-40B4-BE49-F238E27FC236}">
                  <a16:creationId xmlns:a16="http://schemas.microsoft.com/office/drawing/2014/main" id="{E93A246E-C93F-4DCB-8EB4-8AE46BC81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156" y="3408428"/>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53">
              <a:extLst>
                <a:ext uri="{FF2B5EF4-FFF2-40B4-BE49-F238E27FC236}">
                  <a16:creationId xmlns:a16="http://schemas.microsoft.com/office/drawing/2014/main" id="{2D8ABAA9-E978-42EE-9895-4A97F33EA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45" y="3415192"/>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54">
              <a:extLst>
                <a:ext uri="{FF2B5EF4-FFF2-40B4-BE49-F238E27FC236}">
                  <a16:creationId xmlns:a16="http://schemas.microsoft.com/office/drawing/2014/main" id="{1BDBC350-8F9F-44B7-8860-EE05E4556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7434" y="3412293"/>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55">
              <a:extLst>
                <a:ext uri="{FF2B5EF4-FFF2-40B4-BE49-F238E27FC236}">
                  <a16:creationId xmlns:a16="http://schemas.microsoft.com/office/drawing/2014/main" id="{8CC1825B-07E8-4D9A-99FC-AF22F9D705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3589" y="341905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56">
              <a:extLst>
                <a:ext uri="{FF2B5EF4-FFF2-40B4-BE49-F238E27FC236}">
                  <a16:creationId xmlns:a16="http://schemas.microsoft.com/office/drawing/2014/main" id="{E208343E-229A-4E39-AF3B-DAE8625D5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7596" y="3450937"/>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7">
              <a:extLst>
                <a:ext uri="{FF2B5EF4-FFF2-40B4-BE49-F238E27FC236}">
                  <a16:creationId xmlns:a16="http://schemas.microsoft.com/office/drawing/2014/main" id="{C48670A5-7175-4E13-BCF9-70B92BFB75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0620" y="3415192"/>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59">
              <a:extLst>
                <a:ext uri="{FF2B5EF4-FFF2-40B4-BE49-F238E27FC236}">
                  <a16:creationId xmlns:a16="http://schemas.microsoft.com/office/drawing/2014/main" id="{F4203D1F-0C38-4CC7-9667-06D91693C8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3108" y="3458664"/>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0">
              <a:extLst>
                <a:ext uri="{FF2B5EF4-FFF2-40B4-BE49-F238E27FC236}">
                  <a16:creationId xmlns:a16="http://schemas.microsoft.com/office/drawing/2014/main" id="{7C6039CA-A1B7-4086-B035-CF1A0B147A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23943" y="3465427"/>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1">
              <a:extLst>
                <a:ext uri="{FF2B5EF4-FFF2-40B4-BE49-F238E27FC236}">
                  <a16:creationId xmlns:a16="http://schemas.microsoft.com/office/drawing/2014/main" id="{BCF25F37-4F50-4174-88D1-A3A43F614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5592" y="3483783"/>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78">
              <a:extLst>
                <a:ext uri="{FF2B5EF4-FFF2-40B4-BE49-F238E27FC236}">
                  <a16:creationId xmlns:a16="http://schemas.microsoft.com/office/drawing/2014/main" id="{F076F369-289A-4E93-BF39-B4C99E16B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49" y="370597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79">
              <a:extLst>
                <a:ext uri="{FF2B5EF4-FFF2-40B4-BE49-F238E27FC236}">
                  <a16:creationId xmlns:a16="http://schemas.microsoft.com/office/drawing/2014/main" id="{F014AE29-4A4C-418D-8D72-233AECCE70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456" y="370887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0">
              <a:extLst>
                <a:ext uri="{FF2B5EF4-FFF2-40B4-BE49-F238E27FC236}">
                  <a16:creationId xmlns:a16="http://schemas.microsoft.com/office/drawing/2014/main" id="{169B666F-51A1-4D47-851D-BF226C536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81515" y="371660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81">
              <a:extLst>
                <a:ext uri="{FF2B5EF4-FFF2-40B4-BE49-F238E27FC236}">
                  <a16:creationId xmlns:a16="http://schemas.microsoft.com/office/drawing/2014/main" id="{1D47E7BB-91A2-4C01-848C-7528FB8DC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5883" y="371273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E8C443E6-6590-4FA5-9143-C734D59DC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7313" y="372336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3">
              <a:extLst>
                <a:ext uri="{FF2B5EF4-FFF2-40B4-BE49-F238E27FC236}">
                  <a16:creationId xmlns:a16="http://schemas.microsoft.com/office/drawing/2014/main" id="{8AE369CB-90BC-49E0-84E4-E46339759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95241" y="370211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4">
              <a:extLst>
                <a:ext uri="{FF2B5EF4-FFF2-40B4-BE49-F238E27FC236}">
                  <a16:creationId xmlns:a16="http://schemas.microsoft.com/office/drawing/2014/main" id="{DC1D6E23-7CDE-45A3-B8E0-2C5D1BDE76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642" y="373012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86">
              <a:extLst>
                <a:ext uri="{FF2B5EF4-FFF2-40B4-BE49-F238E27FC236}">
                  <a16:creationId xmlns:a16="http://schemas.microsoft.com/office/drawing/2014/main" id="{AF542CA1-45D2-4197-B34E-0A63A758B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30" y="373792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89">
              <a:extLst>
                <a:ext uri="{FF2B5EF4-FFF2-40B4-BE49-F238E27FC236}">
                  <a16:creationId xmlns:a16="http://schemas.microsoft.com/office/drawing/2014/main" id="{5ED5642D-E343-41C8-8FF3-3368A86601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1490" y="3709999"/>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90">
              <a:extLst>
                <a:ext uri="{FF2B5EF4-FFF2-40B4-BE49-F238E27FC236}">
                  <a16:creationId xmlns:a16="http://schemas.microsoft.com/office/drawing/2014/main" id="{BDD03E24-B855-4A54-9C06-9665F8E964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9434" y="380257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5">
              <a:extLst>
                <a:ext uri="{FF2B5EF4-FFF2-40B4-BE49-F238E27FC236}">
                  <a16:creationId xmlns:a16="http://schemas.microsoft.com/office/drawing/2014/main" id="{92A5ABF9-C9AB-440A-9046-57769BAA7F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7751" y="3076723"/>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
              <a:extLst>
                <a:ext uri="{FF2B5EF4-FFF2-40B4-BE49-F238E27FC236}">
                  <a16:creationId xmlns:a16="http://schemas.microsoft.com/office/drawing/2014/main" id="{20CCFA26-8B22-4B64-A21B-01B13BE5B9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19939" y="3091214"/>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40">
              <a:extLst>
                <a:ext uri="{FF2B5EF4-FFF2-40B4-BE49-F238E27FC236}">
                  <a16:creationId xmlns:a16="http://schemas.microsoft.com/office/drawing/2014/main" id="{7034E999-C5DC-41C3-93CF-5AA4288924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52129" y="3460249"/>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46">
              <a:extLst>
                <a:ext uri="{FF2B5EF4-FFF2-40B4-BE49-F238E27FC236}">
                  <a16:creationId xmlns:a16="http://schemas.microsoft.com/office/drawing/2014/main" id="{1A197C36-622D-4B69-91BB-4C6D3D209E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35385" y="3453485"/>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4">
              <a:extLst>
                <a:ext uri="{FF2B5EF4-FFF2-40B4-BE49-F238E27FC236}">
                  <a16:creationId xmlns:a16="http://schemas.microsoft.com/office/drawing/2014/main" id="{2B41BCF4-897C-4C73-A9C9-92A909F18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05696" y="37156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5">
              <a:extLst>
                <a:ext uri="{FF2B5EF4-FFF2-40B4-BE49-F238E27FC236}">
                  <a16:creationId xmlns:a16="http://schemas.microsoft.com/office/drawing/2014/main" id="{406FB574-90F0-417D-ABCD-95DDE91A29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69586" y="371818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
              <a:extLst>
                <a:ext uri="{FF2B5EF4-FFF2-40B4-BE49-F238E27FC236}">
                  <a16:creationId xmlns:a16="http://schemas.microsoft.com/office/drawing/2014/main" id="{4B98C702-29E3-4C5E-AA82-64BAC1F2A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552" y="342354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136">
              <a:extLst>
                <a:ext uri="{FF2B5EF4-FFF2-40B4-BE49-F238E27FC236}">
                  <a16:creationId xmlns:a16="http://schemas.microsoft.com/office/drawing/2014/main" id="{943DBA82-CBF2-40C6-A535-C02BA2F1E7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7107" y="358421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64">
              <a:extLst>
                <a:ext uri="{FF2B5EF4-FFF2-40B4-BE49-F238E27FC236}">
                  <a16:creationId xmlns:a16="http://schemas.microsoft.com/office/drawing/2014/main" id="{5A1CC399-638B-44DB-80A7-401D797A9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8048" y="369386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5379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59F4C-D84A-4090-A252-006F65D6FA99}"/>
              </a:ext>
            </a:extLst>
          </p:cNvPr>
          <p:cNvSpPr>
            <a:spLocks noGrp="1"/>
          </p:cNvSpPr>
          <p:nvPr>
            <p:ph type="title"/>
          </p:nvPr>
        </p:nvSpPr>
        <p:spPr>
          <a:xfrm>
            <a:off x="1422399" y="701749"/>
            <a:ext cx="9343065" cy="999460"/>
          </a:xfrm>
        </p:spPr>
        <p:txBody>
          <a:bodyPr vert="horz" lIns="91440" tIns="45720" rIns="91440" bIns="45720" rtlCol="0" anchor="ctr">
            <a:normAutofit/>
          </a:bodyPr>
          <a:lstStyle/>
          <a:p>
            <a:pPr algn="ctr"/>
            <a:r>
              <a:rPr lang="en-IN" kern="1200" dirty="0">
                <a:solidFill>
                  <a:schemeClr val="tx2"/>
                </a:solidFill>
                <a:latin typeface="+mj-lt"/>
                <a:ea typeface="+mj-ea"/>
                <a:cs typeface="+mj-cs"/>
              </a:rPr>
              <a:t>FEA</a:t>
            </a:r>
            <a:r>
              <a:rPr lang="en-IN" dirty="0"/>
              <a:t>TURES</a:t>
            </a:r>
            <a:endParaRPr lang="en-US" kern="1200" dirty="0">
              <a:solidFill>
                <a:schemeClr val="tx2"/>
              </a:solidFill>
              <a:latin typeface="+mj-lt"/>
              <a:ea typeface="+mj-ea"/>
              <a:cs typeface="+mj-cs"/>
            </a:endParaRPr>
          </a:p>
        </p:txBody>
      </p:sp>
      <p:sp>
        <p:nvSpPr>
          <p:cNvPr id="17" name="Rectangle 16">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extBox 8">
            <a:extLst>
              <a:ext uri="{FF2B5EF4-FFF2-40B4-BE49-F238E27FC236}">
                <a16:creationId xmlns:a16="http://schemas.microsoft.com/office/drawing/2014/main" id="{C660CC2D-83B0-44AA-AEDD-C01041C10BB0}"/>
              </a:ext>
            </a:extLst>
          </p:cNvPr>
          <p:cNvGraphicFramePr/>
          <p:nvPr>
            <p:extLst>
              <p:ext uri="{D42A27DB-BD31-4B8C-83A1-F6EECF244321}">
                <p14:modId xmlns:p14="http://schemas.microsoft.com/office/powerpoint/2010/main" val="4242039448"/>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9B1FB614-5C85-4550-A63F-75D66622B70B}"/>
              </a:ext>
            </a:extLst>
          </p:cNvPr>
          <p:cNvSpPr txBox="1"/>
          <p:nvPr/>
        </p:nvSpPr>
        <p:spPr>
          <a:xfrm flipH="1">
            <a:off x="7381935" y="4379986"/>
            <a:ext cx="1783085" cy="938719"/>
          </a:xfrm>
          <a:prstGeom prst="rect">
            <a:avLst/>
          </a:prstGeom>
          <a:noFill/>
        </p:spPr>
        <p:txBody>
          <a:bodyPr wrap="square" rtlCol="0">
            <a:spAutoFit/>
          </a:bodyPr>
          <a:lstStyle/>
          <a:p>
            <a:pPr lvl="0" algn="ctr"/>
            <a:r>
              <a:rPr lang="en-IN" sz="1100" dirty="0"/>
              <a:t>The platform also chooses players of equal rating or ranking to play against each other by using a ML algorithm</a:t>
            </a:r>
          </a:p>
        </p:txBody>
      </p:sp>
    </p:spTree>
    <p:extLst>
      <p:ext uri="{BB962C8B-B14F-4D97-AF65-F5344CB8AC3E}">
        <p14:creationId xmlns:p14="http://schemas.microsoft.com/office/powerpoint/2010/main" val="199477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6" name="Rectangle 17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4CBF6-0579-42D9-B577-A0419733EF7C}"/>
              </a:ext>
            </a:extLst>
          </p:cNvPr>
          <p:cNvSpPr>
            <a:spLocks noGrp="1"/>
          </p:cNvSpPr>
          <p:nvPr>
            <p:ph type="title"/>
          </p:nvPr>
        </p:nvSpPr>
        <p:spPr>
          <a:xfrm>
            <a:off x="1073811" y="498507"/>
            <a:ext cx="6021937" cy="1372823"/>
          </a:xfrm>
        </p:spPr>
        <p:txBody>
          <a:bodyPr>
            <a:normAutofit/>
          </a:bodyPr>
          <a:lstStyle/>
          <a:p>
            <a:r>
              <a:rPr lang="en-IN" dirty="0"/>
              <a:t>THOUGHT PROCESS</a:t>
            </a:r>
            <a:endParaRPr lang="en-US" dirty="0"/>
          </a:p>
        </p:txBody>
      </p:sp>
      <p:sp>
        <p:nvSpPr>
          <p:cNvPr id="3" name="Content Placeholder 2">
            <a:extLst>
              <a:ext uri="{FF2B5EF4-FFF2-40B4-BE49-F238E27FC236}">
                <a16:creationId xmlns:a16="http://schemas.microsoft.com/office/drawing/2014/main" id="{E04BFC70-8E2C-4B23-AFA6-75A7081BE533}"/>
              </a:ext>
            </a:extLst>
          </p:cNvPr>
          <p:cNvSpPr>
            <a:spLocks noGrp="1"/>
          </p:cNvSpPr>
          <p:nvPr>
            <p:ph idx="1"/>
          </p:nvPr>
        </p:nvSpPr>
        <p:spPr>
          <a:xfrm>
            <a:off x="1073812" y="1871330"/>
            <a:ext cx="6021936" cy="4305634"/>
          </a:xfrm>
        </p:spPr>
        <p:txBody>
          <a:bodyPr>
            <a:normAutofit/>
          </a:bodyPr>
          <a:lstStyle/>
          <a:p>
            <a:pPr marL="0" indent="0">
              <a:lnSpc>
                <a:spcPct val="140000"/>
              </a:lnSpc>
              <a:buNone/>
            </a:pPr>
            <a:r>
              <a:rPr lang="en-US" sz="1900" dirty="0"/>
              <a:t>It is known to everyone that any matched played must be fair. The players must be of same level so that the competition remains tight and interesting. Otherwise, it can demotivate the beginner level player if they play with advanced players. So we build an ML model which can match the players based on their rating. The player gets an opponent of similar rating. This way the match stays fair and tight. The players will also enjoy gaming and thrive to win the match</a:t>
            </a:r>
          </a:p>
        </p:txBody>
      </p:sp>
      <p:grpSp>
        <p:nvGrpSpPr>
          <p:cNvPr id="947" name="Group 175">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948"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9"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0"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1"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952"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3"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4"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5"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6"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7"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8"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9"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2"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3"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4"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5"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6"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7"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8"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0"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1"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2"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3"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4"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5"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6"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7"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8"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9"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0"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1"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2"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3"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4"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5"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6"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7"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8"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9"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0"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1"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2"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3"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4"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5"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6"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7"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8"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9"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0"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1"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2"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3"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4"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5"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6"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7"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41" name="Graphic 217" descr="Group brainstorm with solid fill">
            <a:extLst>
              <a:ext uri="{FF2B5EF4-FFF2-40B4-BE49-F238E27FC236}">
                <a16:creationId xmlns:a16="http://schemas.microsoft.com/office/drawing/2014/main" id="{A8C349D4-33D7-4C80-90C4-7800215FAE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8225132" y="1734686"/>
            <a:ext cx="3393340" cy="3393340"/>
          </a:xfrm>
          <a:prstGeom prst="rect">
            <a:avLst/>
          </a:prstGeom>
        </p:spPr>
      </p:pic>
    </p:spTree>
    <p:extLst>
      <p:ext uri="{BB962C8B-B14F-4D97-AF65-F5344CB8AC3E}">
        <p14:creationId xmlns:p14="http://schemas.microsoft.com/office/powerpoint/2010/main" val="45135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Rectangle 125">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67"/>
            <a:ext cx="6789873"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1ABA9-F5CE-4AE9-8EB5-4AB0ECD06607}"/>
              </a:ext>
            </a:extLst>
          </p:cNvPr>
          <p:cNvSpPr>
            <a:spLocks noGrp="1"/>
          </p:cNvSpPr>
          <p:nvPr>
            <p:ph type="title"/>
          </p:nvPr>
        </p:nvSpPr>
        <p:spPr>
          <a:xfrm>
            <a:off x="957149" y="596012"/>
            <a:ext cx="4609291" cy="1368393"/>
          </a:xfrm>
        </p:spPr>
        <p:txBody>
          <a:bodyPr>
            <a:normAutofit/>
          </a:bodyPr>
          <a:lstStyle/>
          <a:p>
            <a:r>
              <a:rPr lang="en-IN" dirty="0"/>
              <a:t>SOLUTION</a:t>
            </a:r>
            <a:endParaRPr lang="en-US" dirty="0"/>
          </a:p>
        </p:txBody>
      </p:sp>
      <p:sp>
        <p:nvSpPr>
          <p:cNvPr id="3" name="Content Placeholder 2">
            <a:extLst>
              <a:ext uri="{FF2B5EF4-FFF2-40B4-BE49-F238E27FC236}">
                <a16:creationId xmlns:a16="http://schemas.microsoft.com/office/drawing/2014/main" id="{86ACF036-B2B3-4A34-BB97-802A7D7474B3}"/>
              </a:ext>
            </a:extLst>
          </p:cNvPr>
          <p:cNvSpPr>
            <a:spLocks noGrp="1"/>
          </p:cNvSpPr>
          <p:nvPr>
            <p:ph idx="1"/>
          </p:nvPr>
        </p:nvSpPr>
        <p:spPr>
          <a:xfrm>
            <a:off x="305859" y="2121097"/>
            <a:ext cx="6096000" cy="3907801"/>
          </a:xfrm>
        </p:spPr>
        <p:txBody>
          <a:bodyPr>
            <a:normAutofit fontScale="47500" lnSpcReduction="20000"/>
          </a:bodyPr>
          <a:lstStyle/>
          <a:p>
            <a:pPr marL="0" indent="0" rtl="0" fontAlgn="base">
              <a:lnSpc>
                <a:spcPct val="140000"/>
              </a:lnSpc>
              <a:buNone/>
            </a:pPr>
            <a:r>
              <a:rPr lang="en-US" sz="3600" b="0" i="0" dirty="0">
                <a:effectLst/>
              </a:rPr>
              <a:t>In order to achieve this, we have developed a algorithm using simple LSTM architecture. </a:t>
            </a:r>
            <a:endParaRPr lang="en-US" sz="3600" dirty="0"/>
          </a:p>
          <a:p>
            <a:pPr marL="0" indent="0" rtl="0" fontAlgn="base">
              <a:lnSpc>
                <a:spcPct val="140000"/>
              </a:lnSpc>
              <a:buNone/>
            </a:pPr>
            <a:r>
              <a:rPr lang="en-US" sz="3600" b="0" i="0" dirty="0">
                <a:effectLst/>
              </a:rPr>
              <a:t>Basically each registered id would be given a rating out of 10 based on the record of the person’s previous 10 games. The factors affecting the rating are: </a:t>
            </a:r>
          </a:p>
          <a:p>
            <a:pPr rtl="0" fontAlgn="base">
              <a:lnSpc>
                <a:spcPct val="140000"/>
              </a:lnSpc>
              <a:buFont typeface="Arial" panose="020B0604020202020204" pitchFamily="34" charset="0"/>
              <a:buChar char="•"/>
            </a:pPr>
            <a:r>
              <a:rPr lang="en-US" sz="3600" b="0" i="0" dirty="0">
                <a:effectLst/>
              </a:rPr>
              <a:t>Bitcoins earned/loss per game. </a:t>
            </a:r>
          </a:p>
          <a:p>
            <a:pPr rtl="0" fontAlgn="base">
              <a:lnSpc>
                <a:spcPct val="140000"/>
              </a:lnSpc>
              <a:buFont typeface="Arial" panose="020B0604020202020204" pitchFamily="34" charset="0"/>
              <a:buChar char="•"/>
            </a:pPr>
            <a:r>
              <a:rPr lang="en-US" sz="3600" b="0" i="0" dirty="0">
                <a:effectLst/>
              </a:rPr>
              <a:t>Game Difficulty </a:t>
            </a:r>
          </a:p>
          <a:p>
            <a:pPr rtl="0" fontAlgn="base">
              <a:lnSpc>
                <a:spcPct val="140000"/>
              </a:lnSpc>
              <a:buFont typeface="Arial" panose="020B0604020202020204" pitchFamily="34" charset="0"/>
              <a:buChar char="•"/>
            </a:pPr>
            <a:r>
              <a:rPr lang="en-US" sz="3600" b="0" i="0" dirty="0">
                <a:effectLst/>
              </a:rPr>
              <a:t>Opponents rating </a:t>
            </a:r>
          </a:p>
          <a:p>
            <a:pPr marL="0" indent="0" rtl="0" fontAlgn="base">
              <a:lnSpc>
                <a:spcPct val="140000"/>
              </a:lnSpc>
              <a:buNone/>
            </a:pPr>
            <a:r>
              <a:rPr lang="en-US" sz="3600" b="0" i="0" dirty="0">
                <a:effectLst/>
              </a:rPr>
              <a:t> The algorithm matches the players to their opponents having similar rating in order to keep the competition tight.</a:t>
            </a:r>
          </a:p>
          <a:p>
            <a:pPr>
              <a:lnSpc>
                <a:spcPct val="140000"/>
              </a:lnSpc>
            </a:pPr>
            <a:endParaRPr lang="en-US" sz="1100" dirty="0"/>
          </a:p>
        </p:txBody>
      </p:sp>
      <p:pic>
        <p:nvPicPr>
          <p:cNvPr id="7" name="Graphic 6" descr="Flowchart">
            <a:extLst>
              <a:ext uri="{FF2B5EF4-FFF2-40B4-BE49-F238E27FC236}">
                <a16:creationId xmlns:a16="http://schemas.microsoft.com/office/drawing/2014/main" id="{32ACB509-3D2B-42BA-A4AA-ED161EFF5826}"/>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6949" y="1866204"/>
            <a:ext cx="3125594" cy="3125594"/>
          </a:xfrm>
          <a:prstGeom prst="rect">
            <a:avLst/>
          </a:prstGeom>
        </p:spPr>
      </p:pic>
      <p:grpSp>
        <p:nvGrpSpPr>
          <p:cNvPr id="128" name="Group 127">
            <a:extLst>
              <a:ext uri="{FF2B5EF4-FFF2-40B4-BE49-F238E27FC236}">
                <a16:creationId xmlns:a16="http://schemas.microsoft.com/office/drawing/2014/main" id="{7B873598-A5D6-4515-841C-9AB010800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76114" y="50902"/>
            <a:ext cx="561595" cy="6748949"/>
            <a:chOff x="10983959" y="11892"/>
            <a:chExt cx="561595" cy="6748949"/>
          </a:xfrm>
        </p:grpSpPr>
        <p:sp>
          <p:nvSpPr>
            <p:cNvPr id="129" name="Freeform 78">
              <a:extLst>
                <a:ext uri="{FF2B5EF4-FFF2-40B4-BE49-F238E27FC236}">
                  <a16:creationId xmlns:a16="http://schemas.microsoft.com/office/drawing/2014/main" id="{418AB34E-9EF6-48BC-AF7F-47FE6E60EE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694" y="6573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79">
              <a:extLst>
                <a:ext uri="{FF2B5EF4-FFF2-40B4-BE49-F238E27FC236}">
                  <a16:creationId xmlns:a16="http://schemas.microsoft.com/office/drawing/2014/main" id="{14B51991-F7B9-4523-991E-4B220B358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2066" y="88838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80">
              <a:extLst>
                <a:ext uri="{FF2B5EF4-FFF2-40B4-BE49-F238E27FC236}">
                  <a16:creationId xmlns:a16="http://schemas.microsoft.com/office/drawing/2014/main" id="{6537FAB0-3322-42E0-9F8C-EDF4A72B6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725" y="112617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1">
              <a:extLst>
                <a:ext uri="{FF2B5EF4-FFF2-40B4-BE49-F238E27FC236}">
                  <a16:creationId xmlns:a16="http://schemas.microsoft.com/office/drawing/2014/main" id="{5FC1CEA0-9EDA-48BA-91A4-0D7521AC9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9775" y="2139232"/>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2">
              <a:extLst>
                <a:ext uri="{FF2B5EF4-FFF2-40B4-BE49-F238E27FC236}">
                  <a16:creationId xmlns:a16="http://schemas.microsoft.com/office/drawing/2014/main" id="{8813D611-8A26-4F07-AC16-3565DAF01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611" y="191677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3">
              <a:extLst>
                <a:ext uri="{FF2B5EF4-FFF2-40B4-BE49-F238E27FC236}">
                  <a16:creationId xmlns:a16="http://schemas.microsoft.com/office/drawing/2014/main" id="{F15EA476-CE5C-4FE1-A880-70AF8FF6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0168" y="160199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4">
              <a:extLst>
                <a:ext uri="{FF2B5EF4-FFF2-40B4-BE49-F238E27FC236}">
                  <a16:creationId xmlns:a16="http://schemas.microsoft.com/office/drawing/2014/main" id="{4C10B0E4-BA72-48DB-AB88-D89C5D5B6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184" y="45275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6">
              <a:extLst>
                <a:ext uri="{FF2B5EF4-FFF2-40B4-BE49-F238E27FC236}">
                  <a16:creationId xmlns:a16="http://schemas.microsoft.com/office/drawing/2014/main" id="{413EC776-1CD7-4C73-88A3-532D29401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153" y="10674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9">
              <a:extLst>
                <a:ext uri="{FF2B5EF4-FFF2-40B4-BE49-F238E27FC236}">
                  <a16:creationId xmlns:a16="http://schemas.microsoft.com/office/drawing/2014/main" id="{32D7ECB3-0A6F-467F-98EC-29C4051914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1692" y="139141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90">
              <a:extLst>
                <a:ext uri="{FF2B5EF4-FFF2-40B4-BE49-F238E27FC236}">
                  <a16:creationId xmlns:a16="http://schemas.microsoft.com/office/drawing/2014/main" id="{F914534C-0AEA-45BD-B45C-40052B470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808" y="2012549"/>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05">
              <a:extLst>
                <a:ext uri="{FF2B5EF4-FFF2-40B4-BE49-F238E27FC236}">
                  <a16:creationId xmlns:a16="http://schemas.microsoft.com/office/drawing/2014/main" id="{E54F067C-DE8C-43CA-80E6-C2945F9BCD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7215" y="191824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6">
              <a:extLst>
                <a:ext uri="{FF2B5EF4-FFF2-40B4-BE49-F238E27FC236}">
                  <a16:creationId xmlns:a16="http://schemas.microsoft.com/office/drawing/2014/main" id="{CE56D71F-5959-4E1D-A5DF-71B041CED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6852" y="52536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07">
              <a:extLst>
                <a:ext uri="{FF2B5EF4-FFF2-40B4-BE49-F238E27FC236}">
                  <a16:creationId xmlns:a16="http://schemas.microsoft.com/office/drawing/2014/main" id="{CE269F01-CB1B-441F-8C30-D7D073ABA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617" y="2205310"/>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8">
              <a:extLst>
                <a:ext uri="{FF2B5EF4-FFF2-40B4-BE49-F238E27FC236}">
                  <a16:creationId xmlns:a16="http://schemas.microsoft.com/office/drawing/2014/main" id="{DFB71656-550E-461A-8361-2FAC7EC467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523" y="113520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09">
              <a:extLst>
                <a:ext uri="{FF2B5EF4-FFF2-40B4-BE49-F238E27FC236}">
                  <a16:creationId xmlns:a16="http://schemas.microsoft.com/office/drawing/2014/main" id="{3BBDD330-A57B-407A-89C0-82297E06CD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7720" y="163653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0">
              <a:extLst>
                <a:ext uri="{FF2B5EF4-FFF2-40B4-BE49-F238E27FC236}">
                  <a16:creationId xmlns:a16="http://schemas.microsoft.com/office/drawing/2014/main" id="{E9F987D6-50E9-4E64-A125-1646F81BE0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576" y="2775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11">
              <a:extLst>
                <a:ext uri="{FF2B5EF4-FFF2-40B4-BE49-F238E27FC236}">
                  <a16:creationId xmlns:a16="http://schemas.microsoft.com/office/drawing/2014/main" id="{B4A1323B-C166-4B69-9CC6-A0B0C5CBF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775" y="13650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2">
              <a:extLst>
                <a:ext uri="{FF2B5EF4-FFF2-40B4-BE49-F238E27FC236}">
                  <a16:creationId xmlns:a16="http://schemas.microsoft.com/office/drawing/2014/main" id="{1B6C585F-7E6C-47A3-89B5-56CE038685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278" y="84637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2">
              <a:extLst>
                <a:ext uri="{FF2B5EF4-FFF2-40B4-BE49-F238E27FC236}">
                  <a16:creationId xmlns:a16="http://schemas.microsoft.com/office/drawing/2014/main" id="{573F869E-B622-4D92-B5E5-8142F9FF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6833" y="2886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3">
              <a:extLst>
                <a:ext uri="{FF2B5EF4-FFF2-40B4-BE49-F238E27FC236}">
                  <a16:creationId xmlns:a16="http://schemas.microsoft.com/office/drawing/2014/main" id="{98C76635-BF2D-48A6-B34D-83DFBF0B14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8191" y="4025480"/>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4">
              <a:extLst>
                <a:ext uri="{FF2B5EF4-FFF2-40B4-BE49-F238E27FC236}">
                  <a16:creationId xmlns:a16="http://schemas.microsoft.com/office/drawing/2014/main" id="{74893116-EFB3-4389-B085-6452DFCB7A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142" y="261855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5">
              <a:extLst>
                <a:ext uri="{FF2B5EF4-FFF2-40B4-BE49-F238E27FC236}">
                  <a16:creationId xmlns:a16="http://schemas.microsoft.com/office/drawing/2014/main" id="{F8455658-81AB-4823-B233-545F58B89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6773" y="3762574"/>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6">
              <a:extLst>
                <a:ext uri="{FF2B5EF4-FFF2-40B4-BE49-F238E27FC236}">
                  <a16:creationId xmlns:a16="http://schemas.microsoft.com/office/drawing/2014/main" id="{D2E2EE99-3B71-4E59-9A75-77D417FE3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55" y="5309010"/>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7">
              <a:extLst>
                <a:ext uri="{FF2B5EF4-FFF2-40B4-BE49-F238E27FC236}">
                  <a16:creationId xmlns:a16="http://schemas.microsoft.com/office/drawing/2014/main" id="{070BEDE0-38F8-449B-9D44-3A6587E5D4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4735" y="4525032"/>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8">
              <a:extLst>
                <a:ext uri="{FF2B5EF4-FFF2-40B4-BE49-F238E27FC236}">
                  <a16:creationId xmlns:a16="http://schemas.microsoft.com/office/drawing/2014/main" id="{CFF8F15D-92AD-4157-B59B-F41110D32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2123" y="3182292"/>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69">
              <a:extLst>
                <a:ext uri="{FF2B5EF4-FFF2-40B4-BE49-F238E27FC236}">
                  <a16:creationId xmlns:a16="http://schemas.microsoft.com/office/drawing/2014/main" id="{DE765BA3-ADB3-49B3-AF99-25527B28F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1380" y="559125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0">
              <a:extLst>
                <a:ext uri="{FF2B5EF4-FFF2-40B4-BE49-F238E27FC236}">
                  <a16:creationId xmlns:a16="http://schemas.microsoft.com/office/drawing/2014/main" id="{9CB04B54-7CCC-45D3-893B-1A9F69EF36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5593" y="6182999"/>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71">
              <a:extLst>
                <a:ext uri="{FF2B5EF4-FFF2-40B4-BE49-F238E27FC236}">
                  <a16:creationId xmlns:a16="http://schemas.microsoft.com/office/drawing/2014/main" id="{E03C63CC-F114-4071-AE6C-F0630EE06C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2923" y="507060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2">
              <a:extLst>
                <a:ext uri="{FF2B5EF4-FFF2-40B4-BE49-F238E27FC236}">
                  <a16:creationId xmlns:a16="http://schemas.microsoft.com/office/drawing/2014/main" id="{05B0A7A4-1356-4ED0-B70C-D2370EC85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9660" y="4843746"/>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3">
              <a:extLst>
                <a:ext uri="{FF2B5EF4-FFF2-40B4-BE49-F238E27FC236}">
                  <a16:creationId xmlns:a16="http://schemas.microsoft.com/office/drawing/2014/main" id="{15264C12-89C5-48F8-B21A-77199AEB94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34533" y="4344111"/>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74">
              <a:extLst>
                <a:ext uri="{FF2B5EF4-FFF2-40B4-BE49-F238E27FC236}">
                  <a16:creationId xmlns:a16="http://schemas.microsoft.com/office/drawing/2014/main" id="{E5F74988-4414-406E-8835-E19AE56D9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90126" y="596111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5">
              <a:extLst>
                <a:ext uri="{FF2B5EF4-FFF2-40B4-BE49-F238E27FC236}">
                  <a16:creationId xmlns:a16="http://schemas.microsoft.com/office/drawing/2014/main" id="{6F26C0F7-37F7-4F16-8694-83CD2FFCFA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7494" y="2378791"/>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7">
              <a:extLst>
                <a:ext uri="{FF2B5EF4-FFF2-40B4-BE49-F238E27FC236}">
                  <a16:creationId xmlns:a16="http://schemas.microsoft.com/office/drawing/2014/main" id="{591FD356-51E8-4696-953A-1251B49D0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2740" y="3543074"/>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5">
              <a:extLst>
                <a:ext uri="{FF2B5EF4-FFF2-40B4-BE49-F238E27FC236}">
                  <a16:creationId xmlns:a16="http://schemas.microsoft.com/office/drawing/2014/main" id="{288B4B31-E64F-40BD-8E14-B6329F58C8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88999" y="637089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7">
              <a:extLst>
                <a:ext uri="{FF2B5EF4-FFF2-40B4-BE49-F238E27FC236}">
                  <a16:creationId xmlns:a16="http://schemas.microsoft.com/office/drawing/2014/main" id="{7A983C72-4E5D-4E86-97C9-124A66914B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12934" y="66482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8">
              <a:extLst>
                <a:ext uri="{FF2B5EF4-FFF2-40B4-BE49-F238E27FC236}">
                  <a16:creationId xmlns:a16="http://schemas.microsoft.com/office/drawing/2014/main" id="{0DA42CFB-C72B-466C-A5A1-3A7FE3FAA4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7039" y="5640343"/>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1">
              <a:extLst>
                <a:ext uri="{FF2B5EF4-FFF2-40B4-BE49-F238E27FC236}">
                  <a16:creationId xmlns:a16="http://schemas.microsoft.com/office/drawing/2014/main" id="{6E598EB0-3067-4AFE-B583-B4EA34ACD5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69081" y="2616872"/>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2">
              <a:extLst>
                <a:ext uri="{FF2B5EF4-FFF2-40B4-BE49-F238E27FC236}">
                  <a16:creationId xmlns:a16="http://schemas.microsoft.com/office/drawing/2014/main" id="{1A48EF51-845C-4F85-8B2F-2FA315FEEC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075" y="235680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3">
              <a:extLst>
                <a:ext uri="{FF2B5EF4-FFF2-40B4-BE49-F238E27FC236}">
                  <a16:creationId xmlns:a16="http://schemas.microsoft.com/office/drawing/2014/main" id="{722AF17F-6410-41DD-8341-074314D94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1435" y="326874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4">
              <a:extLst>
                <a:ext uri="{FF2B5EF4-FFF2-40B4-BE49-F238E27FC236}">
                  <a16:creationId xmlns:a16="http://schemas.microsoft.com/office/drawing/2014/main" id="{6E53328C-80DA-41D5-8887-8EFD0C0DF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9683" y="5303749"/>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5">
              <a:extLst>
                <a:ext uri="{FF2B5EF4-FFF2-40B4-BE49-F238E27FC236}">
                  <a16:creationId xmlns:a16="http://schemas.microsoft.com/office/drawing/2014/main" id="{E534126B-9961-4FF4-961E-C69B7B3418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8642" y="30648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6">
              <a:extLst>
                <a:ext uri="{FF2B5EF4-FFF2-40B4-BE49-F238E27FC236}">
                  <a16:creationId xmlns:a16="http://schemas.microsoft.com/office/drawing/2014/main" id="{24BCF92F-4E0D-4156-B559-71247550D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3420" y="35117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97">
              <a:extLst>
                <a:ext uri="{FF2B5EF4-FFF2-40B4-BE49-F238E27FC236}">
                  <a16:creationId xmlns:a16="http://schemas.microsoft.com/office/drawing/2014/main" id="{39FC2855-1DF9-4487-80F3-06FB3A0176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2732" y="4720573"/>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98">
              <a:extLst>
                <a:ext uri="{FF2B5EF4-FFF2-40B4-BE49-F238E27FC236}">
                  <a16:creationId xmlns:a16="http://schemas.microsoft.com/office/drawing/2014/main" id="{7C993F26-0862-4C03-91DC-3F04D2B5CC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5217" y="420211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99">
              <a:extLst>
                <a:ext uri="{FF2B5EF4-FFF2-40B4-BE49-F238E27FC236}">
                  <a16:creationId xmlns:a16="http://schemas.microsoft.com/office/drawing/2014/main" id="{C6C56E7B-126A-4C3F-A469-3608EA6AC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9335" y="450567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00">
              <a:extLst>
                <a:ext uri="{FF2B5EF4-FFF2-40B4-BE49-F238E27FC236}">
                  <a16:creationId xmlns:a16="http://schemas.microsoft.com/office/drawing/2014/main" id="{D2D4871B-5758-4F5B-8895-606EEEA53A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7621" y="383055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01">
              <a:extLst>
                <a:ext uri="{FF2B5EF4-FFF2-40B4-BE49-F238E27FC236}">
                  <a16:creationId xmlns:a16="http://schemas.microsoft.com/office/drawing/2014/main" id="{E2D1161B-F9E6-4449-BD23-D3A99A06D9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52338" y="5038761"/>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02">
              <a:extLst>
                <a:ext uri="{FF2B5EF4-FFF2-40B4-BE49-F238E27FC236}">
                  <a16:creationId xmlns:a16="http://schemas.microsoft.com/office/drawing/2014/main" id="{7B5343F0-33B4-42B8-B1D3-4E14E8D34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48517" y="5599146"/>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03">
              <a:extLst>
                <a:ext uri="{FF2B5EF4-FFF2-40B4-BE49-F238E27FC236}">
                  <a16:creationId xmlns:a16="http://schemas.microsoft.com/office/drawing/2014/main" id="{43138B67-6453-461D-B459-F45C9525C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31425" y="5869568"/>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4">
              <a:extLst>
                <a:ext uri="{FF2B5EF4-FFF2-40B4-BE49-F238E27FC236}">
                  <a16:creationId xmlns:a16="http://schemas.microsoft.com/office/drawing/2014/main" id="{F4321640-2DAB-4728-8F77-AA902958B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6885" y="240048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13">
              <a:extLst>
                <a:ext uri="{FF2B5EF4-FFF2-40B4-BE49-F238E27FC236}">
                  <a16:creationId xmlns:a16="http://schemas.microsoft.com/office/drawing/2014/main" id="{F60AAD38-3AB0-4908-9DD5-98A1EDE124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226" y="4788399"/>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14">
              <a:extLst>
                <a:ext uri="{FF2B5EF4-FFF2-40B4-BE49-F238E27FC236}">
                  <a16:creationId xmlns:a16="http://schemas.microsoft.com/office/drawing/2014/main" id="{B51D7B30-65DF-4099-84FC-14FFA50F6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630" y="355471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15">
              <a:extLst>
                <a:ext uri="{FF2B5EF4-FFF2-40B4-BE49-F238E27FC236}">
                  <a16:creationId xmlns:a16="http://schemas.microsoft.com/office/drawing/2014/main" id="{5F90E43F-FC6E-40ED-95AE-DFECA68784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7" y="4217568"/>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17">
              <a:extLst>
                <a:ext uri="{FF2B5EF4-FFF2-40B4-BE49-F238E27FC236}">
                  <a16:creationId xmlns:a16="http://schemas.microsoft.com/office/drawing/2014/main" id="{9B0C5E0D-DE21-43BD-8E97-8E685A6F65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3234" y="5913247"/>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8">
              <a:extLst>
                <a:ext uri="{FF2B5EF4-FFF2-40B4-BE49-F238E27FC236}">
                  <a16:creationId xmlns:a16="http://schemas.microsoft.com/office/drawing/2014/main" id="{ACF643EB-0A53-42EC-B54E-0EAAEE3EE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19972" y="642164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9">
              <a:extLst>
                <a:ext uri="{FF2B5EF4-FFF2-40B4-BE49-F238E27FC236}">
                  <a16:creationId xmlns:a16="http://schemas.microsoft.com/office/drawing/2014/main" id="{98B63847-D228-46DB-BAF6-02DF7DCC4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5638" y="619903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
              <a:extLst>
                <a:ext uri="{FF2B5EF4-FFF2-40B4-BE49-F238E27FC236}">
                  <a16:creationId xmlns:a16="http://schemas.microsoft.com/office/drawing/2014/main" id="{E6E6F09A-FC48-4C92-ADC2-E75C7E9F36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333" y="3340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44">
              <a:extLst>
                <a:ext uri="{FF2B5EF4-FFF2-40B4-BE49-F238E27FC236}">
                  <a16:creationId xmlns:a16="http://schemas.microsoft.com/office/drawing/2014/main" id="{C0B5223F-DD61-45F8-A4F2-838669FB09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8678" y="2855970"/>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5">
              <a:extLst>
                <a:ext uri="{FF2B5EF4-FFF2-40B4-BE49-F238E27FC236}">
                  <a16:creationId xmlns:a16="http://schemas.microsoft.com/office/drawing/2014/main" id="{6098DC6D-978A-4319-A792-2629B96DF4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21382" y="660797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1285354"/>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260</Words>
  <Application>Microsoft Office PowerPoint</Application>
  <PresentationFormat>Widescreen</PresentationFormat>
  <Paragraphs>17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Calibri</vt:lpstr>
      <vt:lpstr>Modern Love</vt:lpstr>
      <vt:lpstr>BohemianVTI</vt:lpstr>
      <vt:lpstr>DIGICADE</vt:lpstr>
      <vt:lpstr>FEATURES</vt:lpstr>
      <vt:lpstr>THOUGHT PROCESS</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DIGICADE</dc:title>
  <dc:creator>SAISATYASUBRAHMANYA RAHUL Y</dc:creator>
  <cp:lastModifiedBy>SAISATYASUBRAHMANYA RAHUL Y</cp:lastModifiedBy>
  <cp:revision>3</cp:revision>
  <dcterms:created xsi:type="dcterms:W3CDTF">2020-12-23T16:31:38Z</dcterms:created>
  <dcterms:modified xsi:type="dcterms:W3CDTF">2020-12-23T17:35:03Z</dcterms:modified>
</cp:coreProperties>
</file>