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charts/chart1.xml" ContentType="application/vnd.openxmlformats-officedocument.drawingml.chart+xml"/>
  <Override PartName="/ppt/charts/style3.xml" ContentType="application/vnd.ms-office.chartstyle+xml"/>
  <Override PartName="/ppt/charts/colors3.xml" ContentType="application/vnd.ms-office.chartcolorstyle+xml"/>
  <Override PartName="/ppt/charts/chart2.xml" ContentType="application/vnd.openxmlformats-officedocument.drawingml.chart+xml"/>
  <Override PartName="/ppt/charts/style4.xml" ContentType="application/vnd.ms-office.chartstyle+xml"/>
  <Override PartName="/ppt/charts/colors4.xml" ContentType="application/vnd.ms-office.chartcolorstyle+xml"/>
  <Override PartName="/ppt/charts/chart3.xml" ContentType="application/vnd.openxmlformats-officedocument.drawingml.chart+xml"/>
  <Override PartName="/ppt/charts/style5.xml" ContentType="application/vnd.ms-office.chartstyle+xml"/>
  <Override PartName="/ppt/charts/colors5.xml" ContentType="application/vnd.ms-office.chartcolorstyle+xml"/>
  <Override PartName="/ppt/charts/chart4.xml" ContentType="application/vnd.openxmlformats-officedocument.drawingml.chart+xml"/>
  <Override PartName="/ppt/charts/style6.xml" ContentType="application/vnd.ms-office.chartstyle+xml"/>
  <Override PartName="/ppt/charts/colors6.xml" ContentType="application/vnd.ms-office.chartcolorstyle+xml"/>
  <Override PartName="/ppt/charts/chart5.xml" ContentType="application/vnd.openxmlformats-officedocument.drawingml.chart+xml"/>
  <Override PartName="/ppt/charts/style7.xml" ContentType="application/vnd.ms-office.chartstyle+xml"/>
  <Override PartName="/ppt/charts/colors7.xml" ContentType="application/vnd.ms-office.chartcolorstyle+xml"/>
  <Override PartName="/ppt/charts/chart6.xml" ContentType="application/vnd.openxmlformats-officedocument.drawingml.chart+xml"/>
  <Override PartName="/ppt/charts/style8.xml" ContentType="application/vnd.ms-office.chartstyle+xml"/>
  <Override PartName="/ppt/charts/colors8.xml" ContentType="application/vnd.ms-office.chartcolorstyle+xml"/>
  <Override PartName="/ppt/charts/chart7.xml" ContentType="application/vnd.openxmlformats-officedocument.drawingml.chart+xml"/>
  <Override PartName="/ppt/charts/style9.xml" ContentType="application/vnd.ms-office.chartstyle+xml"/>
  <Override PartName="/ppt/charts/colors9.xml" ContentType="application/vnd.ms-office.chartcolorstyle+xml"/>
  <Override PartName="/ppt/charts/chart8.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9.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0.xml" ContentType="application/vnd.openxmlformats-officedocument.drawingml.chart+xml"/>
  <Override PartName="/ppt/charts/style12.xml" ContentType="application/vnd.ms-office.chartstyle+xml"/>
  <Override PartName="/ppt/charts/colors1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9" r:id="rId19"/>
    <p:sldId id="273" r:id="rId20"/>
    <p:sldId id="274" r:id="rId21"/>
    <p:sldId id="275" r:id="rId22"/>
    <p:sldId id="277" r:id="rId23"/>
    <p:sldId id="276"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75FDB2-2C6B-4ABD-A64F-11334568D783}" v="582" dt="2022-09-01T17:03:14.639"/>
    <p1510:client id="{45D4FD48-C458-40E2-BE84-CFDA56291FD6}" v="14" dt="2022-09-02T03:58:33.607"/>
    <p1510:client id="{46516E96-D8E1-4CE8-9DCA-5F8D15FADB8B}" v="51" dt="2022-09-02T05:23:18.460"/>
    <p1510:client id="{4D91E3B9-38B4-4A3E-BA68-21388E5CC7B0}" v="2" dt="2022-09-02T11:48:58.298"/>
    <p1510:client id="{7DA79E26-E823-40AF-83BE-67635A1DD15C}" v="9" dt="2022-09-01T14:09:59.8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702" autoAdjust="0"/>
  </p:normalViewPr>
  <p:slideViewPr>
    <p:cSldViewPr snapToGrid="0">
      <p:cViewPr varScale="1">
        <p:scale>
          <a:sx n="81" d="100"/>
          <a:sy n="81" d="100"/>
        </p:scale>
        <p:origin x="66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aman\Downloads\Insurance+claim+bill+dataset%20(1)%20BY%20PULASARI%20HARIKRISHNA%20NAIDU.xlsx" TargetMode="External"/><Relationship Id="rId2" Type="http://schemas.microsoft.com/office/2011/relationships/chartColorStyle" Target="colors3.xml"/><Relationship Id="rId1" Type="http://schemas.microsoft.com/office/2011/relationships/chartStyle" Target="style3.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raman\Downloads\Insurance+claim+bill+dataset%20(1)%20BY%20PULASARI%20HARIKRISHNA%20NAIDU.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NAL%20SUBMISSION%20Insurance+claim+bill+dataset-BY%20PULASARI%20HARIKRISHNA%20NAIDU%20G1.xlsx" TargetMode="External"/><Relationship Id="rId2" Type="http://schemas.microsoft.com/office/2011/relationships/chartColorStyle" Target="colors4.xml"/><Relationship Id="rId1" Type="http://schemas.microsoft.com/office/2011/relationships/chartStyle" Target="style4.xml"/></Relationships>
</file>

<file path=ppt/charts/_rels/chart3.xml.rels><?xml version="1.0" encoding="UTF-8" standalone="yes"?>
<Relationships xmlns="http://schemas.openxmlformats.org/package/2006/relationships"><Relationship Id="rId3" Type="http://schemas.openxmlformats.org/officeDocument/2006/relationships/oleObject" Target="FINAL%20SUBMISSION%20Insurance+claim+bill+dataset-BY%20PULASARI%20HARIKRISHNA%20NAIDU%20G1.xlsx" TargetMode="External"/><Relationship Id="rId2" Type="http://schemas.microsoft.com/office/2011/relationships/chartColorStyle" Target="colors5.xml"/><Relationship Id="rId1" Type="http://schemas.microsoft.com/office/2011/relationships/chartStyle" Target="style5.xml"/></Relationships>
</file>

<file path=ppt/charts/_rels/chart4.xml.rels><?xml version="1.0" encoding="UTF-8" standalone="yes"?>
<Relationships xmlns="http://schemas.openxmlformats.org/package/2006/relationships"><Relationship Id="rId3" Type="http://schemas.openxmlformats.org/officeDocument/2006/relationships/oleObject" Target="FINAL%20SUBMISSION%20Insurance+claim+bill+dataset-BY%20PULASARI%20HARIKRISHNA%20NAIDU%20G1.xlsx" TargetMode="External"/><Relationship Id="rId2" Type="http://schemas.microsoft.com/office/2011/relationships/chartColorStyle" Target="colors6.xml"/><Relationship Id="rId1" Type="http://schemas.microsoft.com/office/2011/relationships/chartStyle" Target="style6.xml"/></Relationships>
</file>

<file path=ppt/charts/_rels/chart5.xml.rels><?xml version="1.0" encoding="UTF-8" standalone="yes"?>
<Relationships xmlns="http://schemas.openxmlformats.org/package/2006/relationships"><Relationship Id="rId3" Type="http://schemas.openxmlformats.org/officeDocument/2006/relationships/oleObject" Target="file:///C:\Users\raman\Downloads\Insurance+claim+bill+dataset%20(1)%20BY%20PULASARI%20HARIKRISHNA%20NAIDU.xlsx" TargetMode="External"/><Relationship Id="rId2" Type="http://schemas.microsoft.com/office/2011/relationships/chartColorStyle" Target="colors7.xml"/><Relationship Id="rId1" Type="http://schemas.microsoft.com/office/2011/relationships/chartStyle" Target="style7.xml"/></Relationships>
</file>

<file path=ppt/charts/_rels/chart6.xml.rels><?xml version="1.0" encoding="UTF-8" standalone="yes"?>
<Relationships xmlns="http://schemas.openxmlformats.org/package/2006/relationships"><Relationship Id="rId3" Type="http://schemas.openxmlformats.org/officeDocument/2006/relationships/oleObject" Target="file:///C:\Users\raman\Downloads\Insurance+claim+bill+dataset%20(1)%20BY%20PULASARI%20HARIKRISHNA%20NAIDU.xlsx" TargetMode="External"/><Relationship Id="rId2" Type="http://schemas.microsoft.com/office/2011/relationships/chartColorStyle" Target="colors8.xml"/><Relationship Id="rId1" Type="http://schemas.microsoft.com/office/2011/relationships/chartStyle" Target="style8.xml"/></Relationships>
</file>

<file path=ppt/charts/_rels/chart7.xml.rels><?xml version="1.0" encoding="UTF-8" standalone="yes"?>
<Relationships xmlns="http://schemas.openxmlformats.org/package/2006/relationships"><Relationship Id="rId3" Type="http://schemas.openxmlformats.org/officeDocument/2006/relationships/oleObject" Target="FINAL%20SUBMISSION%20Insurance+claim+bill+dataset-BY%20PULASARI%20HARIKRISHNA%20NAIDU%20G1.xlsx" TargetMode="External"/><Relationship Id="rId2" Type="http://schemas.microsoft.com/office/2011/relationships/chartColorStyle" Target="colors9.xml"/><Relationship Id="rId1" Type="http://schemas.microsoft.com/office/2011/relationships/chartStyle" Target="style9.xml"/></Relationships>
</file>

<file path=ppt/charts/_rels/chart8.xml.rels><?xml version="1.0" encoding="UTF-8" standalone="yes"?>
<Relationships xmlns="http://schemas.openxmlformats.org/package/2006/relationships"><Relationship Id="rId3" Type="http://schemas.openxmlformats.org/officeDocument/2006/relationships/oleObject" Target="FINAL%20SUBMISSION%20Insurance+claim+bill+dataset-BY%20PULASARI%20HARIKRISHNA%20NAIDU%20G1.xlsx" TargetMode="External"/><Relationship Id="rId2" Type="http://schemas.microsoft.com/office/2011/relationships/chartColorStyle" Target="colors10.xml"/><Relationship Id="rId1" Type="http://schemas.microsoft.com/office/2011/relationships/chartStyle" Target="style10.xml"/></Relationships>
</file>

<file path=ppt/charts/_rels/chart9.xml.rels><?xml version="1.0" encoding="UTF-8" standalone="yes"?>
<Relationships xmlns="http://schemas.openxmlformats.org/package/2006/relationships"><Relationship Id="rId3" Type="http://schemas.openxmlformats.org/officeDocument/2006/relationships/oleObject" Target="FINAL%20SUBMISSION%20Insurance+claim+bill+dataset-BY%20PULASARI%20HARIKRISHNA%20NAIDU%20G1.xlsx" TargetMode="External"/><Relationship Id="rId2" Type="http://schemas.microsoft.com/office/2011/relationships/chartColorStyle" Target="colors11.xml"/><Relationship Id="rId1" Type="http://schemas.microsoft.com/office/2011/relationships/chartStyle" Target="style11.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raman\Downloads\Insurance+claim+bill+dataset%20(1)%20BY%20PULASARI%20HARIKRISHNA%20NAIDU.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raman\Downloads\Insurance+claim+bill+dataset%20(1)%20BY%20PULASARI%20HARIKRISHNA%20NAIDU.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[Insurance+claim+bill+dataset (1) BY PULASARI HARIKRISHNA NAIDU.xlsx]1(C-1) ANSWER!PivotTable2</c:name>
    <c:fmtId val="2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Male/Female ratio &amp; High Gender </a:t>
            </a:r>
          </a:p>
        </c:rich>
      </c:tx>
      <c:layout>
        <c:manualLayout>
          <c:xMode val="edge"/>
          <c:yMode val="edge"/>
          <c:x val="0.23397900262467192"/>
          <c:y val="2.890173410404624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'1(C-1) ANSWER'!$C$2:$C$3</c:f>
              <c:strCache>
                <c:ptCount val="1"/>
                <c:pt idx="0">
                  <c:v>no</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'1(C-1) ANSWER'!$B$4:$B$6</c:f>
              <c:strCache>
                <c:ptCount val="2"/>
                <c:pt idx="0">
                  <c:v>female</c:v>
                </c:pt>
                <c:pt idx="1">
                  <c:v>male</c:v>
                </c:pt>
              </c:strCache>
            </c:strRef>
          </c:cat>
          <c:val>
            <c:numRef>
              <c:f>'1(C-1) ANSWER'!$C$4:$C$6</c:f>
              <c:numCache>
                <c:formatCode>General</c:formatCode>
                <c:ptCount val="2"/>
                <c:pt idx="0">
                  <c:v>547</c:v>
                </c:pt>
                <c:pt idx="1">
                  <c:v>517</c:v>
                </c:pt>
              </c:numCache>
            </c:numRef>
          </c:val>
          <c:extLst>
            <c:ext xmlns:c16="http://schemas.microsoft.com/office/drawing/2014/chart" uri="{C3380CC4-5D6E-409C-BE32-E72D297353CC}">
              <c16:uniqueId val="{00000000-943D-4A7C-9197-7760D512C7A5}"/>
            </c:ext>
          </c:extLst>
        </c:ser>
        <c:ser>
          <c:idx val="1"/>
          <c:order val="1"/>
          <c:tx>
            <c:strRef>
              <c:f>'1(C-1) ANSWER'!$D$2:$D$3</c:f>
              <c:strCache>
                <c:ptCount val="1"/>
                <c:pt idx="0">
                  <c:v>yes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'1(C-1) ANSWER'!$B$4:$B$6</c:f>
              <c:strCache>
                <c:ptCount val="2"/>
                <c:pt idx="0">
                  <c:v>female</c:v>
                </c:pt>
                <c:pt idx="1">
                  <c:v>male</c:v>
                </c:pt>
              </c:strCache>
            </c:strRef>
          </c:cat>
          <c:val>
            <c:numRef>
              <c:f>'1(C-1) ANSWER'!$D$4:$D$6</c:f>
              <c:numCache>
                <c:formatCode>General</c:formatCode>
                <c:ptCount val="2"/>
                <c:pt idx="0">
                  <c:v>115</c:v>
                </c:pt>
                <c:pt idx="1">
                  <c:v>159</c:v>
                </c:pt>
              </c:numCache>
            </c:numRef>
          </c:val>
          <c:extLst>
            <c:ext xmlns:c16="http://schemas.microsoft.com/office/drawing/2014/chart" uri="{C3380CC4-5D6E-409C-BE32-E72D297353CC}">
              <c16:uniqueId val="{00000001-943D-4A7C-9197-7760D512C7A5}"/>
            </c:ext>
          </c:extLst>
        </c:ser>
        <c:dLbls>
          <c:showLegendKey val="0"/>
          <c:showVal val="0"/>
          <c:showCatName val="0"/>
          <c:showSerName val="0"/>
          <c:showPercent val="0"/>
          <c:showBubbleSize val="0"/>
        </c:dLbls>
        <c:gapWidth val="219"/>
        <c:overlap val="-27"/>
        <c:axId val="1369854551"/>
        <c:axId val="393888071"/>
      </c:barChart>
      <c:catAx>
        <c:axId val="13698545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3888071"/>
        <c:crosses val="autoZero"/>
        <c:auto val="1"/>
        <c:lblAlgn val="ctr"/>
        <c:lblOffset val="100"/>
        <c:noMultiLvlLbl val="0"/>
      </c:catAx>
      <c:valAx>
        <c:axId val="3938880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985455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[Insurance+claim+bill+dataset (1) BY PULASARI HARIKRISHNA NAIDU.xlsx]1(C-9) ANSWER!PivotTable16</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REGIONWISE COUNT OF SMOKER AND AGE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pivotFmt>
      <c:pivotFmt>
        <c:idx val="3"/>
        <c:spPr>
          <a:solidFill>
            <a:schemeClr val="accent1"/>
          </a:solidFill>
          <a:ln w="28575" cap="rnd">
            <a:solidFill>
              <a:schemeClr val="accent1"/>
            </a:solidFill>
            <a:round/>
          </a:ln>
          <a:effectLst/>
        </c:spPr>
        <c:marker>
          <c:symbol val="none"/>
        </c:marker>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c:spPr>
        <c:marker>
          <c:symbol val="none"/>
        </c:marker>
      </c:pivotFmt>
      <c:pivotFmt>
        <c:idx val="63"/>
        <c:spPr>
          <a:solidFill>
            <a:schemeClr val="accent1"/>
          </a:solidFill>
          <a:ln>
            <a:noFill/>
          </a:ln>
          <a:effectLst/>
        </c:spPr>
        <c:marker>
          <c:symbol val="none"/>
        </c:marker>
      </c:pivotFmt>
      <c:pivotFmt>
        <c:idx val="64"/>
        <c:spPr>
          <a:solidFill>
            <a:schemeClr val="accent1"/>
          </a:solidFill>
          <a:ln>
            <a:noFill/>
          </a:ln>
          <a:effectLst/>
        </c:spPr>
        <c:marker>
          <c:symbol val="none"/>
        </c:marker>
      </c:pivotFmt>
      <c:pivotFmt>
        <c:idx val="6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a:noFill/>
          </a:ln>
          <a:effectLst/>
        </c:spPr>
        <c:marker>
          <c:symbol val="none"/>
        </c:marker>
      </c:pivotFmt>
      <c:pivotFmt>
        <c:idx val="68"/>
        <c:spPr>
          <a:solidFill>
            <a:schemeClr val="accent1"/>
          </a:solidFill>
          <a:ln>
            <a:noFill/>
          </a:ln>
          <a:effectLst/>
        </c:spPr>
        <c:marker>
          <c:symbol val="none"/>
        </c:marker>
      </c:pivotFmt>
      <c:pivotFmt>
        <c:idx val="6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'1(C-9) ANSWER'!$B$3:$B$5</c:f>
              <c:strCache>
                <c:ptCount val="1"/>
                <c:pt idx="0">
                  <c:v>female - Count of age</c:v>
                </c:pt>
              </c:strCache>
            </c:strRef>
          </c:tx>
          <c:spPr>
            <a:solidFill>
              <a:schemeClr val="accent1">
                <a:shade val="58000"/>
              </a:schemeClr>
            </a:solidFill>
            <a:ln>
              <a:noFill/>
            </a:ln>
            <a:effectLst/>
          </c:spPr>
          <c:invertIfNegative val="0"/>
          <c:cat>
            <c:strRef>
              <c:f>'1(C-9) ANSWER'!$A$6:$A$10</c:f>
              <c:strCache>
                <c:ptCount val="4"/>
                <c:pt idx="0">
                  <c:v>northeast</c:v>
                </c:pt>
                <c:pt idx="1">
                  <c:v>northwest</c:v>
                </c:pt>
                <c:pt idx="2">
                  <c:v>southeast</c:v>
                </c:pt>
                <c:pt idx="3">
                  <c:v>southwest</c:v>
                </c:pt>
              </c:strCache>
            </c:strRef>
          </c:cat>
          <c:val>
            <c:numRef>
              <c:f>'1(C-9) ANSWER'!$B$6:$B$10</c:f>
              <c:numCache>
                <c:formatCode>General</c:formatCode>
                <c:ptCount val="4"/>
                <c:pt idx="0">
                  <c:v>161</c:v>
                </c:pt>
                <c:pt idx="1">
                  <c:v>164</c:v>
                </c:pt>
                <c:pt idx="2">
                  <c:v>175</c:v>
                </c:pt>
                <c:pt idx="3">
                  <c:v>162</c:v>
                </c:pt>
              </c:numCache>
            </c:numRef>
          </c:val>
          <c:extLst>
            <c:ext xmlns:c16="http://schemas.microsoft.com/office/drawing/2014/chart" uri="{C3380CC4-5D6E-409C-BE32-E72D297353CC}">
              <c16:uniqueId val="{00000000-9679-4A9E-AEC7-18B8FFD2B953}"/>
            </c:ext>
          </c:extLst>
        </c:ser>
        <c:ser>
          <c:idx val="1"/>
          <c:order val="1"/>
          <c:tx>
            <c:strRef>
              <c:f>'1(C-9) ANSWER'!$C$3:$C$5</c:f>
              <c:strCache>
                <c:ptCount val="1"/>
                <c:pt idx="0">
                  <c:v>female - Count of smoker</c:v>
                </c:pt>
              </c:strCache>
            </c:strRef>
          </c:tx>
          <c:spPr>
            <a:solidFill>
              <a:schemeClr val="accent1">
                <a:shade val="86000"/>
              </a:schemeClr>
            </a:solidFill>
            <a:ln>
              <a:noFill/>
            </a:ln>
            <a:effectLst/>
          </c:spPr>
          <c:invertIfNegative val="0"/>
          <c:cat>
            <c:strRef>
              <c:f>'1(C-9) ANSWER'!$A$6:$A$10</c:f>
              <c:strCache>
                <c:ptCount val="4"/>
                <c:pt idx="0">
                  <c:v>northeast</c:v>
                </c:pt>
                <c:pt idx="1">
                  <c:v>northwest</c:v>
                </c:pt>
                <c:pt idx="2">
                  <c:v>southeast</c:v>
                </c:pt>
                <c:pt idx="3">
                  <c:v>southwest</c:v>
                </c:pt>
              </c:strCache>
            </c:strRef>
          </c:cat>
          <c:val>
            <c:numRef>
              <c:f>'1(C-9) ANSWER'!$C$6:$C$10</c:f>
              <c:numCache>
                <c:formatCode>General</c:formatCode>
                <c:ptCount val="4"/>
                <c:pt idx="0">
                  <c:v>161</c:v>
                </c:pt>
                <c:pt idx="1">
                  <c:v>164</c:v>
                </c:pt>
                <c:pt idx="2">
                  <c:v>175</c:v>
                </c:pt>
                <c:pt idx="3">
                  <c:v>162</c:v>
                </c:pt>
              </c:numCache>
            </c:numRef>
          </c:val>
          <c:extLst>
            <c:ext xmlns:c16="http://schemas.microsoft.com/office/drawing/2014/chart" uri="{C3380CC4-5D6E-409C-BE32-E72D297353CC}">
              <c16:uniqueId val="{00000001-9679-4A9E-AEC7-18B8FFD2B953}"/>
            </c:ext>
          </c:extLst>
        </c:ser>
        <c:ser>
          <c:idx val="2"/>
          <c:order val="2"/>
          <c:tx>
            <c:strRef>
              <c:f>'1(C-9) ANSWER'!$D$3:$D$5</c:f>
              <c:strCache>
                <c:ptCount val="1"/>
                <c:pt idx="0">
                  <c:v>male - Count of age</c:v>
                </c:pt>
              </c:strCache>
            </c:strRef>
          </c:tx>
          <c:spPr>
            <a:solidFill>
              <a:schemeClr val="accent1">
                <a:tint val="86000"/>
              </a:schemeClr>
            </a:solidFill>
            <a:ln>
              <a:noFill/>
            </a:ln>
            <a:effectLst/>
          </c:spPr>
          <c:invertIfNegative val="0"/>
          <c:cat>
            <c:strRef>
              <c:f>'1(C-9) ANSWER'!$A$6:$A$10</c:f>
              <c:strCache>
                <c:ptCount val="4"/>
                <c:pt idx="0">
                  <c:v>northeast</c:v>
                </c:pt>
                <c:pt idx="1">
                  <c:v>northwest</c:v>
                </c:pt>
                <c:pt idx="2">
                  <c:v>southeast</c:v>
                </c:pt>
                <c:pt idx="3">
                  <c:v>southwest</c:v>
                </c:pt>
              </c:strCache>
            </c:strRef>
          </c:cat>
          <c:val>
            <c:numRef>
              <c:f>'1(C-9) ANSWER'!$D$6:$D$10</c:f>
              <c:numCache>
                <c:formatCode>General</c:formatCode>
                <c:ptCount val="4"/>
                <c:pt idx="0">
                  <c:v>163</c:v>
                </c:pt>
                <c:pt idx="1">
                  <c:v>161</c:v>
                </c:pt>
                <c:pt idx="2">
                  <c:v>189</c:v>
                </c:pt>
                <c:pt idx="3">
                  <c:v>163</c:v>
                </c:pt>
              </c:numCache>
            </c:numRef>
          </c:val>
          <c:extLst>
            <c:ext xmlns:c16="http://schemas.microsoft.com/office/drawing/2014/chart" uri="{C3380CC4-5D6E-409C-BE32-E72D297353CC}">
              <c16:uniqueId val="{00000002-9679-4A9E-AEC7-18B8FFD2B953}"/>
            </c:ext>
          </c:extLst>
        </c:ser>
        <c:ser>
          <c:idx val="3"/>
          <c:order val="3"/>
          <c:tx>
            <c:strRef>
              <c:f>'1(C-9) ANSWER'!$E$3:$E$5</c:f>
              <c:strCache>
                <c:ptCount val="1"/>
                <c:pt idx="0">
                  <c:v>male - Count of smoker</c:v>
                </c:pt>
              </c:strCache>
            </c:strRef>
          </c:tx>
          <c:spPr>
            <a:solidFill>
              <a:schemeClr val="accent1">
                <a:tint val="58000"/>
              </a:schemeClr>
            </a:solidFill>
            <a:ln>
              <a:noFill/>
            </a:ln>
            <a:effectLst/>
          </c:spPr>
          <c:invertIfNegative val="0"/>
          <c:cat>
            <c:strRef>
              <c:f>'1(C-9) ANSWER'!$A$6:$A$10</c:f>
              <c:strCache>
                <c:ptCount val="4"/>
                <c:pt idx="0">
                  <c:v>northeast</c:v>
                </c:pt>
                <c:pt idx="1">
                  <c:v>northwest</c:v>
                </c:pt>
                <c:pt idx="2">
                  <c:v>southeast</c:v>
                </c:pt>
                <c:pt idx="3">
                  <c:v>southwest</c:v>
                </c:pt>
              </c:strCache>
            </c:strRef>
          </c:cat>
          <c:val>
            <c:numRef>
              <c:f>'1(C-9) ANSWER'!$E$6:$E$10</c:f>
              <c:numCache>
                <c:formatCode>General</c:formatCode>
                <c:ptCount val="4"/>
                <c:pt idx="0">
                  <c:v>163</c:v>
                </c:pt>
                <c:pt idx="1">
                  <c:v>161</c:v>
                </c:pt>
                <c:pt idx="2">
                  <c:v>189</c:v>
                </c:pt>
                <c:pt idx="3">
                  <c:v>163</c:v>
                </c:pt>
              </c:numCache>
            </c:numRef>
          </c:val>
          <c:extLst>
            <c:ext xmlns:c16="http://schemas.microsoft.com/office/drawing/2014/chart" uri="{C3380CC4-5D6E-409C-BE32-E72D297353CC}">
              <c16:uniqueId val="{00000003-9679-4A9E-AEC7-18B8FFD2B953}"/>
            </c:ext>
          </c:extLst>
        </c:ser>
        <c:dLbls>
          <c:showLegendKey val="0"/>
          <c:showVal val="0"/>
          <c:showCatName val="0"/>
          <c:showSerName val="0"/>
          <c:showPercent val="0"/>
          <c:showBubbleSize val="0"/>
        </c:dLbls>
        <c:gapWidth val="150"/>
        <c:axId val="1369857047"/>
        <c:axId val="393770135"/>
      </c:barChart>
      <c:catAx>
        <c:axId val="136985704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3770135"/>
        <c:crosses val="autoZero"/>
        <c:auto val="1"/>
        <c:lblAlgn val="ctr"/>
        <c:lblOffset val="100"/>
        <c:noMultiLvlLbl val="0"/>
      </c:catAx>
      <c:valAx>
        <c:axId val="39377013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9857047"/>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SUBMISSION Insurance+claim+bill+dataset-BY PULASARI HARIKRISHNA NAIDU G1.xlsx]1(C-2) ANSWER!PivotTable1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Charges vs Age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FFC000"/>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FFC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'1(C-2) ANSWER'!$C$2</c:f>
              <c:strCache>
                <c:ptCount val="1"/>
                <c:pt idx="0">
                  <c:v>Total</c:v>
                </c:pt>
              </c:strCache>
            </c:strRef>
          </c:tx>
          <c:spPr>
            <a:solidFill>
              <a:schemeClr val="accent1"/>
            </a:solidFill>
            <a:ln>
              <a:noFill/>
            </a:ln>
            <a:effectLst/>
          </c:spPr>
          <c:invertIfNegative val="0"/>
          <c:cat>
            <c:strRef>
              <c:f>'1(C-2) ANSWER'!$B$3:$B$50</c:f>
              <c:strCache>
                <c:ptCount val="47"/>
                <c:pt idx="0">
                  <c:v>18</c:v>
                </c:pt>
                <c:pt idx="1">
                  <c:v>19</c:v>
                </c:pt>
                <c:pt idx="2">
                  <c:v>20</c:v>
                </c:pt>
                <c:pt idx="3">
                  <c:v>21</c:v>
                </c:pt>
                <c:pt idx="4">
                  <c:v>22</c:v>
                </c:pt>
                <c:pt idx="5">
                  <c:v>23</c:v>
                </c:pt>
                <c:pt idx="6">
                  <c:v>24</c:v>
                </c:pt>
                <c:pt idx="7">
                  <c:v>25</c:v>
                </c:pt>
                <c:pt idx="8">
                  <c:v>26</c:v>
                </c:pt>
                <c:pt idx="9">
                  <c:v>27</c:v>
                </c:pt>
                <c:pt idx="10">
                  <c:v>28</c:v>
                </c:pt>
                <c:pt idx="11">
                  <c:v>29</c:v>
                </c:pt>
                <c:pt idx="12">
                  <c:v>30</c:v>
                </c:pt>
                <c:pt idx="13">
                  <c:v>31</c:v>
                </c:pt>
                <c:pt idx="14">
                  <c:v>32</c:v>
                </c:pt>
                <c:pt idx="15">
                  <c:v>33</c:v>
                </c:pt>
                <c:pt idx="16">
                  <c:v>34</c:v>
                </c:pt>
                <c:pt idx="17">
                  <c:v>35</c:v>
                </c:pt>
                <c:pt idx="18">
                  <c:v>36</c:v>
                </c:pt>
                <c:pt idx="19">
                  <c:v>37</c:v>
                </c:pt>
                <c:pt idx="20">
                  <c:v>38</c:v>
                </c:pt>
                <c:pt idx="21">
                  <c:v>39</c:v>
                </c:pt>
                <c:pt idx="22">
                  <c:v>40</c:v>
                </c:pt>
                <c:pt idx="23">
                  <c:v>41</c:v>
                </c:pt>
                <c:pt idx="24">
                  <c:v>42</c:v>
                </c:pt>
                <c:pt idx="25">
                  <c:v>43</c:v>
                </c:pt>
                <c:pt idx="26">
                  <c:v>44</c:v>
                </c:pt>
                <c:pt idx="27">
                  <c:v>45</c:v>
                </c:pt>
                <c:pt idx="28">
                  <c:v>46</c:v>
                </c:pt>
                <c:pt idx="29">
                  <c:v>47</c:v>
                </c:pt>
                <c:pt idx="30">
                  <c:v>48</c:v>
                </c:pt>
                <c:pt idx="31">
                  <c:v>49</c:v>
                </c:pt>
                <c:pt idx="32">
                  <c:v>50</c:v>
                </c:pt>
                <c:pt idx="33">
                  <c:v>51</c:v>
                </c:pt>
                <c:pt idx="34">
                  <c:v>52</c:v>
                </c:pt>
                <c:pt idx="35">
                  <c:v>53</c:v>
                </c:pt>
                <c:pt idx="36">
                  <c:v>54</c:v>
                </c:pt>
                <c:pt idx="37">
                  <c:v>55</c:v>
                </c:pt>
                <c:pt idx="38">
                  <c:v>56</c:v>
                </c:pt>
                <c:pt idx="39">
                  <c:v>57</c:v>
                </c:pt>
                <c:pt idx="40">
                  <c:v>58</c:v>
                </c:pt>
                <c:pt idx="41">
                  <c:v>59</c:v>
                </c:pt>
                <c:pt idx="42">
                  <c:v>60</c:v>
                </c:pt>
                <c:pt idx="43">
                  <c:v>61</c:v>
                </c:pt>
                <c:pt idx="44">
                  <c:v>62</c:v>
                </c:pt>
                <c:pt idx="45">
                  <c:v>63</c:v>
                </c:pt>
                <c:pt idx="46">
                  <c:v>64</c:v>
                </c:pt>
              </c:strCache>
            </c:strRef>
          </c:cat>
          <c:val>
            <c:numRef>
              <c:f>'1(C-2) ANSWER'!$C$3:$C$50</c:f>
              <c:numCache>
                <c:formatCode>General</c:formatCode>
                <c:ptCount val="47"/>
                <c:pt idx="0">
                  <c:v>7086.2175563623205</c:v>
                </c:pt>
                <c:pt idx="1">
                  <c:v>9747.9093345588226</c:v>
                </c:pt>
                <c:pt idx="2">
                  <c:v>10159.697736206897</c:v>
                </c:pt>
                <c:pt idx="3">
                  <c:v>4730.4643296428567</c:v>
                </c:pt>
                <c:pt idx="4">
                  <c:v>10012.932801785715</c:v>
                </c:pt>
                <c:pt idx="5">
                  <c:v>12419.820039642855</c:v>
                </c:pt>
                <c:pt idx="6">
                  <c:v>10648.015962142857</c:v>
                </c:pt>
                <c:pt idx="7">
                  <c:v>9838.3653107142854</c:v>
                </c:pt>
                <c:pt idx="8">
                  <c:v>6133.8253085714286</c:v>
                </c:pt>
                <c:pt idx="9">
                  <c:v>12184.701721428573</c:v>
                </c:pt>
                <c:pt idx="10">
                  <c:v>9069.1875642857121</c:v>
                </c:pt>
                <c:pt idx="11">
                  <c:v>10430.158727037038</c:v>
                </c:pt>
                <c:pt idx="12">
                  <c:v>12719.110358148146</c:v>
                </c:pt>
                <c:pt idx="13">
                  <c:v>10196.980573333332</c:v>
                </c:pt>
                <c:pt idx="14">
                  <c:v>9220.3002907692317</c:v>
                </c:pt>
                <c:pt idx="15">
                  <c:v>12351.53298730769</c:v>
                </c:pt>
                <c:pt idx="16">
                  <c:v>11613.52812076923</c:v>
                </c:pt>
                <c:pt idx="17">
                  <c:v>11307.182031200002</c:v>
                </c:pt>
                <c:pt idx="18">
                  <c:v>12204.476138</c:v>
                </c:pt>
                <c:pt idx="19">
                  <c:v>18019.9118772</c:v>
                </c:pt>
                <c:pt idx="20">
                  <c:v>8102.7336740000001</c:v>
                </c:pt>
                <c:pt idx="21">
                  <c:v>11778.2429452</c:v>
                </c:pt>
                <c:pt idx="22">
                  <c:v>11772.25131</c:v>
                </c:pt>
                <c:pt idx="23">
                  <c:v>9653.745649629629</c:v>
                </c:pt>
                <c:pt idx="24">
                  <c:v>13061.038668888888</c:v>
                </c:pt>
                <c:pt idx="25">
                  <c:v>19267.278653333331</c:v>
                </c:pt>
                <c:pt idx="26">
                  <c:v>15859.396587037038</c:v>
                </c:pt>
                <c:pt idx="27">
                  <c:v>14830.199856206897</c:v>
                </c:pt>
                <c:pt idx="28">
                  <c:v>14342.590638620688</c:v>
                </c:pt>
                <c:pt idx="29">
                  <c:v>17653.99959310345</c:v>
                </c:pt>
                <c:pt idx="30">
                  <c:v>14632.500445172411</c:v>
                </c:pt>
                <c:pt idx="31">
                  <c:v>12696.006264285714</c:v>
                </c:pt>
                <c:pt idx="32">
                  <c:v>15663.003300689661</c:v>
                </c:pt>
                <c:pt idx="33">
                  <c:v>15682.255867241382</c:v>
                </c:pt>
                <c:pt idx="34">
                  <c:v>18256.269719310341</c:v>
                </c:pt>
                <c:pt idx="35">
                  <c:v>16020.930755000003</c:v>
                </c:pt>
                <c:pt idx="36">
                  <c:v>18758.546475357143</c:v>
                </c:pt>
                <c:pt idx="37">
                  <c:v>16164.545488461539</c:v>
                </c:pt>
                <c:pt idx="38">
                  <c:v>15025.515836538463</c:v>
                </c:pt>
                <c:pt idx="39">
                  <c:v>16447.185250000002</c:v>
                </c:pt>
                <c:pt idx="40">
                  <c:v>13878.9281116</c:v>
                </c:pt>
                <c:pt idx="41">
                  <c:v>18895.869531599998</c:v>
                </c:pt>
                <c:pt idx="42">
                  <c:v>21979.418507391303</c:v>
                </c:pt>
                <c:pt idx="43">
                  <c:v>22024.457608695651</c:v>
                </c:pt>
                <c:pt idx="44">
                  <c:v>19163.856573478261</c:v>
                </c:pt>
                <c:pt idx="45">
                  <c:v>19884.998460869567</c:v>
                </c:pt>
                <c:pt idx="46">
                  <c:v>23275.530837272723</c:v>
                </c:pt>
              </c:numCache>
            </c:numRef>
          </c:val>
          <c:extLst>
            <c:ext xmlns:c16="http://schemas.microsoft.com/office/drawing/2014/chart" uri="{C3380CC4-5D6E-409C-BE32-E72D297353CC}">
              <c16:uniqueId val="{00000000-907D-464E-A693-89FFB0367813}"/>
            </c:ext>
          </c:extLst>
        </c:ser>
        <c:dLbls>
          <c:showLegendKey val="0"/>
          <c:showVal val="0"/>
          <c:showCatName val="0"/>
          <c:showSerName val="0"/>
          <c:showPercent val="0"/>
          <c:showBubbleSize val="0"/>
        </c:dLbls>
        <c:gapWidth val="100"/>
        <c:overlap val="-27"/>
        <c:axId val="797568456"/>
        <c:axId val="2022477832"/>
      </c:barChart>
      <c:catAx>
        <c:axId val="797568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2477832"/>
        <c:crosses val="autoZero"/>
        <c:auto val="1"/>
        <c:lblAlgn val="ctr"/>
        <c:lblOffset val="100"/>
        <c:noMultiLvlLbl val="0"/>
      </c:catAx>
      <c:valAx>
        <c:axId val="20224778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75684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SUBMISSION Insurance+claim+bill+dataset-BY PULASARI HARIKRISHNA NAIDU G1.xlsx]1(C-3) ANSWER!PivotTable2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Charges vs BMI</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7030A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'1(C-3) ANSWER'!$C$2</c:f>
              <c:strCache>
                <c:ptCount val="1"/>
                <c:pt idx="0">
                  <c:v>Total</c:v>
                </c:pt>
              </c:strCache>
            </c:strRef>
          </c:tx>
          <c:spPr>
            <a:solidFill>
              <a:schemeClr val="accent1"/>
            </a:solidFill>
            <a:ln>
              <a:noFill/>
            </a:ln>
            <a:effectLst/>
          </c:spPr>
          <c:invertIfNegative val="0"/>
          <c:cat>
            <c:strRef>
              <c:f>'1(C-3) ANSWER'!$B$3:$B$551</c:f>
              <c:strCache>
                <c:ptCount val="548"/>
                <c:pt idx="0">
                  <c:v>15.96</c:v>
                </c:pt>
                <c:pt idx="1">
                  <c:v>16.815</c:v>
                </c:pt>
                <c:pt idx="2">
                  <c:v>17.195</c:v>
                </c:pt>
                <c:pt idx="3">
                  <c:v>17.29</c:v>
                </c:pt>
                <c:pt idx="4">
                  <c:v>17.385</c:v>
                </c:pt>
                <c:pt idx="5">
                  <c:v>17.4</c:v>
                </c:pt>
                <c:pt idx="6">
                  <c:v>17.48</c:v>
                </c:pt>
                <c:pt idx="7">
                  <c:v>17.67</c:v>
                </c:pt>
                <c:pt idx="8">
                  <c:v>17.765</c:v>
                </c:pt>
                <c:pt idx="9">
                  <c:v>17.8</c:v>
                </c:pt>
                <c:pt idx="10">
                  <c:v>17.86</c:v>
                </c:pt>
                <c:pt idx="11">
                  <c:v>17.955</c:v>
                </c:pt>
                <c:pt idx="12">
                  <c:v>18.05</c:v>
                </c:pt>
                <c:pt idx="13">
                  <c:v>18.3</c:v>
                </c:pt>
                <c:pt idx="14">
                  <c:v>18.335</c:v>
                </c:pt>
                <c:pt idx="15">
                  <c:v>18.5</c:v>
                </c:pt>
                <c:pt idx="16">
                  <c:v>18.6</c:v>
                </c:pt>
                <c:pt idx="17">
                  <c:v>18.715</c:v>
                </c:pt>
                <c:pt idx="18">
                  <c:v>18.905</c:v>
                </c:pt>
                <c:pt idx="19">
                  <c:v>19</c:v>
                </c:pt>
                <c:pt idx="20">
                  <c:v>19.095</c:v>
                </c:pt>
                <c:pt idx="21">
                  <c:v>19.19</c:v>
                </c:pt>
                <c:pt idx="22">
                  <c:v>19.3</c:v>
                </c:pt>
                <c:pt idx="23">
                  <c:v>19.475</c:v>
                </c:pt>
                <c:pt idx="24">
                  <c:v>19.57</c:v>
                </c:pt>
                <c:pt idx="25">
                  <c:v>19.8</c:v>
                </c:pt>
                <c:pt idx="26">
                  <c:v>19.855</c:v>
                </c:pt>
                <c:pt idx="27">
                  <c:v>19.95</c:v>
                </c:pt>
                <c:pt idx="28">
                  <c:v>20.045</c:v>
                </c:pt>
                <c:pt idx="29">
                  <c:v>20.1</c:v>
                </c:pt>
                <c:pt idx="30">
                  <c:v>20.13</c:v>
                </c:pt>
                <c:pt idx="31">
                  <c:v>20.235</c:v>
                </c:pt>
                <c:pt idx="32">
                  <c:v>20.3</c:v>
                </c:pt>
                <c:pt idx="33">
                  <c:v>20.35</c:v>
                </c:pt>
                <c:pt idx="34">
                  <c:v>20.4</c:v>
                </c:pt>
                <c:pt idx="35">
                  <c:v>20.425</c:v>
                </c:pt>
                <c:pt idx="36">
                  <c:v>20.52</c:v>
                </c:pt>
                <c:pt idx="37">
                  <c:v>20.6</c:v>
                </c:pt>
                <c:pt idx="38">
                  <c:v>20.615</c:v>
                </c:pt>
                <c:pt idx="39">
                  <c:v>20.7</c:v>
                </c:pt>
                <c:pt idx="40">
                  <c:v>20.79</c:v>
                </c:pt>
                <c:pt idx="41">
                  <c:v>20.8</c:v>
                </c:pt>
                <c:pt idx="42">
                  <c:v>20.9</c:v>
                </c:pt>
                <c:pt idx="43">
                  <c:v>21.01</c:v>
                </c:pt>
                <c:pt idx="44">
                  <c:v>21.09</c:v>
                </c:pt>
                <c:pt idx="45">
                  <c:v>21.12</c:v>
                </c:pt>
                <c:pt idx="46">
                  <c:v>21.28</c:v>
                </c:pt>
                <c:pt idx="47">
                  <c:v>21.3</c:v>
                </c:pt>
                <c:pt idx="48">
                  <c:v>21.375</c:v>
                </c:pt>
                <c:pt idx="49">
                  <c:v>21.4</c:v>
                </c:pt>
                <c:pt idx="50">
                  <c:v>21.47</c:v>
                </c:pt>
                <c:pt idx="51">
                  <c:v>21.5</c:v>
                </c:pt>
                <c:pt idx="52">
                  <c:v>21.56</c:v>
                </c:pt>
                <c:pt idx="53">
                  <c:v>21.565</c:v>
                </c:pt>
                <c:pt idx="54">
                  <c:v>21.66</c:v>
                </c:pt>
                <c:pt idx="55">
                  <c:v>21.7</c:v>
                </c:pt>
                <c:pt idx="56">
                  <c:v>21.755</c:v>
                </c:pt>
                <c:pt idx="57">
                  <c:v>21.78</c:v>
                </c:pt>
                <c:pt idx="58">
                  <c:v>21.8</c:v>
                </c:pt>
                <c:pt idx="59">
                  <c:v>21.85</c:v>
                </c:pt>
                <c:pt idx="60">
                  <c:v>21.89</c:v>
                </c:pt>
                <c:pt idx="61">
                  <c:v>21.945</c:v>
                </c:pt>
                <c:pt idx="62">
                  <c:v>22</c:v>
                </c:pt>
                <c:pt idx="63">
                  <c:v>22.04</c:v>
                </c:pt>
                <c:pt idx="64">
                  <c:v>22.1</c:v>
                </c:pt>
                <c:pt idx="65">
                  <c:v>22.135</c:v>
                </c:pt>
                <c:pt idx="66">
                  <c:v>22.22</c:v>
                </c:pt>
                <c:pt idx="67">
                  <c:v>22.23</c:v>
                </c:pt>
                <c:pt idx="68">
                  <c:v>22.3</c:v>
                </c:pt>
                <c:pt idx="69">
                  <c:v>22.42</c:v>
                </c:pt>
                <c:pt idx="70">
                  <c:v>22.515</c:v>
                </c:pt>
                <c:pt idx="71">
                  <c:v>22.6</c:v>
                </c:pt>
                <c:pt idx="72">
                  <c:v>22.61</c:v>
                </c:pt>
                <c:pt idx="73">
                  <c:v>22.705</c:v>
                </c:pt>
                <c:pt idx="74">
                  <c:v>22.77</c:v>
                </c:pt>
                <c:pt idx="75">
                  <c:v>22.8</c:v>
                </c:pt>
                <c:pt idx="76">
                  <c:v>22.88</c:v>
                </c:pt>
                <c:pt idx="77">
                  <c:v>22.895</c:v>
                </c:pt>
                <c:pt idx="78">
                  <c:v>22.99</c:v>
                </c:pt>
                <c:pt idx="79">
                  <c:v>23</c:v>
                </c:pt>
                <c:pt idx="80">
                  <c:v>23.085</c:v>
                </c:pt>
                <c:pt idx="81">
                  <c:v>23.1</c:v>
                </c:pt>
                <c:pt idx="82">
                  <c:v>23.18</c:v>
                </c:pt>
                <c:pt idx="83">
                  <c:v>23.2</c:v>
                </c:pt>
                <c:pt idx="84">
                  <c:v>23.21</c:v>
                </c:pt>
                <c:pt idx="85">
                  <c:v>23.275</c:v>
                </c:pt>
                <c:pt idx="86">
                  <c:v>23.3</c:v>
                </c:pt>
                <c:pt idx="87">
                  <c:v>23.32</c:v>
                </c:pt>
                <c:pt idx="88">
                  <c:v>23.37</c:v>
                </c:pt>
                <c:pt idx="89">
                  <c:v>23.4</c:v>
                </c:pt>
                <c:pt idx="90">
                  <c:v>23.465</c:v>
                </c:pt>
                <c:pt idx="91">
                  <c:v>23.54</c:v>
                </c:pt>
                <c:pt idx="92">
                  <c:v>23.56</c:v>
                </c:pt>
                <c:pt idx="93">
                  <c:v>23.6</c:v>
                </c:pt>
                <c:pt idx="94">
                  <c:v>23.65</c:v>
                </c:pt>
                <c:pt idx="95">
                  <c:v>23.655</c:v>
                </c:pt>
                <c:pt idx="96">
                  <c:v>23.7</c:v>
                </c:pt>
                <c:pt idx="97">
                  <c:v>23.75</c:v>
                </c:pt>
                <c:pt idx="98">
                  <c:v>23.76</c:v>
                </c:pt>
                <c:pt idx="99">
                  <c:v>23.8</c:v>
                </c:pt>
                <c:pt idx="100">
                  <c:v>23.845</c:v>
                </c:pt>
                <c:pt idx="101">
                  <c:v>23.87</c:v>
                </c:pt>
                <c:pt idx="102">
                  <c:v>23.9</c:v>
                </c:pt>
                <c:pt idx="103">
                  <c:v>23.94</c:v>
                </c:pt>
                <c:pt idx="104">
                  <c:v>23.98</c:v>
                </c:pt>
                <c:pt idx="105">
                  <c:v>24.035</c:v>
                </c:pt>
                <c:pt idx="106">
                  <c:v>24.09</c:v>
                </c:pt>
                <c:pt idx="107">
                  <c:v>24.1</c:v>
                </c:pt>
                <c:pt idx="108">
                  <c:v>24.13</c:v>
                </c:pt>
                <c:pt idx="109">
                  <c:v>24.225</c:v>
                </c:pt>
                <c:pt idx="110">
                  <c:v>24.3</c:v>
                </c:pt>
                <c:pt idx="111">
                  <c:v>24.31</c:v>
                </c:pt>
                <c:pt idx="112">
                  <c:v>24.32</c:v>
                </c:pt>
                <c:pt idx="113">
                  <c:v>24.4</c:v>
                </c:pt>
                <c:pt idx="114">
                  <c:v>24.415</c:v>
                </c:pt>
                <c:pt idx="115">
                  <c:v>24.42</c:v>
                </c:pt>
                <c:pt idx="116">
                  <c:v>24.51</c:v>
                </c:pt>
                <c:pt idx="117">
                  <c:v>24.53</c:v>
                </c:pt>
                <c:pt idx="118">
                  <c:v>24.6</c:v>
                </c:pt>
                <c:pt idx="119">
                  <c:v>24.605</c:v>
                </c:pt>
                <c:pt idx="120">
                  <c:v>24.64</c:v>
                </c:pt>
                <c:pt idx="121">
                  <c:v>24.7</c:v>
                </c:pt>
                <c:pt idx="122">
                  <c:v>24.75</c:v>
                </c:pt>
                <c:pt idx="123">
                  <c:v>24.795</c:v>
                </c:pt>
                <c:pt idx="124">
                  <c:v>24.86</c:v>
                </c:pt>
                <c:pt idx="125">
                  <c:v>24.89</c:v>
                </c:pt>
                <c:pt idx="126">
                  <c:v>24.97</c:v>
                </c:pt>
                <c:pt idx="127">
                  <c:v>24.985</c:v>
                </c:pt>
                <c:pt idx="128">
                  <c:v>25</c:v>
                </c:pt>
                <c:pt idx="129">
                  <c:v>25.08</c:v>
                </c:pt>
                <c:pt idx="130">
                  <c:v>25.1</c:v>
                </c:pt>
                <c:pt idx="131">
                  <c:v>25.175</c:v>
                </c:pt>
                <c:pt idx="132">
                  <c:v>25.2</c:v>
                </c:pt>
                <c:pt idx="133">
                  <c:v>25.27</c:v>
                </c:pt>
                <c:pt idx="134">
                  <c:v>25.3</c:v>
                </c:pt>
                <c:pt idx="135">
                  <c:v>25.365</c:v>
                </c:pt>
                <c:pt idx="136">
                  <c:v>25.4</c:v>
                </c:pt>
                <c:pt idx="137">
                  <c:v>25.41</c:v>
                </c:pt>
                <c:pt idx="138">
                  <c:v>25.46</c:v>
                </c:pt>
                <c:pt idx="139">
                  <c:v>25.52</c:v>
                </c:pt>
                <c:pt idx="140">
                  <c:v>25.555</c:v>
                </c:pt>
                <c:pt idx="141">
                  <c:v>25.6</c:v>
                </c:pt>
                <c:pt idx="142">
                  <c:v>25.65</c:v>
                </c:pt>
                <c:pt idx="143">
                  <c:v>25.7</c:v>
                </c:pt>
                <c:pt idx="144">
                  <c:v>25.74</c:v>
                </c:pt>
                <c:pt idx="145">
                  <c:v>25.745</c:v>
                </c:pt>
                <c:pt idx="146">
                  <c:v>25.8</c:v>
                </c:pt>
                <c:pt idx="147">
                  <c:v>25.84</c:v>
                </c:pt>
                <c:pt idx="148">
                  <c:v>25.85</c:v>
                </c:pt>
                <c:pt idx="149">
                  <c:v>25.9</c:v>
                </c:pt>
                <c:pt idx="150">
                  <c:v>25.935</c:v>
                </c:pt>
                <c:pt idx="151">
                  <c:v>26.03</c:v>
                </c:pt>
                <c:pt idx="152">
                  <c:v>26.07</c:v>
                </c:pt>
                <c:pt idx="153">
                  <c:v>26.125</c:v>
                </c:pt>
                <c:pt idx="154">
                  <c:v>26.18</c:v>
                </c:pt>
                <c:pt idx="155">
                  <c:v>26.2</c:v>
                </c:pt>
                <c:pt idx="156">
                  <c:v>26.22</c:v>
                </c:pt>
                <c:pt idx="157">
                  <c:v>26.29</c:v>
                </c:pt>
                <c:pt idx="158">
                  <c:v>26.315</c:v>
                </c:pt>
                <c:pt idx="159">
                  <c:v>26.4</c:v>
                </c:pt>
                <c:pt idx="160">
                  <c:v>26.41</c:v>
                </c:pt>
                <c:pt idx="161">
                  <c:v>26.505</c:v>
                </c:pt>
                <c:pt idx="162">
                  <c:v>26.51</c:v>
                </c:pt>
                <c:pt idx="163">
                  <c:v>26.6</c:v>
                </c:pt>
                <c:pt idx="164">
                  <c:v>26.62</c:v>
                </c:pt>
                <c:pt idx="165">
                  <c:v>26.695</c:v>
                </c:pt>
                <c:pt idx="166">
                  <c:v>26.7</c:v>
                </c:pt>
                <c:pt idx="167">
                  <c:v>26.73</c:v>
                </c:pt>
                <c:pt idx="168">
                  <c:v>26.79</c:v>
                </c:pt>
                <c:pt idx="169">
                  <c:v>26.8</c:v>
                </c:pt>
                <c:pt idx="170">
                  <c:v>26.84</c:v>
                </c:pt>
                <c:pt idx="171">
                  <c:v>26.885</c:v>
                </c:pt>
                <c:pt idx="172">
                  <c:v>26.9</c:v>
                </c:pt>
                <c:pt idx="173">
                  <c:v>26.98</c:v>
                </c:pt>
                <c:pt idx="174">
                  <c:v>27</c:v>
                </c:pt>
                <c:pt idx="175">
                  <c:v>27.06</c:v>
                </c:pt>
                <c:pt idx="176">
                  <c:v>27.075</c:v>
                </c:pt>
                <c:pt idx="177">
                  <c:v>27.1</c:v>
                </c:pt>
                <c:pt idx="178">
                  <c:v>27.17</c:v>
                </c:pt>
                <c:pt idx="179">
                  <c:v>27.2</c:v>
                </c:pt>
                <c:pt idx="180">
                  <c:v>27.265</c:v>
                </c:pt>
                <c:pt idx="181">
                  <c:v>27.28</c:v>
                </c:pt>
                <c:pt idx="182">
                  <c:v>27.3</c:v>
                </c:pt>
                <c:pt idx="183">
                  <c:v>27.36</c:v>
                </c:pt>
                <c:pt idx="184">
                  <c:v>27.4</c:v>
                </c:pt>
                <c:pt idx="185">
                  <c:v>27.455</c:v>
                </c:pt>
                <c:pt idx="186">
                  <c:v>27.5</c:v>
                </c:pt>
                <c:pt idx="187">
                  <c:v>27.55</c:v>
                </c:pt>
                <c:pt idx="188">
                  <c:v>27.6</c:v>
                </c:pt>
                <c:pt idx="189">
                  <c:v>27.61</c:v>
                </c:pt>
                <c:pt idx="190">
                  <c:v>27.645</c:v>
                </c:pt>
                <c:pt idx="191">
                  <c:v>27.7</c:v>
                </c:pt>
                <c:pt idx="192">
                  <c:v>27.72</c:v>
                </c:pt>
                <c:pt idx="193">
                  <c:v>27.74</c:v>
                </c:pt>
                <c:pt idx="194">
                  <c:v>27.8</c:v>
                </c:pt>
                <c:pt idx="195">
                  <c:v>27.83</c:v>
                </c:pt>
                <c:pt idx="196">
                  <c:v>27.835</c:v>
                </c:pt>
                <c:pt idx="197">
                  <c:v>27.9</c:v>
                </c:pt>
                <c:pt idx="198">
                  <c:v>27.93</c:v>
                </c:pt>
                <c:pt idx="199">
                  <c:v>27.94</c:v>
                </c:pt>
                <c:pt idx="200">
                  <c:v>28</c:v>
                </c:pt>
                <c:pt idx="201">
                  <c:v>28.025</c:v>
                </c:pt>
                <c:pt idx="202">
                  <c:v>28.05</c:v>
                </c:pt>
                <c:pt idx="203">
                  <c:v>28.1</c:v>
                </c:pt>
                <c:pt idx="204">
                  <c:v>28.12</c:v>
                </c:pt>
                <c:pt idx="205">
                  <c:v>28.16</c:v>
                </c:pt>
                <c:pt idx="206">
                  <c:v>28.2</c:v>
                </c:pt>
                <c:pt idx="207">
                  <c:v>28.215</c:v>
                </c:pt>
                <c:pt idx="208">
                  <c:v>28.27</c:v>
                </c:pt>
                <c:pt idx="209">
                  <c:v>28.3</c:v>
                </c:pt>
                <c:pt idx="210">
                  <c:v>28.31</c:v>
                </c:pt>
                <c:pt idx="211">
                  <c:v>28.38</c:v>
                </c:pt>
                <c:pt idx="212">
                  <c:v>28.4</c:v>
                </c:pt>
                <c:pt idx="213">
                  <c:v>28.405</c:v>
                </c:pt>
                <c:pt idx="214">
                  <c:v>28.49</c:v>
                </c:pt>
                <c:pt idx="215">
                  <c:v>28.5</c:v>
                </c:pt>
                <c:pt idx="216">
                  <c:v>28.595</c:v>
                </c:pt>
                <c:pt idx="217">
                  <c:v>28.6</c:v>
                </c:pt>
                <c:pt idx="218">
                  <c:v>28.69</c:v>
                </c:pt>
                <c:pt idx="219">
                  <c:v>28.7</c:v>
                </c:pt>
                <c:pt idx="220">
                  <c:v>28.785</c:v>
                </c:pt>
                <c:pt idx="221">
                  <c:v>28.8</c:v>
                </c:pt>
                <c:pt idx="222">
                  <c:v>28.82</c:v>
                </c:pt>
                <c:pt idx="223">
                  <c:v>28.88</c:v>
                </c:pt>
                <c:pt idx="224">
                  <c:v>28.9</c:v>
                </c:pt>
                <c:pt idx="225">
                  <c:v>28.93</c:v>
                </c:pt>
                <c:pt idx="226">
                  <c:v>28.975</c:v>
                </c:pt>
                <c:pt idx="227">
                  <c:v>29</c:v>
                </c:pt>
                <c:pt idx="228">
                  <c:v>29.04</c:v>
                </c:pt>
                <c:pt idx="229">
                  <c:v>29.07</c:v>
                </c:pt>
                <c:pt idx="230">
                  <c:v>29.1</c:v>
                </c:pt>
                <c:pt idx="231">
                  <c:v>29.15</c:v>
                </c:pt>
                <c:pt idx="232">
                  <c:v>29.165</c:v>
                </c:pt>
                <c:pt idx="233">
                  <c:v>29.2</c:v>
                </c:pt>
                <c:pt idx="234">
                  <c:v>29.26</c:v>
                </c:pt>
                <c:pt idx="235">
                  <c:v>29.3</c:v>
                </c:pt>
                <c:pt idx="236">
                  <c:v>29.355</c:v>
                </c:pt>
                <c:pt idx="237">
                  <c:v>29.37</c:v>
                </c:pt>
                <c:pt idx="238">
                  <c:v>29.4</c:v>
                </c:pt>
                <c:pt idx="239">
                  <c:v>29.45</c:v>
                </c:pt>
                <c:pt idx="240">
                  <c:v>29.48</c:v>
                </c:pt>
                <c:pt idx="241">
                  <c:v>29.5</c:v>
                </c:pt>
                <c:pt idx="242">
                  <c:v>29.545</c:v>
                </c:pt>
                <c:pt idx="243">
                  <c:v>29.59</c:v>
                </c:pt>
                <c:pt idx="244">
                  <c:v>29.6</c:v>
                </c:pt>
                <c:pt idx="245">
                  <c:v>29.64</c:v>
                </c:pt>
                <c:pt idx="246">
                  <c:v>29.7</c:v>
                </c:pt>
                <c:pt idx="247">
                  <c:v>29.735</c:v>
                </c:pt>
                <c:pt idx="248">
                  <c:v>29.8</c:v>
                </c:pt>
                <c:pt idx="249">
                  <c:v>29.81</c:v>
                </c:pt>
                <c:pt idx="250">
                  <c:v>29.83</c:v>
                </c:pt>
                <c:pt idx="251">
                  <c:v>29.9</c:v>
                </c:pt>
                <c:pt idx="252">
                  <c:v>29.92</c:v>
                </c:pt>
                <c:pt idx="253">
                  <c:v>29.925</c:v>
                </c:pt>
                <c:pt idx="254">
                  <c:v>30</c:v>
                </c:pt>
                <c:pt idx="255">
                  <c:v>30.02</c:v>
                </c:pt>
                <c:pt idx="256">
                  <c:v>30.03</c:v>
                </c:pt>
                <c:pt idx="257">
                  <c:v>30.1</c:v>
                </c:pt>
                <c:pt idx="258">
                  <c:v>30.115</c:v>
                </c:pt>
                <c:pt idx="259">
                  <c:v>30.14</c:v>
                </c:pt>
                <c:pt idx="260">
                  <c:v>30.2</c:v>
                </c:pt>
                <c:pt idx="261">
                  <c:v>30.21</c:v>
                </c:pt>
                <c:pt idx="262">
                  <c:v>30.25</c:v>
                </c:pt>
                <c:pt idx="263">
                  <c:v>30.3</c:v>
                </c:pt>
                <c:pt idx="264">
                  <c:v>30.305</c:v>
                </c:pt>
                <c:pt idx="265">
                  <c:v>30.36</c:v>
                </c:pt>
                <c:pt idx="266">
                  <c:v>30.4</c:v>
                </c:pt>
                <c:pt idx="267">
                  <c:v>30.495</c:v>
                </c:pt>
                <c:pt idx="268">
                  <c:v>30.5</c:v>
                </c:pt>
                <c:pt idx="269">
                  <c:v>30.59</c:v>
                </c:pt>
                <c:pt idx="270">
                  <c:v>30.685</c:v>
                </c:pt>
                <c:pt idx="271">
                  <c:v>30.69</c:v>
                </c:pt>
                <c:pt idx="272">
                  <c:v>30.78</c:v>
                </c:pt>
                <c:pt idx="273">
                  <c:v>30.8</c:v>
                </c:pt>
                <c:pt idx="274">
                  <c:v>30.875</c:v>
                </c:pt>
                <c:pt idx="275">
                  <c:v>30.9</c:v>
                </c:pt>
                <c:pt idx="276">
                  <c:v>30.97</c:v>
                </c:pt>
                <c:pt idx="277">
                  <c:v>31</c:v>
                </c:pt>
                <c:pt idx="278">
                  <c:v>31.02</c:v>
                </c:pt>
                <c:pt idx="279">
                  <c:v>31.065</c:v>
                </c:pt>
                <c:pt idx="280">
                  <c:v>31.1</c:v>
                </c:pt>
                <c:pt idx="281">
                  <c:v>31.13</c:v>
                </c:pt>
                <c:pt idx="282">
                  <c:v>31.16</c:v>
                </c:pt>
                <c:pt idx="283">
                  <c:v>31.2</c:v>
                </c:pt>
                <c:pt idx="284">
                  <c:v>31.24</c:v>
                </c:pt>
                <c:pt idx="285">
                  <c:v>31.255</c:v>
                </c:pt>
                <c:pt idx="286">
                  <c:v>31.3</c:v>
                </c:pt>
                <c:pt idx="287">
                  <c:v>31.35</c:v>
                </c:pt>
                <c:pt idx="288">
                  <c:v>31.4</c:v>
                </c:pt>
                <c:pt idx="289">
                  <c:v>31.445</c:v>
                </c:pt>
                <c:pt idx="290">
                  <c:v>31.46</c:v>
                </c:pt>
                <c:pt idx="291">
                  <c:v>31.5</c:v>
                </c:pt>
                <c:pt idx="292">
                  <c:v>31.54</c:v>
                </c:pt>
                <c:pt idx="293">
                  <c:v>31.57</c:v>
                </c:pt>
                <c:pt idx="294">
                  <c:v>31.6</c:v>
                </c:pt>
                <c:pt idx="295">
                  <c:v>31.635</c:v>
                </c:pt>
                <c:pt idx="296">
                  <c:v>31.68</c:v>
                </c:pt>
                <c:pt idx="297">
                  <c:v>31.73</c:v>
                </c:pt>
                <c:pt idx="298">
                  <c:v>31.79</c:v>
                </c:pt>
                <c:pt idx="299">
                  <c:v>31.8</c:v>
                </c:pt>
                <c:pt idx="300">
                  <c:v>31.825</c:v>
                </c:pt>
                <c:pt idx="301">
                  <c:v>31.9</c:v>
                </c:pt>
                <c:pt idx="302">
                  <c:v>31.92</c:v>
                </c:pt>
                <c:pt idx="303">
                  <c:v>32</c:v>
                </c:pt>
                <c:pt idx="304">
                  <c:v>32.01</c:v>
                </c:pt>
                <c:pt idx="305">
                  <c:v>32.015</c:v>
                </c:pt>
                <c:pt idx="306">
                  <c:v>32.1</c:v>
                </c:pt>
                <c:pt idx="307">
                  <c:v>32.11</c:v>
                </c:pt>
                <c:pt idx="308">
                  <c:v>32.12</c:v>
                </c:pt>
                <c:pt idx="309">
                  <c:v>32.2</c:v>
                </c:pt>
                <c:pt idx="310">
                  <c:v>32.205</c:v>
                </c:pt>
                <c:pt idx="311">
                  <c:v>32.23</c:v>
                </c:pt>
                <c:pt idx="312">
                  <c:v>32.3</c:v>
                </c:pt>
                <c:pt idx="313">
                  <c:v>32.34</c:v>
                </c:pt>
                <c:pt idx="314">
                  <c:v>32.395</c:v>
                </c:pt>
                <c:pt idx="315">
                  <c:v>32.4</c:v>
                </c:pt>
                <c:pt idx="316">
                  <c:v>32.45</c:v>
                </c:pt>
                <c:pt idx="317">
                  <c:v>32.49</c:v>
                </c:pt>
                <c:pt idx="318">
                  <c:v>32.5</c:v>
                </c:pt>
                <c:pt idx="319">
                  <c:v>32.56</c:v>
                </c:pt>
                <c:pt idx="320">
                  <c:v>32.585</c:v>
                </c:pt>
                <c:pt idx="321">
                  <c:v>32.6</c:v>
                </c:pt>
                <c:pt idx="322">
                  <c:v>32.67</c:v>
                </c:pt>
                <c:pt idx="323">
                  <c:v>32.68</c:v>
                </c:pt>
                <c:pt idx="324">
                  <c:v>32.7</c:v>
                </c:pt>
                <c:pt idx="325">
                  <c:v>32.775</c:v>
                </c:pt>
                <c:pt idx="326">
                  <c:v>32.78</c:v>
                </c:pt>
                <c:pt idx="327">
                  <c:v>32.8</c:v>
                </c:pt>
                <c:pt idx="328">
                  <c:v>32.87</c:v>
                </c:pt>
                <c:pt idx="329">
                  <c:v>32.9</c:v>
                </c:pt>
                <c:pt idx="330">
                  <c:v>32.965</c:v>
                </c:pt>
                <c:pt idx="331">
                  <c:v>33</c:v>
                </c:pt>
                <c:pt idx="332">
                  <c:v>33.06</c:v>
                </c:pt>
                <c:pt idx="333">
                  <c:v>33.1</c:v>
                </c:pt>
                <c:pt idx="334">
                  <c:v>33.11</c:v>
                </c:pt>
                <c:pt idx="335">
                  <c:v>33.155</c:v>
                </c:pt>
                <c:pt idx="336">
                  <c:v>33.2</c:v>
                </c:pt>
                <c:pt idx="337">
                  <c:v>33.25</c:v>
                </c:pt>
                <c:pt idx="338">
                  <c:v>33.3</c:v>
                </c:pt>
                <c:pt idx="339">
                  <c:v>33.33</c:v>
                </c:pt>
                <c:pt idx="340">
                  <c:v>33.345</c:v>
                </c:pt>
                <c:pt idx="341">
                  <c:v>33.4</c:v>
                </c:pt>
                <c:pt idx="342">
                  <c:v>33.44</c:v>
                </c:pt>
                <c:pt idx="343">
                  <c:v>33.5</c:v>
                </c:pt>
                <c:pt idx="344">
                  <c:v>33.535</c:v>
                </c:pt>
                <c:pt idx="345">
                  <c:v>33.55</c:v>
                </c:pt>
                <c:pt idx="346">
                  <c:v>33.63</c:v>
                </c:pt>
                <c:pt idx="347">
                  <c:v>33.66</c:v>
                </c:pt>
                <c:pt idx="348">
                  <c:v>33.7</c:v>
                </c:pt>
                <c:pt idx="349">
                  <c:v>33.725</c:v>
                </c:pt>
                <c:pt idx="350">
                  <c:v>33.77</c:v>
                </c:pt>
                <c:pt idx="351">
                  <c:v>33.8</c:v>
                </c:pt>
                <c:pt idx="352">
                  <c:v>33.82</c:v>
                </c:pt>
                <c:pt idx="353">
                  <c:v>33.88</c:v>
                </c:pt>
                <c:pt idx="354">
                  <c:v>33.915</c:v>
                </c:pt>
                <c:pt idx="355">
                  <c:v>33.99</c:v>
                </c:pt>
                <c:pt idx="356">
                  <c:v>34.01</c:v>
                </c:pt>
                <c:pt idx="357">
                  <c:v>34.1</c:v>
                </c:pt>
                <c:pt idx="358">
                  <c:v>34.105</c:v>
                </c:pt>
                <c:pt idx="359">
                  <c:v>34.2</c:v>
                </c:pt>
                <c:pt idx="360">
                  <c:v>34.21</c:v>
                </c:pt>
                <c:pt idx="361">
                  <c:v>34.295</c:v>
                </c:pt>
                <c:pt idx="362">
                  <c:v>34.3</c:v>
                </c:pt>
                <c:pt idx="363">
                  <c:v>34.32</c:v>
                </c:pt>
                <c:pt idx="364">
                  <c:v>34.39</c:v>
                </c:pt>
                <c:pt idx="365">
                  <c:v>34.4</c:v>
                </c:pt>
                <c:pt idx="366">
                  <c:v>34.43</c:v>
                </c:pt>
                <c:pt idx="367">
                  <c:v>34.485</c:v>
                </c:pt>
                <c:pt idx="368">
                  <c:v>34.5</c:v>
                </c:pt>
                <c:pt idx="369">
                  <c:v>34.58</c:v>
                </c:pt>
                <c:pt idx="370">
                  <c:v>34.6</c:v>
                </c:pt>
                <c:pt idx="371">
                  <c:v>34.675</c:v>
                </c:pt>
                <c:pt idx="372">
                  <c:v>34.7</c:v>
                </c:pt>
                <c:pt idx="373">
                  <c:v>34.77</c:v>
                </c:pt>
                <c:pt idx="374">
                  <c:v>34.8</c:v>
                </c:pt>
                <c:pt idx="375">
                  <c:v>34.865</c:v>
                </c:pt>
                <c:pt idx="376">
                  <c:v>34.87</c:v>
                </c:pt>
                <c:pt idx="377">
                  <c:v>34.9</c:v>
                </c:pt>
                <c:pt idx="378">
                  <c:v>34.96</c:v>
                </c:pt>
                <c:pt idx="379">
                  <c:v>35.09</c:v>
                </c:pt>
                <c:pt idx="380">
                  <c:v>35.1</c:v>
                </c:pt>
                <c:pt idx="381">
                  <c:v>35.15</c:v>
                </c:pt>
                <c:pt idx="382">
                  <c:v>35.2</c:v>
                </c:pt>
                <c:pt idx="383">
                  <c:v>35.245</c:v>
                </c:pt>
                <c:pt idx="384">
                  <c:v>35.3</c:v>
                </c:pt>
                <c:pt idx="385">
                  <c:v>35.31</c:v>
                </c:pt>
                <c:pt idx="386">
                  <c:v>35.4</c:v>
                </c:pt>
                <c:pt idx="387">
                  <c:v>35.42</c:v>
                </c:pt>
                <c:pt idx="388">
                  <c:v>35.435</c:v>
                </c:pt>
                <c:pt idx="389">
                  <c:v>35.5</c:v>
                </c:pt>
                <c:pt idx="390">
                  <c:v>35.53</c:v>
                </c:pt>
                <c:pt idx="391">
                  <c:v>35.6</c:v>
                </c:pt>
                <c:pt idx="392">
                  <c:v>35.625</c:v>
                </c:pt>
                <c:pt idx="393">
                  <c:v>35.64</c:v>
                </c:pt>
                <c:pt idx="394">
                  <c:v>35.7</c:v>
                </c:pt>
                <c:pt idx="395">
                  <c:v>35.72</c:v>
                </c:pt>
                <c:pt idx="396">
                  <c:v>35.75</c:v>
                </c:pt>
                <c:pt idx="397">
                  <c:v>35.8</c:v>
                </c:pt>
                <c:pt idx="398">
                  <c:v>35.815</c:v>
                </c:pt>
                <c:pt idx="399">
                  <c:v>35.86</c:v>
                </c:pt>
                <c:pt idx="400">
                  <c:v>35.9</c:v>
                </c:pt>
                <c:pt idx="401">
                  <c:v>35.91</c:v>
                </c:pt>
                <c:pt idx="402">
                  <c:v>35.97</c:v>
                </c:pt>
                <c:pt idx="403">
                  <c:v>36</c:v>
                </c:pt>
                <c:pt idx="404">
                  <c:v>36.005</c:v>
                </c:pt>
                <c:pt idx="405">
                  <c:v>36.08</c:v>
                </c:pt>
                <c:pt idx="406">
                  <c:v>36.1</c:v>
                </c:pt>
                <c:pt idx="407">
                  <c:v>36.19</c:v>
                </c:pt>
                <c:pt idx="408">
                  <c:v>36.195</c:v>
                </c:pt>
                <c:pt idx="409">
                  <c:v>36.2</c:v>
                </c:pt>
                <c:pt idx="410">
                  <c:v>36.29</c:v>
                </c:pt>
                <c:pt idx="411">
                  <c:v>36.3</c:v>
                </c:pt>
                <c:pt idx="412">
                  <c:v>36.385</c:v>
                </c:pt>
                <c:pt idx="413">
                  <c:v>36.4</c:v>
                </c:pt>
                <c:pt idx="414">
                  <c:v>36.48</c:v>
                </c:pt>
                <c:pt idx="415">
                  <c:v>36.52</c:v>
                </c:pt>
                <c:pt idx="416">
                  <c:v>36.575</c:v>
                </c:pt>
                <c:pt idx="417">
                  <c:v>36.6</c:v>
                </c:pt>
                <c:pt idx="418">
                  <c:v>36.63</c:v>
                </c:pt>
                <c:pt idx="419">
                  <c:v>36.67</c:v>
                </c:pt>
                <c:pt idx="420">
                  <c:v>36.7</c:v>
                </c:pt>
                <c:pt idx="421">
                  <c:v>36.765</c:v>
                </c:pt>
                <c:pt idx="422">
                  <c:v>36.85</c:v>
                </c:pt>
                <c:pt idx="423">
                  <c:v>36.86</c:v>
                </c:pt>
                <c:pt idx="424">
                  <c:v>36.955</c:v>
                </c:pt>
                <c:pt idx="425">
                  <c:v>36.96</c:v>
                </c:pt>
                <c:pt idx="426">
                  <c:v>37</c:v>
                </c:pt>
                <c:pt idx="427">
                  <c:v>37.05</c:v>
                </c:pt>
                <c:pt idx="428">
                  <c:v>37.07</c:v>
                </c:pt>
                <c:pt idx="429">
                  <c:v>37.1</c:v>
                </c:pt>
                <c:pt idx="430">
                  <c:v>37.145</c:v>
                </c:pt>
                <c:pt idx="431">
                  <c:v>37.18</c:v>
                </c:pt>
                <c:pt idx="432">
                  <c:v>37.29</c:v>
                </c:pt>
                <c:pt idx="433">
                  <c:v>37.3</c:v>
                </c:pt>
                <c:pt idx="434">
                  <c:v>37.335</c:v>
                </c:pt>
                <c:pt idx="435">
                  <c:v>37.4</c:v>
                </c:pt>
                <c:pt idx="436">
                  <c:v>37.43</c:v>
                </c:pt>
                <c:pt idx="437">
                  <c:v>37.51</c:v>
                </c:pt>
                <c:pt idx="438">
                  <c:v>37.525</c:v>
                </c:pt>
                <c:pt idx="439">
                  <c:v>37.62</c:v>
                </c:pt>
                <c:pt idx="440">
                  <c:v>37.7</c:v>
                </c:pt>
                <c:pt idx="441">
                  <c:v>37.715</c:v>
                </c:pt>
                <c:pt idx="442">
                  <c:v>37.73</c:v>
                </c:pt>
                <c:pt idx="443">
                  <c:v>37.8</c:v>
                </c:pt>
                <c:pt idx="444">
                  <c:v>37.9</c:v>
                </c:pt>
                <c:pt idx="445">
                  <c:v>37.905</c:v>
                </c:pt>
                <c:pt idx="446">
                  <c:v>38</c:v>
                </c:pt>
                <c:pt idx="447">
                  <c:v>38.06</c:v>
                </c:pt>
                <c:pt idx="448">
                  <c:v>38.095</c:v>
                </c:pt>
                <c:pt idx="449">
                  <c:v>38.17</c:v>
                </c:pt>
                <c:pt idx="450">
                  <c:v>38.19</c:v>
                </c:pt>
                <c:pt idx="451">
                  <c:v>38.28</c:v>
                </c:pt>
                <c:pt idx="452">
                  <c:v>38.285</c:v>
                </c:pt>
                <c:pt idx="453">
                  <c:v>38.38</c:v>
                </c:pt>
                <c:pt idx="454">
                  <c:v>38.39</c:v>
                </c:pt>
                <c:pt idx="455">
                  <c:v>38.6</c:v>
                </c:pt>
                <c:pt idx="456">
                  <c:v>38.665</c:v>
                </c:pt>
                <c:pt idx="457">
                  <c:v>38.83</c:v>
                </c:pt>
                <c:pt idx="458">
                  <c:v>38.9</c:v>
                </c:pt>
                <c:pt idx="459">
                  <c:v>38.94</c:v>
                </c:pt>
                <c:pt idx="460">
                  <c:v>38.95</c:v>
                </c:pt>
                <c:pt idx="461">
                  <c:v>39.05</c:v>
                </c:pt>
                <c:pt idx="462">
                  <c:v>39.1</c:v>
                </c:pt>
                <c:pt idx="463">
                  <c:v>39.14</c:v>
                </c:pt>
                <c:pt idx="464">
                  <c:v>39.16</c:v>
                </c:pt>
                <c:pt idx="465">
                  <c:v>39.2</c:v>
                </c:pt>
                <c:pt idx="466">
                  <c:v>39.27</c:v>
                </c:pt>
                <c:pt idx="467">
                  <c:v>39.33</c:v>
                </c:pt>
                <c:pt idx="468">
                  <c:v>39.4</c:v>
                </c:pt>
                <c:pt idx="469">
                  <c:v>39.425</c:v>
                </c:pt>
                <c:pt idx="470">
                  <c:v>39.49</c:v>
                </c:pt>
                <c:pt idx="471">
                  <c:v>39.5</c:v>
                </c:pt>
                <c:pt idx="472">
                  <c:v>39.52</c:v>
                </c:pt>
                <c:pt idx="473">
                  <c:v>39.6</c:v>
                </c:pt>
                <c:pt idx="474">
                  <c:v>39.615</c:v>
                </c:pt>
                <c:pt idx="475">
                  <c:v>39.7</c:v>
                </c:pt>
                <c:pt idx="476">
                  <c:v>39.71</c:v>
                </c:pt>
                <c:pt idx="477">
                  <c:v>39.8</c:v>
                </c:pt>
                <c:pt idx="478">
                  <c:v>39.805</c:v>
                </c:pt>
                <c:pt idx="479">
                  <c:v>39.82</c:v>
                </c:pt>
                <c:pt idx="480">
                  <c:v>39.9</c:v>
                </c:pt>
                <c:pt idx="481">
                  <c:v>39.93</c:v>
                </c:pt>
                <c:pt idx="482">
                  <c:v>39.995</c:v>
                </c:pt>
                <c:pt idx="483">
                  <c:v>40.15</c:v>
                </c:pt>
                <c:pt idx="484">
                  <c:v>40.185</c:v>
                </c:pt>
                <c:pt idx="485">
                  <c:v>40.26</c:v>
                </c:pt>
                <c:pt idx="486">
                  <c:v>40.28</c:v>
                </c:pt>
                <c:pt idx="487">
                  <c:v>40.3</c:v>
                </c:pt>
                <c:pt idx="488">
                  <c:v>40.37</c:v>
                </c:pt>
                <c:pt idx="489">
                  <c:v>40.375</c:v>
                </c:pt>
                <c:pt idx="490">
                  <c:v>40.47</c:v>
                </c:pt>
                <c:pt idx="491">
                  <c:v>40.48</c:v>
                </c:pt>
                <c:pt idx="492">
                  <c:v>40.5</c:v>
                </c:pt>
                <c:pt idx="493">
                  <c:v>40.565</c:v>
                </c:pt>
                <c:pt idx="494">
                  <c:v>40.66</c:v>
                </c:pt>
                <c:pt idx="495">
                  <c:v>40.81</c:v>
                </c:pt>
                <c:pt idx="496">
                  <c:v>40.92</c:v>
                </c:pt>
                <c:pt idx="497">
                  <c:v>40.945</c:v>
                </c:pt>
                <c:pt idx="498">
                  <c:v>41.1</c:v>
                </c:pt>
                <c:pt idx="499">
                  <c:v>41.14</c:v>
                </c:pt>
                <c:pt idx="500">
                  <c:v>41.23</c:v>
                </c:pt>
                <c:pt idx="501">
                  <c:v>41.325</c:v>
                </c:pt>
                <c:pt idx="502">
                  <c:v>41.42</c:v>
                </c:pt>
                <c:pt idx="503">
                  <c:v>41.47</c:v>
                </c:pt>
                <c:pt idx="504">
                  <c:v>41.69</c:v>
                </c:pt>
                <c:pt idx="505">
                  <c:v>41.8</c:v>
                </c:pt>
                <c:pt idx="506">
                  <c:v>41.895</c:v>
                </c:pt>
                <c:pt idx="507">
                  <c:v>41.91</c:v>
                </c:pt>
                <c:pt idx="508">
                  <c:v>42.13</c:v>
                </c:pt>
                <c:pt idx="509">
                  <c:v>42.24</c:v>
                </c:pt>
                <c:pt idx="510">
                  <c:v>42.35</c:v>
                </c:pt>
                <c:pt idx="511">
                  <c:v>42.4</c:v>
                </c:pt>
                <c:pt idx="512">
                  <c:v>42.46</c:v>
                </c:pt>
                <c:pt idx="513">
                  <c:v>42.655</c:v>
                </c:pt>
                <c:pt idx="514">
                  <c:v>42.68</c:v>
                </c:pt>
                <c:pt idx="515">
                  <c:v>42.75</c:v>
                </c:pt>
                <c:pt idx="516">
                  <c:v>42.9</c:v>
                </c:pt>
                <c:pt idx="517">
                  <c:v>42.94</c:v>
                </c:pt>
                <c:pt idx="518">
                  <c:v>43.01</c:v>
                </c:pt>
                <c:pt idx="519">
                  <c:v>43.12</c:v>
                </c:pt>
                <c:pt idx="520">
                  <c:v>43.34</c:v>
                </c:pt>
                <c:pt idx="521">
                  <c:v>43.4</c:v>
                </c:pt>
                <c:pt idx="522">
                  <c:v>43.7</c:v>
                </c:pt>
                <c:pt idx="523">
                  <c:v>43.89</c:v>
                </c:pt>
                <c:pt idx="524">
                  <c:v>44</c:v>
                </c:pt>
                <c:pt idx="525">
                  <c:v>44.22</c:v>
                </c:pt>
                <c:pt idx="526">
                  <c:v>44.7</c:v>
                </c:pt>
                <c:pt idx="527">
                  <c:v>44.745</c:v>
                </c:pt>
                <c:pt idx="528">
                  <c:v>44.77</c:v>
                </c:pt>
                <c:pt idx="529">
                  <c:v>44.88</c:v>
                </c:pt>
                <c:pt idx="530">
                  <c:v>45.32</c:v>
                </c:pt>
                <c:pt idx="531">
                  <c:v>45.43</c:v>
                </c:pt>
                <c:pt idx="532">
                  <c:v>45.54</c:v>
                </c:pt>
                <c:pt idx="533">
                  <c:v>45.9</c:v>
                </c:pt>
                <c:pt idx="534">
                  <c:v>46.09</c:v>
                </c:pt>
                <c:pt idx="535">
                  <c:v>46.2</c:v>
                </c:pt>
                <c:pt idx="536">
                  <c:v>46.53</c:v>
                </c:pt>
                <c:pt idx="537">
                  <c:v>46.7</c:v>
                </c:pt>
                <c:pt idx="538">
                  <c:v>46.75</c:v>
                </c:pt>
                <c:pt idx="539">
                  <c:v>47.41</c:v>
                </c:pt>
                <c:pt idx="540">
                  <c:v>47.52</c:v>
                </c:pt>
                <c:pt idx="541">
                  <c:v>47.6</c:v>
                </c:pt>
                <c:pt idx="542">
                  <c:v>47.74</c:v>
                </c:pt>
                <c:pt idx="543">
                  <c:v>48.07</c:v>
                </c:pt>
                <c:pt idx="544">
                  <c:v>49.06</c:v>
                </c:pt>
                <c:pt idx="545">
                  <c:v>50.38</c:v>
                </c:pt>
                <c:pt idx="546">
                  <c:v>52.58</c:v>
                </c:pt>
                <c:pt idx="547">
                  <c:v>53.13</c:v>
                </c:pt>
              </c:strCache>
            </c:strRef>
          </c:cat>
          <c:val>
            <c:numRef>
              <c:f>'1(C-3) ANSWER'!$C$3:$C$551</c:f>
              <c:numCache>
                <c:formatCode>General</c:formatCode>
                <c:ptCount val="548"/>
                <c:pt idx="0">
                  <c:v>1694.7963999999999</c:v>
                </c:pt>
                <c:pt idx="1">
                  <c:v>4904.0003500000003</c:v>
                </c:pt>
                <c:pt idx="2">
                  <c:v>14455.644050000001</c:v>
                </c:pt>
                <c:pt idx="3">
                  <c:v>7813.3534333333337</c:v>
                </c:pt>
                <c:pt idx="4">
                  <c:v>2775.1921499999999</c:v>
                </c:pt>
                <c:pt idx="5">
                  <c:v>2585.2689999999998</c:v>
                </c:pt>
                <c:pt idx="6">
                  <c:v>1621.3402000000001</c:v>
                </c:pt>
                <c:pt idx="7">
                  <c:v>2680.9493000000002</c:v>
                </c:pt>
                <c:pt idx="8">
                  <c:v>32734.186300000001</c:v>
                </c:pt>
                <c:pt idx="9">
                  <c:v>1727.7850000000001</c:v>
                </c:pt>
                <c:pt idx="10">
                  <c:v>5116.5003999999999</c:v>
                </c:pt>
                <c:pt idx="11">
                  <c:v>15006.579449999999</c:v>
                </c:pt>
                <c:pt idx="12">
                  <c:v>9644.2525000000005</c:v>
                </c:pt>
                <c:pt idx="13">
                  <c:v>19023.259999999998</c:v>
                </c:pt>
                <c:pt idx="14">
                  <c:v>11576.731983333333</c:v>
                </c:pt>
                <c:pt idx="15">
                  <c:v>4766.0219999999999</c:v>
                </c:pt>
                <c:pt idx="16">
                  <c:v>1728.8969999999999</c:v>
                </c:pt>
                <c:pt idx="17">
                  <c:v>21595.382290000001</c:v>
                </c:pt>
                <c:pt idx="18">
                  <c:v>4827.9049500000001</c:v>
                </c:pt>
                <c:pt idx="19">
                  <c:v>6753.0379999999996</c:v>
                </c:pt>
                <c:pt idx="20">
                  <c:v>16776.304049999999</c:v>
                </c:pt>
                <c:pt idx="21">
                  <c:v>8627.5411000000004</c:v>
                </c:pt>
                <c:pt idx="22">
                  <c:v>15820.699000000001</c:v>
                </c:pt>
                <c:pt idx="23">
                  <c:v>6933.2422500000002</c:v>
                </c:pt>
                <c:pt idx="24">
                  <c:v>8428.0692999999992</c:v>
                </c:pt>
                <c:pt idx="25">
                  <c:v>7266.6656666666668</c:v>
                </c:pt>
                <c:pt idx="26">
                  <c:v>6492.3764499999997</c:v>
                </c:pt>
                <c:pt idx="27">
                  <c:v>9049.190833333334</c:v>
                </c:pt>
                <c:pt idx="28">
                  <c:v>18109.274550000002</c:v>
                </c:pt>
                <c:pt idx="29">
                  <c:v>12032.325999999999</c:v>
                </c:pt>
                <c:pt idx="30">
                  <c:v>18767.737700000001</c:v>
                </c:pt>
                <c:pt idx="31">
                  <c:v>7722.5618999999997</c:v>
                </c:pt>
                <c:pt idx="32">
                  <c:v>1242.26</c:v>
                </c:pt>
                <c:pt idx="33">
                  <c:v>8605.3615000000009</c:v>
                </c:pt>
                <c:pt idx="34">
                  <c:v>3260.1990000000001</c:v>
                </c:pt>
                <c:pt idx="35">
                  <c:v>1625.4337499999999</c:v>
                </c:pt>
                <c:pt idx="36">
                  <c:v>9558.0627999999997</c:v>
                </c:pt>
                <c:pt idx="37">
                  <c:v>5498.2370000000001</c:v>
                </c:pt>
                <c:pt idx="38">
                  <c:v>2803.69785</c:v>
                </c:pt>
                <c:pt idx="39">
                  <c:v>1242.816</c:v>
                </c:pt>
                <c:pt idx="40">
                  <c:v>1607.5101</c:v>
                </c:pt>
                <c:pt idx="41">
                  <c:v>2755.5434999999998</c:v>
                </c:pt>
                <c:pt idx="42">
                  <c:v>11513.956</c:v>
                </c:pt>
                <c:pt idx="43">
                  <c:v>11013.7119</c:v>
                </c:pt>
                <c:pt idx="44">
                  <c:v>13415.0381</c:v>
                </c:pt>
                <c:pt idx="45">
                  <c:v>6652.5288</c:v>
                </c:pt>
                <c:pt idx="46">
                  <c:v>4296.2712000000001</c:v>
                </c:pt>
                <c:pt idx="47">
                  <c:v>9182.17</c:v>
                </c:pt>
                <c:pt idx="48">
                  <c:v>5861.5627500000001</c:v>
                </c:pt>
                <c:pt idx="49">
                  <c:v>11511.265500000001</c:v>
                </c:pt>
                <c:pt idx="50">
                  <c:v>5843.7589666666672</c:v>
                </c:pt>
                <c:pt idx="51">
                  <c:v>10791.96</c:v>
                </c:pt>
                <c:pt idx="52">
                  <c:v>9855.1314000000002</c:v>
                </c:pt>
                <c:pt idx="53">
                  <c:v>13747.87235</c:v>
                </c:pt>
                <c:pt idx="54">
                  <c:v>14361.056066666666</c:v>
                </c:pt>
                <c:pt idx="55">
                  <c:v>13844.505999999999</c:v>
                </c:pt>
                <c:pt idx="56">
                  <c:v>9036.1385475000006</c:v>
                </c:pt>
                <c:pt idx="57">
                  <c:v>9078.26289</c:v>
                </c:pt>
                <c:pt idx="58">
                  <c:v>20167.336029999999</c:v>
                </c:pt>
                <c:pt idx="59">
                  <c:v>11620.760749999999</c:v>
                </c:pt>
                <c:pt idx="60">
                  <c:v>3180.5101</c:v>
                </c:pt>
                <c:pt idx="61">
                  <c:v>4718.2035500000002</c:v>
                </c:pt>
                <c:pt idx="62">
                  <c:v>1964.78</c:v>
                </c:pt>
                <c:pt idx="63">
                  <c:v>13616.3586</c:v>
                </c:pt>
                <c:pt idx="64">
                  <c:v>10577.087</c:v>
                </c:pt>
                <c:pt idx="65">
                  <c:v>5867.6691499999997</c:v>
                </c:pt>
                <c:pt idx="66">
                  <c:v>19444.265800000001</c:v>
                </c:pt>
                <c:pt idx="67">
                  <c:v>7602.7872000000007</c:v>
                </c:pt>
                <c:pt idx="68">
                  <c:v>4625.0924999999997</c:v>
                </c:pt>
                <c:pt idx="69">
                  <c:v>17149.658460000002</c:v>
                </c:pt>
                <c:pt idx="70">
                  <c:v>4807.7670500000004</c:v>
                </c:pt>
                <c:pt idx="71">
                  <c:v>10532.882</c:v>
                </c:pt>
                <c:pt idx="72">
                  <c:v>9811.4156500000008</c:v>
                </c:pt>
                <c:pt idx="73">
                  <c:v>12047.779170000002</c:v>
                </c:pt>
                <c:pt idx="74">
                  <c:v>11833.782300000001</c:v>
                </c:pt>
                <c:pt idx="75">
                  <c:v>8127.4295000000002</c:v>
                </c:pt>
                <c:pt idx="76">
                  <c:v>23244.790199999999</c:v>
                </c:pt>
                <c:pt idx="77">
                  <c:v>19256.5536675</c:v>
                </c:pt>
                <c:pt idx="78">
                  <c:v>15368.082766666668</c:v>
                </c:pt>
                <c:pt idx="79">
                  <c:v>12094.477999999999</c:v>
                </c:pt>
                <c:pt idx="80">
                  <c:v>8078.2676500000007</c:v>
                </c:pt>
                <c:pt idx="81">
                  <c:v>2483.7359999999999</c:v>
                </c:pt>
                <c:pt idx="82">
                  <c:v>9868.6297299999987</c:v>
                </c:pt>
                <c:pt idx="83">
                  <c:v>6250.4350000000004</c:v>
                </c:pt>
                <c:pt idx="84">
                  <c:v>10699.798088</c:v>
                </c:pt>
                <c:pt idx="85">
                  <c:v>7986.4752500000004</c:v>
                </c:pt>
                <c:pt idx="86">
                  <c:v>11345.519</c:v>
                </c:pt>
                <c:pt idx="87">
                  <c:v>1711.0268000000001</c:v>
                </c:pt>
                <c:pt idx="88">
                  <c:v>11634.487299999999</c:v>
                </c:pt>
                <c:pt idx="89">
                  <c:v>2441.5915</c:v>
                </c:pt>
                <c:pt idx="90">
                  <c:v>4804.3913499999999</c:v>
                </c:pt>
                <c:pt idx="91">
                  <c:v>10107.220600000001</c:v>
                </c:pt>
                <c:pt idx="92">
                  <c:v>6798.0998999999993</c:v>
                </c:pt>
                <c:pt idx="93">
                  <c:v>6735.6589999999997</c:v>
                </c:pt>
                <c:pt idx="94">
                  <c:v>17626.239509999999</c:v>
                </c:pt>
                <c:pt idx="95">
                  <c:v>16320.90185</c:v>
                </c:pt>
                <c:pt idx="96">
                  <c:v>7221.8305</c:v>
                </c:pt>
                <c:pt idx="97">
                  <c:v>5504.1331666666665</c:v>
                </c:pt>
                <c:pt idx="98">
                  <c:v>26926.5144</c:v>
                </c:pt>
                <c:pt idx="99">
                  <c:v>3847.674</c:v>
                </c:pt>
                <c:pt idx="100">
                  <c:v>10407.27355</c:v>
                </c:pt>
                <c:pt idx="101">
                  <c:v>8582.3022999999994</c:v>
                </c:pt>
                <c:pt idx="102">
                  <c:v>5080.0959999999995</c:v>
                </c:pt>
                <c:pt idx="103">
                  <c:v>6858.4795999999997</c:v>
                </c:pt>
                <c:pt idx="104">
                  <c:v>16022.227169999998</c:v>
                </c:pt>
                <c:pt idx="105">
                  <c:v>10679.869650000001</c:v>
                </c:pt>
                <c:pt idx="106">
                  <c:v>2201.0971</c:v>
                </c:pt>
                <c:pt idx="107">
                  <c:v>14605.352985</c:v>
                </c:pt>
                <c:pt idx="108">
                  <c:v>12215.7762</c:v>
                </c:pt>
                <c:pt idx="109">
                  <c:v>11401.433579999999</c:v>
                </c:pt>
                <c:pt idx="110">
                  <c:v>4052.4966666666664</c:v>
                </c:pt>
                <c:pt idx="111">
                  <c:v>6986.9819000000007</c:v>
                </c:pt>
                <c:pt idx="112">
                  <c:v>14055.981457142856</c:v>
                </c:pt>
                <c:pt idx="113">
                  <c:v>18259.216</c:v>
                </c:pt>
                <c:pt idx="114">
                  <c:v>11520.099850000001</c:v>
                </c:pt>
                <c:pt idx="115">
                  <c:v>22237.116456666667</c:v>
                </c:pt>
                <c:pt idx="116">
                  <c:v>3938.4665666666665</c:v>
                </c:pt>
                <c:pt idx="117">
                  <c:v>12629.896699999999</c:v>
                </c:pt>
                <c:pt idx="118">
                  <c:v>7954.34</c:v>
                </c:pt>
                <c:pt idx="119">
                  <c:v>10426.459699999999</c:v>
                </c:pt>
                <c:pt idx="120">
                  <c:v>19515.5416</c:v>
                </c:pt>
                <c:pt idx="121">
                  <c:v>16527.1875425</c:v>
                </c:pt>
                <c:pt idx="122">
                  <c:v>16577.779500000001</c:v>
                </c:pt>
                <c:pt idx="123">
                  <c:v>15578.6538</c:v>
                </c:pt>
                <c:pt idx="124">
                  <c:v>16542.440589999998</c:v>
                </c:pt>
                <c:pt idx="125">
                  <c:v>21659.930100000001</c:v>
                </c:pt>
                <c:pt idx="126">
                  <c:v>6593.5083000000004</c:v>
                </c:pt>
                <c:pt idx="127">
                  <c:v>15629.26784</c:v>
                </c:pt>
                <c:pt idx="128">
                  <c:v>10537.32</c:v>
                </c:pt>
                <c:pt idx="129">
                  <c:v>10740.976412</c:v>
                </c:pt>
                <c:pt idx="130">
                  <c:v>25382.296999999999</c:v>
                </c:pt>
                <c:pt idx="131">
                  <c:v>7296.7859166666667</c:v>
                </c:pt>
                <c:pt idx="132">
                  <c:v>11837.16</c:v>
                </c:pt>
                <c:pt idx="133">
                  <c:v>9903.4362999999994</c:v>
                </c:pt>
                <c:pt idx="134">
                  <c:v>14039.723000000002</c:v>
                </c:pt>
                <c:pt idx="135">
                  <c:v>16950.000213333333</c:v>
                </c:pt>
                <c:pt idx="136">
                  <c:v>8782.4689999999991</c:v>
                </c:pt>
                <c:pt idx="137">
                  <c:v>21978.676899999999</c:v>
                </c:pt>
                <c:pt idx="138">
                  <c:v>10315.947861428571</c:v>
                </c:pt>
                <c:pt idx="139">
                  <c:v>14478.33015</c:v>
                </c:pt>
                <c:pt idx="140">
                  <c:v>8050.3307833333338</c:v>
                </c:pt>
                <c:pt idx="141">
                  <c:v>13233.9825</c:v>
                </c:pt>
                <c:pt idx="142">
                  <c:v>11454.021500000001</c:v>
                </c:pt>
                <c:pt idx="143">
                  <c:v>13521.952000000001</c:v>
                </c:pt>
                <c:pt idx="144">
                  <c:v>7666.5048500000003</c:v>
                </c:pt>
                <c:pt idx="145">
                  <c:v>5097.530216666667</c:v>
                </c:pt>
                <c:pt idx="146">
                  <c:v>5665.6684285714291</c:v>
                </c:pt>
                <c:pt idx="147">
                  <c:v>14117.803264000002</c:v>
                </c:pt>
                <c:pt idx="148">
                  <c:v>24180.933499999999</c:v>
                </c:pt>
                <c:pt idx="149">
                  <c:v>9341.8923333333332</c:v>
                </c:pt>
                <c:pt idx="150">
                  <c:v>6512.9839833333326</c:v>
                </c:pt>
                <c:pt idx="151">
                  <c:v>6439.5603000000001</c:v>
                </c:pt>
                <c:pt idx="152">
                  <c:v>38245.593269999998</c:v>
                </c:pt>
                <c:pt idx="153">
                  <c:v>9516.9665000000005</c:v>
                </c:pt>
                <c:pt idx="154">
                  <c:v>4675.3621999999996</c:v>
                </c:pt>
                <c:pt idx="155">
                  <c:v>4883.866</c:v>
                </c:pt>
                <c:pt idx="156">
                  <c:v>8398.7570500000002</c:v>
                </c:pt>
                <c:pt idx="157">
                  <c:v>27808.7251</c:v>
                </c:pt>
                <c:pt idx="158">
                  <c:v>5608.4696500000009</c:v>
                </c:pt>
                <c:pt idx="159">
                  <c:v>14968.285510000002</c:v>
                </c:pt>
                <c:pt idx="160">
                  <c:v>11236.713900000001</c:v>
                </c:pt>
                <c:pt idx="161">
                  <c:v>12815.444949999999</c:v>
                </c:pt>
                <c:pt idx="162">
                  <c:v>3078.1583999999998</c:v>
                </c:pt>
                <c:pt idx="163">
                  <c:v>10825.844333333334</c:v>
                </c:pt>
                <c:pt idx="164">
                  <c:v>5749.9773000000005</c:v>
                </c:pt>
                <c:pt idx="165">
                  <c:v>15608.553049999999</c:v>
                </c:pt>
                <c:pt idx="166">
                  <c:v>16814.689999999999</c:v>
                </c:pt>
                <c:pt idx="167">
                  <c:v>3309.2746999999999</c:v>
                </c:pt>
                <c:pt idx="168">
                  <c:v>8399.5000600000003</c:v>
                </c:pt>
                <c:pt idx="169">
                  <c:v>19533.130785000001</c:v>
                </c:pt>
                <c:pt idx="170">
                  <c:v>9375.1335999999992</c:v>
                </c:pt>
                <c:pt idx="171">
                  <c:v>15203.584149999999</c:v>
                </c:pt>
                <c:pt idx="172">
                  <c:v>5969.723</c:v>
                </c:pt>
                <c:pt idx="173">
                  <c:v>14822.713533333334</c:v>
                </c:pt>
                <c:pt idx="174">
                  <c:v>11737.848840000001</c:v>
                </c:pt>
                <c:pt idx="175">
                  <c:v>17043.341400000001</c:v>
                </c:pt>
                <c:pt idx="176">
                  <c:v>10106.134249999999</c:v>
                </c:pt>
                <c:pt idx="177">
                  <c:v>13020.485325</c:v>
                </c:pt>
                <c:pt idx="178">
                  <c:v>10412.113799999999</c:v>
                </c:pt>
                <c:pt idx="179">
                  <c:v>6969.6334999999999</c:v>
                </c:pt>
                <c:pt idx="180">
                  <c:v>10789.316672500001</c:v>
                </c:pt>
                <c:pt idx="181">
                  <c:v>18223.4512</c:v>
                </c:pt>
                <c:pt idx="182">
                  <c:v>16232.847</c:v>
                </c:pt>
                <c:pt idx="183">
                  <c:v>12882.235808571428</c:v>
                </c:pt>
                <c:pt idx="184">
                  <c:v>7111.8700000000008</c:v>
                </c:pt>
                <c:pt idx="185">
                  <c:v>7439.5659500000002</c:v>
                </c:pt>
                <c:pt idx="186">
                  <c:v>10998.578855</c:v>
                </c:pt>
                <c:pt idx="187">
                  <c:v>9106.1682499999988</c:v>
                </c:pt>
                <c:pt idx="188">
                  <c:v>14942.895108000002</c:v>
                </c:pt>
                <c:pt idx="189">
                  <c:v>4747.0528999999997</c:v>
                </c:pt>
                <c:pt idx="190">
                  <c:v>13066.559164285716</c:v>
                </c:pt>
                <c:pt idx="191">
                  <c:v>8755.4089999999997</c:v>
                </c:pt>
                <c:pt idx="192">
                  <c:v>7278.3875500000004</c:v>
                </c:pt>
                <c:pt idx="193">
                  <c:v>13540.359933333333</c:v>
                </c:pt>
                <c:pt idx="194">
                  <c:v>37829.724199999997</c:v>
                </c:pt>
                <c:pt idx="195">
                  <c:v>16332.962369999999</c:v>
                </c:pt>
                <c:pt idx="196">
                  <c:v>7940.0990500000016</c:v>
                </c:pt>
                <c:pt idx="197">
                  <c:v>16884.923999999999</c:v>
                </c:pt>
                <c:pt idx="198">
                  <c:v>8989.6059399999995</c:v>
                </c:pt>
                <c:pt idx="199">
                  <c:v>11176.374266666666</c:v>
                </c:pt>
                <c:pt idx="200">
                  <c:v>14615.347150000001</c:v>
                </c:pt>
                <c:pt idx="201">
                  <c:v>14167.978149999999</c:v>
                </c:pt>
                <c:pt idx="202">
                  <c:v>5719.6571666666669</c:v>
                </c:pt>
                <c:pt idx="203">
                  <c:v>11353.585999999999</c:v>
                </c:pt>
                <c:pt idx="204">
                  <c:v>14394.936549999999</c:v>
                </c:pt>
                <c:pt idx="205">
                  <c:v>10702.642400000001</c:v>
                </c:pt>
                <c:pt idx="206">
                  <c:v>13041.921</c:v>
                </c:pt>
                <c:pt idx="207">
                  <c:v>12436.872100000001</c:v>
                </c:pt>
                <c:pt idx="208">
                  <c:v>5132.0347999999994</c:v>
                </c:pt>
                <c:pt idx="209">
                  <c:v>19081.620000000003</c:v>
                </c:pt>
                <c:pt idx="210">
                  <c:v>15961.313253333334</c:v>
                </c:pt>
                <c:pt idx="211">
                  <c:v>19521.968199999999</c:v>
                </c:pt>
                <c:pt idx="212">
                  <c:v>2087.0189999999998</c:v>
                </c:pt>
                <c:pt idx="213">
                  <c:v>5595.9344500000007</c:v>
                </c:pt>
                <c:pt idx="214">
                  <c:v>18328.238099999999</c:v>
                </c:pt>
                <c:pt idx="215">
                  <c:v>13101.531696</c:v>
                </c:pt>
                <c:pt idx="216">
                  <c:v>11276.566134999999</c:v>
                </c:pt>
                <c:pt idx="217">
                  <c:v>8152.6823333333332</c:v>
                </c:pt>
                <c:pt idx="218">
                  <c:v>13023.3701</c:v>
                </c:pt>
                <c:pt idx="219">
                  <c:v>8533.0666000000001</c:v>
                </c:pt>
                <c:pt idx="220">
                  <c:v>8805.0003500000003</c:v>
                </c:pt>
                <c:pt idx="221">
                  <c:v>6282.2349999999997</c:v>
                </c:pt>
                <c:pt idx="222">
                  <c:v>2156.7518</c:v>
                </c:pt>
                <c:pt idx="223">
                  <c:v>8271.0599499999989</c:v>
                </c:pt>
                <c:pt idx="224">
                  <c:v>7383.5666000000001</c:v>
                </c:pt>
                <c:pt idx="225">
                  <c:v>9889.0013666666655</c:v>
                </c:pt>
                <c:pt idx="226">
                  <c:v>9243.8358499999995</c:v>
                </c:pt>
                <c:pt idx="227">
                  <c:v>9446.5419999999995</c:v>
                </c:pt>
                <c:pt idx="228">
                  <c:v>7243.8136000000004</c:v>
                </c:pt>
                <c:pt idx="229">
                  <c:v>23247.0203</c:v>
                </c:pt>
                <c:pt idx="230">
                  <c:v>3761.2919999999999</c:v>
                </c:pt>
                <c:pt idx="231">
                  <c:v>10574.701000000001</c:v>
                </c:pt>
                <c:pt idx="232">
                  <c:v>7323.7348190000002</c:v>
                </c:pt>
                <c:pt idx="233">
                  <c:v>10436.096</c:v>
                </c:pt>
                <c:pt idx="234">
                  <c:v>5357.7301499999994</c:v>
                </c:pt>
                <c:pt idx="235">
                  <c:v>8903.3183649999992</c:v>
                </c:pt>
                <c:pt idx="236">
                  <c:v>5478.8974500000004</c:v>
                </c:pt>
                <c:pt idx="237">
                  <c:v>5133.5637999999999</c:v>
                </c:pt>
                <c:pt idx="238">
                  <c:v>6059.1729999999998</c:v>
                </c:pt>
                <c:pt idx="239">
                  <c:v>2897.3235</c:v>
                </c:pt>
                <c:pt idx="240">
                  <c:v>6840.1061999999993</c:v>
                </c:pt>
                <c:pt idx="241">
                  <c:v>6311.9520000000002</c:v>
                </c:pt>
                <c:pt idx="242">
                  <c:v>8930.9345499999999</c:v>
                </c:pt>
                <c:pt idx="243">
                  <c:v>4255.1275999999998</c:v>
                </c:pt>
                <c:pt idx="244">
                  <c:v>9132.6843150000004</c:v>
                </c:pt>
                <c:pt idx="245">
                  <c:v>14386.20393</c:v>
                </c:pt>
                <c:pt idx="246">
                  <c:v>11386.0136</c:v>
                </c:pt>
                <c:pt idx="247">
                  <c:v>14098.278530000001</c:v>
                </c:pt>
                <c:pt idx="248">
                  <c:v>13156.673162500001</c:v>
                </c:pt>
                <c:pt idx="249">
                  <c:v>15400.930400000001</c:v>
                </c:pt>
                <c:pt idx="250">
                  <c:v>14239.110866666664</c:v>
                </c:pt>
                <c:pt idx="251">
                  <c:v>8050.915</c:v>
                </c:pt>
                <c:pt idx="252">
                  <c:v>10357.029966666667</c:v>
                </c:pt>
                <c:pt idx="253">
                  <c:v>11433.628750000002</c:v>
                </c:pt>
                <c:pt idx="254">
                  <c:v>12524.06</c:v>
                </c:pt>
                <c:pt idx="255">
                  <c:v>19102.076227499998</c:v>
                </c:pt>
                <c:pt idx="256">
                  <c:v>5057.5706999999993</c:v>
                </c:pt>
                <c:pt idx="257">
                  <c:v>5541.9764999999998</c:v>
                </c:pt>
                <c:pt idx="258">
                  <c:v>10539.915491666667</c:v>
                </c:pt>
                <c:pt idx="259">
                  <c:v>6506.7381000000005</c:v>
                </c:pt>
                <c:pt idx="260">
                  <c:v>17976.366333333335</c:v>
                </c:pt>
                <c:pt idx="261">
                  <c:v>16582.65495</c:v>
                </c:pt>
                <c:pt idx="262">
                  <c:v>18126.3475</c:v>
                </c:pt>
                <c:pt idx="263">
                  <c:v>5003.4719999999998</c:v>
                </c:pt>
                <c:pt idx="264">
                  <c:v>7070.9959500000004</c:v>
                </c:pt>
                <c:pt idx="265">
                  <c:v>62592.873090000001</c:v>
                </c:pt>
                <c:pt idx="266">
                  <c:v>12038.48308</c:v>
                </c:pt>
                <c:pt idx="267">
                  <c:v>16754.223050000001</c:v>
                </c:pt>
                <c:pt idx="268">
                  <c:v>7646.9392499999994</c:v>
                </c:pt>
                <c:pt idx="269">
                  <c:v>8082.7223757142856</c:v>
                </c:pt>
                <c:pt idx="270">
                  <c:v>28030.116150000002</c:v>
                </c:pt>
                <c:pt idx="271">
                  <c:v>6854.1291000000001</c:v>
                </c:pt>
                <c:pt idx="272">
                  <c:v>21516.875599999999</c:v>
                </c:pt>
                <c:pt idx="273">
                  <c:v>16077.000124999999</c:v>
                </c:pt>
                <c:pt idx="274">
                  <c:v>12611.780613749999</c:v>
                </c:pt>
                <c:pt idx="275">
                  <c:v>17857.763666666666</c:v>
                </c:pt>
                <c:pt idx="276">
                  <c:v>10600.5483</c:v>
                </c:pt>
                <c:pt idx="277">
                  <c:v>5364.5135</c:v>
                </c:pt>
                <c:pt idx="278">
                  <c:v>19455.802769999998</c:v>
                </c:pt>
                <c:pt idx="279">
                  <c:v>11681.417100000002</c:v>
                </c:pt>
                <c:pt idx="280">
                  <c:v>1526.3119999999999</c:v>
                </c:pt>
                <c:pt idx="281">
                  <c:v>11818.86095</c:v>
                </c:pt>
                <c:pt idx="282">
                  <c:v>17853.387400000003</c:v>
                </c:pt>
                <c:pt idx="283">
                  <c:v>9625.92</c:v>
                </c:pt>
                <c:pt idx="284">
                  <c:v>10338.9316</c:v>
                </c:pt>
                <c:pt idx="285">
                  <c:v>4074.7917833333336</c:v>
                </c:pt>
                <c:pt idx="286">
                  <c:v>47291.055</c:v>
                </c:pt>
                <c:pt idx="287">
                  <c:v>17971.503446249997</c:v>
                </c:pt>
                <c:pt idx="288">
                  <c:v>24221.497333333333</c:v>
                </c:pt>
                <c:pt idx="289">
                  <c:v>11469.25805</c:v>
                </c:pt>
                <c:pt idx="290">
                  <c:v>14439.457065000001</c:v>
                </c:pt>
                <c:pt idx="291">
                  <c:v>4239.3649999999998</c:v>
                </c:pt>
                <c:pt idx="292">
                  <c:v>8250.8901000000005</c:v>
                </c:pt>
                <c:pt idx="293">
                  <c:v>8697.5937999999987</c:v>
                </c:pt>
                <c:pt idx="294">
                  <c:v>8718.3276666666661</c:v>
                </c:pt>
                <c:pt idx="295">
                  <c:v>8266.1556500000006</c:v>
                </c:pt>
                <c:pt idx="296">
                  <c:v>34487.657200000001</c:v>
                </c:pt>
                <c:pt idx="297">
                  <c:v>16973.5177</c:v>
                </c:pt>
                <c:pt idx="298">
                  <c:v>19432.087167500002</c:v>
                </c:pt>
                <c:pt idx="299">
                  <c:v>13880.949000000001</c:v>
                </c:pt>
                <c:pt idx="300">
                  <c:v>17067.103749999998</c:v>
                </c:pt>
                <c:pt idx="301">
                  <c:v>16601.495620000002</c:v>
                </c:pt>
                <c:pt idx="302">
                  <c:v>16625.842000000001</c:v>
                </c:pt>
                <c:pt idx="303">
                  <c:v>8551.3469999999998</c:v>
                </c:pt>
                <c:pt idx="304">
                  <c:v>6964.1038999999992</c:v>
                </c:pt>
                <c:pt idx="305">
                  <c:v>26913.23835</c:v>
                </c:pt>
                <c:pt idx="306">
                  <c:v>14007.222</c:v>
                </c:pt>
                <c:pt idx="307">
                  <c:v>9170.5958914285711</c:v>
                </c:pt>
                <c:pt idx="308">
                  <c:v>2801.2588000000001</c:v>
                </c:pt>
                <c:pt idx="309">
                  <c:v>20319.075666666668</c:v>
                </c:pt>
                <c:pt idx="310">
                  <c:v>10161.790950000001</c:v>
                </c:pt>
                <c:pt idx="311">
                  <c:v>13544.656545000002</c:v>
                </c:pt>
                <c:pt idx="312">
                  <c:v>14100.057720000001</c:v>
                </c:pt>
                <c:pt idx="313">
                  <c:v>6985.8981000000003</c:v>
                </c:pt>
                <c:pt idx="314">
                  <c:v>12150.923522000001</c:v>
                </c:pt>
                <c:pt idx="315">
                  <c:v>4149.7359999999999</c:v>
                </c:pt>
                <c:pt idx="316">
                  <c:v>45008.955499999996</c:v>
                </c:pt>
                <c:pt idx="317">
                  <c:v>20194.641089999997</c:v>
                </c:pt>
                <c:pt idx="318">
                  <c:v>6238.2979999999998</c:v>
                </c:pt>
                <c:pt idx="319">
                  <c:v>21382.785400000001</c:v>
                </c:pt>
                <c:pt idx="320">
                  <c:v>4846.9201499999999</c:v>
                </c:pt>
                <c:pt idx="321">
                  <c:v>7698.009</c:v>
                </c:pt>
                <c:pt idx="322">
                  <c:v>6652.2623000000003</c:v>
                </c:pt>
                <c:pt idx="323">
                  <c:v>13881.487279999999</c:v>
                </c:pt>
                <c:pt idx="324">
                  <c:v>19032.160500000002</c:v>
                </c:pt>
                <c:pt idx="325">
                  <c:v>18435.786249999997</c:v>
                </c:pt>
                <c:pt idx="326">
                  <c:v>36021.011200000001</c:v>
                </c:pt>
                <c:pt idx="327">
                  <c:v>24199.63625333333</c:v>
                </c:pt>
                <c:pt idx="328">
                  <c:v>7050.0213000000003</c:v>
                </c:pt>
                <c:pt idx="329">
                  <c:v>14403.010333333332</c:v>
                </c:pt>
                <c:pt idx="330">
                  <c:v>12326.7101</c:v>
                </c:pt>
                <c:pt idx="331">
                  <c:v>6853.8704866666667</c:v>
                </c:pt>
                <c:pt idx="332">
                  <c:v>7749.1563999999998</c:v>
                </c:pt>
                <c:pt idx="333">
                  <c:v>13917.484082500001</c:v>
                </c:pt>
                <c:pt idx="334">
                  <c:v>23126.36465</c:v>
                </c:pt>
                <c:pt idx="335">
                  <c:v>5714.5826499999994</c:v>
                </c:pt>
                <c:pt idx="336">
                  <c:v>13462.52</c:v>
                </c:pt>
                <c:pt idx="337">
                  <c:v>8627.4998333333333</c:v>
                </c:pt>
                <c:pt idx="338">
                  <c:v>6343.6630000000005</c:v>
                </c:pt>
                <c:pt idx="339">
                  <c:v>14032.503765714288</c:v>
                </c:pt>
                <c:pt idx="340">
                  <c:v>12376.389116</c:v>
                </c:pt>
                <c:pt idx="341">
                  <c:v>17461.143110000001</c:v>
                </c:pt>
                <c:pt idx="342">
                  <c:v>8865.1453499999989</c:v>
                </c:pt>
                <c:pt idx="343">
                  <c:v>37079.372000000003</c:v>
                </c:pt>
                <c:pt idx="344">
                  <c:v>20010.288649999999</c:v>
                </c:pt>
                <c:pt idx="345">
                  <c:v>5699.8374999999996</c:v>
                </c:pt>
                <c:pt idx="346">
                  <c:v>20834.558763333334</c:v>
                </c:pt>
                <c:pt idx="347">
                  <c:v>7250.0331999999999</c:v>
                </c:pt>
                <c:pt idx="348">
                  <c:v>7919.2439999999997</c:v>
                </c:pt>
                <c:pt idx="349">
                  <c:v>9900.1157500000008</c:v>
                </c:pt>
                <c:pt idx="350">
                  <c:v>1700.0923</c:v>
                </c:pt>
                <c:pt idx="351">
                  <c:v>47928.03</c:v>
                </c:pt>
                <c:pt idx="352">
                  <c:v>10539.223282499999</c:v>
                </c:pt>
                <c:pt idx="353">
                  <c:v>23453.021416666666</c:v>
                </c:pt>
                <c:pt idx="354">
                  <c:v>9104.427099999999</c:v>
                </c:pt>
                <c:pt idx="355">
                  <c:v>2850.2276000000002</c:v>
                </c:pt>
                <c:pt idx="356">
                  <c:v>11356.660900000001</c:v>
                </c:pt>
                <c:pt idx="357">
                  <c:v>12245.8101475</c:v>
                </c:pt>
                <c:pt idx="358">
                  <c:v>23987.600699999999</c:v>
                </c:pt>
                <c:pt idx="359">
                  <c:v>20605.298200000001</c:v>
                </c:pt>
                <c:pt idx="360">
                  <c:v>14932.727900000002</c:v>
                </c:pt>
                <c:pt idx="361">
                  <c:v>13224.057049999999</c:v>
                </c:pt>
                <c:pt idx="362">
                  <c:v>9563.0290000000005</c:v>
                </c:pt>
                <c:pt idx="363">
                  <c:v>7226.2267999999995</c:v>
                </c:pt>
                <c:pt idx="364">
                  <c:v>25245.1446</c:v>
                </c:pt>
                <c:pt idx="365">
                  <c:v>11952.101000000001</c:v>
                </c:pt>
                <c:pt idx="366">
                  <c:v>13764.644200000001</c:v>
                </c:pt>
                <c:pt idx="367">
                  <c:v>31521.604060000001</c:v>
                </c:pt>
                <c:pt idx="368">
                  <c:v>13822.803</c:v>
                </c:pt>
                <c:pt idx="369">
                  <c:v>5826.5056999999997</c:v>
                </c:pt>
                <c:pt idx="370">
                  <c:v>21840.889500000001</c:v>
                </c:pt>
                <c:pt idx="371">
                  <c:v>4518.8262500000001</c:v>
                </c:pt>
                <c:pt idx="372">
                  <c:v>21239.9905</c:v>
                </c:pt>
                <c:pt idx="373">
                  <c:v>6289.9402999999993</c:v>
                </c:pt>
                <c:pt idx="374">
                  <c:v>18623.628004285714</c:v>
                </c:pt>
                <c:pt idx="375">
                  <c:v>7422.0418499999996</c:v>
                </c:pt>
                <c:pt idx="376">
                  <c:v>2020.5523000000001</c:v>
                </c:pt>
                <c:pt idx="377">
                  <c:v>34828.654000000002</c:v>
                </c:pt>
                <c:pt idx="378">
                  <c:v>30047.346733333328</c:v>
                </c:pt>
                <c:pt idx="379">
                  <c:v>47055.532099999997</c:v>
                </c:pt>
                <c:pt idx="380">
                  <c:v>12644.589</c:v>
                </c:pt>
                <c:pt idx="381">
                  <c:v>2134.9014999999999</c:v>
                </c:pt>
                <c:pt idx="382">
                  <c:v>16952.474285714288</c:v>
                </c:pt>
                <c:pt idx="383">
                  <c:v>11899.472324999999</c:v>
                </c:pt>
                <c:pt idx="384">
                  <c:v>22871.591499999995</c:v>
                </c:pt>
                <c:pt idx="385">
                  <c:v>23265.217109999998</c:v>
                </c:pt>
                <c:pt idx="386">
                  <c:v>1263.249</c:v>
                </c:pt>
                <c:pt idx="387">
                  <c:v>2322.6217999999999</c:v>
                </c:pt>
                <c:pt idx="388">
                  <c:v>3268.84665</c:v>
                </c:pt>
                <c:pt idx="389">
                  <c:v>44585.455869999998</c:v>
                </c:pt>
                <c:pt idx="390">
                  <c:v>23457.148765000002</c:v>
                </c:pt>
                <c:pt idx="391">
                  <c:v>35585.576000000001</c:v>
                </c:pt>
                <c:pt idx="392">
                  <c:v>13236.93475</c:v>
                </c:pt>
                <c:pt idx="393">
                  <c:v>7345.7266</c:v>
                </c:pt>
                <c:pt idx="394">
                  <c:v>11362.754999999999</c:v>
                </c:pt>
                <c:pt idx="395">
                  <c:v>10774.655159999998</c:v>
                </c:pt>
                <c:pt idx="396">
                  <c:v>27815.464833333332</c:v>
                </c:pt>
                <c:pt idx="397">
                  <c:v>9417.1119999999992</c:v>
                </c:pt>
                <c:pt idx="398">
                  <c:v>7544.5043499999992</c:v>
                </c:pt>
                <c:pt idx="399">
                  <c:v>15636.74265</c:v>
                </c:pt>
                <c:pt idx="400">
                  <c:v>11163.567999999999</c:v>
                </c:pt>
                <c:pt idx="401">
                  <c:v>20013.949095</c:v>
                </c:pt>
                <c:pt idx="402">
                  <c:v>18246.213299999999</c:v>
                </c:pt>
                <c:pt idx="403">
                  <c:v>5361.8194999999996</c:v>
                </c:pt>
                <c:pt idx="404">
                  <c:v>13228.846949999999</c:v>
                </c:pt>
                <c:pt idx="405">
                  <c:v>24372.418450000005</c:v>
                </c:pt>
                <c:pt idx="406">
                  <c:v>16796.893526666667</c:v>
                </c:pt>
                <c:pt idx="407">
                  <c:v>22270.296910000001</c:v>
                </c:pt>
                <c:pt idx="408">
                  <c:v>7443.6430499999997</c:v>
                </c:pt>
                <c:pt idx="409">
                  <c:v>8263.0015000000003</c:v>
                </c:pt>
                <c:pt idx="410">
                  <c:v>6551.7501000000002</c:v>
                </c:pt>
                <c:pt idx="411">
                  <c:v>27132.403999999999</c:v>
                </c:pt>
                <c:pt idx="412">
                  <c:v>29977.15065</c:v>
                </c:pt>
                <c:pt idx="413">
                  <c:v>51194.559139999998</c:v>
                </c:pt>
                <c:pt idx="414">
                  <c:v>22597.850340000001</c:v>
                </c:pt>
                <c:pt idx="415">
                  <c:v>28287.897659999999</c:v>
                </c:pt>
                <c:pt idx="416">
                  <c:v>5404.0367500000002</c:v>
                </c:pt>
                <c:pt idx="417">
                  <c:v>11264.540999999999</c:v>
                </c:pt>
                <c:pt idx="418">
                  <c:v>19433.6967</c:v>
                </c:pt>
                <c:pt idx="419">
                  <c:v>29400.739477499999</c:v>
                </c:pt>
                <c:pt idx="420">
                  <c:v>9144.5650000000005</c:v>
                </c:pt>
                <c:pt idx="421">
                  <c:v>29448.579689999999</c:v>
                </c:pt>
                <c:pt idx="422">
                  <c:v>12265.474900000001</c:v>
                </c:pt>
                <c:pt idx="423">
                  <c:v>26732.920620000001</c:v>
                </c:pt>
                <c:pt idx="424">
                  <c:v>26120.0507</c:v>
                </c:pt>
                <c:pt idx="425">
                  <c:v>49577.662400000001</c:v>
                </c:pt>
                <c:pt idx="426">
                  <c:v>6814.6115000000009</c:v>
                </c:pt>
                <c:pt idx="427">
                  <c:v>19866.828833333333</c:v>
                </c:pt>
                <c:pt idx="428">
                  <c:v>28801.393633333329</c:v>
                </c:pt>
                <c:pt idx="429">
                  <c:v>7507.9470000000001</c:v>
                </c:pt>
                <c:pt idx="430">
                  <c:v>6334.3435499999996</c:v>
                </c:pt>
                <c:pt idx="431">
                  <c:v>5917.7021999999997</c:v>
                </c:pt>
                <c:pt idx="432">
                  <c:v>4099.2978499999999</c:v>
                </c:pt>
                <c:pt idx="433">
                  <c:v>20630.283510000001</c:v>
                </c:pt>
                <c:pt idx="434">
                  <c:v>5328.5656500000005</c:v>
                </c:pt>
                <c:pt idx="435">
                  <c:v>14803.632133333333</c:v>
                </c:pt>
                <c:pt idx="436">
                  <c:v>6175.4976999999999</c:v>
                </c:pt>
                <c:pt idx="437">
                  <c:v>10785.1044</c:v>
                </c:pt>
                <c:pt idx="438">
                  <c:v>33471.971890000001</c:v>
                </c:pt>
                <c:pt idx="439">
                  <c:v>20466.023800000003</c:v>
                </c:pt>
                <c:pt idx="440">
                  <c:v>48824.45</c:v>
                </c:pt>
                <c:pt idx="441">
                  <c:v>30063.580549999999</c:v>
                </c:pt>
                <c:pt idx="442">
                  <c:v>7637.6121999999996</c:v>
                </c:pt>
                <c:pt idx="443">
                  <c:v>39241.442000000003</c:v>
                </c:pt>
                <c:pt idx="444">
                  <c:v>6474.0129999999999</c:v>
                </c:pt>
                <c:pt idx="445">
                  <c:v>14210.53595</c:v>
                </c:pt>
                <c:pt idx="446">
                  <c:v>10069.535666666665</c:v>
                </c:pt>
                <c:pt idx="447">
                  <c:v>25542.834324285715</c:v>
                </c:pt>
                <c:pt idx="448">
                  <c:v>32905.481596666672</c:v>
                </c:pt>
                <c:pt idx="449">
                  <c:v>15428.876966666669</c:v>
                </c:pt>
                <c:pt idx="450">
                  <c:v>14410.9321</c:v>
                </c:pt>
                <c:pt idx="451">
                  <c:v>8663.7143833333339</c:v>
                </c:pt>
                <c:pt idx="452">
                  <c:v>7935.29115</c:v>
                </c:pt>
                <c:pt idx="453">
                  <c:v>12173.485700000001</c:v>
                </c:pt>
                <c:pt idx="454">
                  <c:v>28943.822766666668</c:v>
                </c:pt>
                <c:pt idx="455">
                  <c:v>7543.7674999999999</c:v>
                </c:pt>
                <c:pt idx="456">
                  <c:v>3393.35635</c:v>
                </c:pt>
                <c:pt idx="457">
                  <c:v>12360.924773333332</c:v>
                </c:pt>
                <c:pt idx="458">
                  <c:v>5972.3779999999997</c:v>
                </c:pt>
                <c:pt idx="459">
                  <c:v>23837.031599999998</c:v>
                </c:pt>
                <c:pt idx="460">
                  <c:v>42983.458500000001</c:v>
                </c:pt>
                <c:pt idx="461">
                  <c:v>22957.9895</c:v>
                </c:pt>
                <c:pt idx="462">
                  <c:v>14235.072</c:v>
                </c:pt>
                <c:pt idx="463">
                  <c:v>12890.057650000001</c:v>
                </c:pt>
                <c:pt idx="464">
                  <c:v>9840.709733333335</c:v>
                </c:pt>
                <c:pt idx="465">
                  <c:v>13470.86</c:v>
                </c:pt>
                <c:pt idx="466">
                  <c:v>3500.6122999999998</c:v>
                </c:pt>
                <c:pt idx="467">
                  <c:v>14901.5167</c:v>
                </c:pt>
                <c:pt idx="468">
                  <c:v>38344.565999999999</c:v>
                </c:pt>
                <c:pt idx="469">
                  <c:v>8342.9087500000005</c:v>
                </c:pt>
                <c:pt idx="470">
                  <c:v>2794.562433333333</c:v>
                </c:pt>
                <c:pt idx="471">
                  <c:v>5781.3324999999995</c:v>
                </c:pt>
                <c:pt idx="472">
                  <c:v>6948.7007999999996</c:v>
                </c:pt>
                <c:pt idx="473">
                  <c:v>10543.891666666666</c:v>
                </c:pt>
                <c:pt idx="474">
                  <c:v>2730.1078499999999</c:v>
                </c:pt>
                <c:pt idx="475">
                  <c:v>11855.1885</c:v>
                </c:pt>
                <c:pt idx="476">
                  <c:v>19496.71917</c:v>
                </c:pt>
                <c:pt idx="477">
                  <c:v>15170.069</c:v>
                </c:pt>
                <c:pt idx="478">
                  <c:v>5101.71245</c:v>
                </c:pt>
                <c:pt idx="479">
                  <c:v>5840.1121333333331</c:v>
                </c:pt>
                <c:pt idx="480">
                  <c:v>48173.360999999997</c:v>
                </c:pt>
                <c:pt idx="481">
                  <c:v>12982.8747</c:v>
                </c:pt>
                <c:pt idx="482">
                  <c:v>9704.6680500000002</c:v>
                </c:pt>
                <c:pt idx="483">
                  <c:v>17110.462499999998</c:v>
                </c:pt>
                <c:pt idx="484">
                  <c:v>2709.3571499999998</c:v>
                </c:pt>
                <c:pt idx="485">
                  <c:v>3671.8688999999999</c:v>
                </c:pt>
                <c:pt idx="486">
                  <c:v>11463.31077</c:v>
                </c:pt>
                <c:pt idx="487">
                  <c:v>10602.385</c:v>
                </c:pt>
                <c:pt idx="488">
                  <c:v>27439.438800000004</c:v>
                </c:pt>
                <c:pt idx="489">
                  <c:v>8733.2292500000003</c:v>
                </c:pt>
                <c:pt idx="490">
                  <c:v>1984.4532999999999</c:v>
                </c:pt>
                <c:pt idx="491">
                  <c:v>13831.1152</c:v>
                </c:pt>
                <c:pt idx="492">
                  <c:v>1759.338</c:v>
                </c:pt>
                <c:pt idx="493">
                  <c:v>33541.586016666668</c:v>
                </c:pt>
                <c:pt idx="494">
                  <c:v>9875.6803999999993</c:v>
                </c:pt>
                <c:pt idx="495">
                  <c:v>12485.8009</c:v>
                </c:pt>
                <c:pt idx="496">
                  <c:v>48673.558799999999</c:v>
                </c:pt>
                <c:pt idx="497">
                  <c:v>11566.30055</c:v>
                </c:pt>
                <c:pt idx="498">
                  <c:v>3989.8409999999999</c:v>
                </c:pt>
                <c:pt idx="499">
                  <c:v>25058.522100000002</c:v>
                </c:pt>
                <c:pt idx="500">
                  <c:v>8821.8857000000007</c:v>
                </c:pt>
                <c:pt idx="501">
                  <c:v>13694.954393333333</c:v>
                </c:pt>
                <c:pt idx="502">
                  <c:v>28476.734990000001</c:v>
                </c:pt>
                <c:pt idx="503">
                  <c:v>11295.635633333331</c:v>
                </c:pt>
                <c:pt idx="504">
                  <c:v>5438.7491</c:v>
                </c:pt>
                <c:pt idx="505">
                  <c:v>26466.039499999999</c:v>
                </c:pt>
                <c:pt idx="506">
                  <c:v>43753.337050000002</c:v>
                </c:pt>
                <c:pt idx="507">
                  <c:v>12386.080680000001</c:v>
                </c:pt>
                <c:pt idx="508">
                  <c:v>24162.47495</c:v>
                </c:pt>
                <c:pt idx="509">
                  <c:v>38792.685599999997</c:v>
                </c:pt>
                <c:pt idx="510">
                  <c:v>46151.124499999998</c:v>
                </c:pt>
                <c:pt idx="511">
                  <c:v>5038.2835000000005</c:v>
                </c:pt>
                <c:pt idx="512">
                  <c:v>11326.71487</c:v>
                </c:pt>
                <c:pt idx="513">
                  <c:v>5757.41345</c:v>
                </c:pt>
                <c:pt idx="514">
                  <c:v>9800.8881999999994</c:v>
                </c:pt>
                <c:pt idx="515">
                  <c:v>40904.199500000002</c:v>
                </c:pt>
                <c:pt idx="516">
                  <c:v>25999.576499999999</c:v>
                </c:pt>
                <c:pt idx="517">
                  <c:v>6360.9935999999998</c:v>
                </c:pt>
                <c:pt idx="518">
                  <c:v>1149.3959</c:v>
                </c:pt>
                <c:pt idx="519">
                  <c:v>4753.6368000000002</c:v>
                </c:pt>
                <c:pt idx="520">
                  <c:v>5846.9175999999998</c:v>
                </c:pt>
                <c:pt idx="521">
                  <c:v>12574.049000000001</c:v>
                </c:pt>
                <c:pt idx="522">
                  <c:v>11576.13</c:v>
                </c:pt>
                <c:pt idx="523">
                  <c:v>27572.5501</c:v>
                </c:pt>
                <c:pt idx="524">
                  <c:v>13063.883</c:v>
                </c:pt>
                <c:pt idx="525">
                  <c:v>4130.1718000000001</c:v>
                </c:pt>
                <c:pt idx="526">
                  <c:v>11411.684999999999</c:v>
                </c:pt>
                <c:pt idx="527">
                  <c:v>9541.6955500000004</c:v>
                </c:pt>
                <c:pt idx="528">
                  <c:v>9058.7302999999993</c:v>
                </c:pt>
                <c:pt idx="529">
                  <c:v>39722.746200000001</c:v>
                </c:pt>
                <c:pt idx="530">
                  <c:v>8569.8618000000006</c:v>
                </c:pt>
                <c:pt idx="531">
                  <c:v>6356.2707</c:v>
                </c:pt>
                <c:pt idx="532">
                  <c:v>42112.2356</c:v>
                </c:pt>
                <c:pt idx="533">
                  <c:v>3693.4279999999999</c:v>
                </c:pt>
                <c:pt idx="534">
                  <c:v>9549.5650999999998</c:v>
                </c:pt>
                <c:pt idx="535">
                  <c:v>45863.205000000002</c:v>
                </c:pt>
                <c:pt idx="536">
                  <c:v>4683.0256999999992</c:v>
                </c:pt>
                <c:pt idx="537">
                  <c:v>11538.421</c:v>
                </c:pt>
                <c:pt idx="538">
                  <c:v>12592.5345</c:v>
                </c:pt>
                <c:pt idx="539">
                  <c:v>63770.428010000003</c:v>
                </c:pt>
                <c:pt idx="540">
                  <c:v>8083.9197999999997</c:v>
                </c:pt>
                <c:pt idx="541">
                  <c:v>46113.510999999999</c:v>
                </c:pt>
                <c:pt idx="542">
                  <c:v>9748.9105999999992</c:v>
                </c:pt>
                <c:pt idx="543">
                  <c:v>9432.9253000000008</c:v>
                </c:pt>
                <c:pt idx="544">
                  <c:v>11381.3254</c:v>
                </c:pt>
                <c:pt idx="545">
                  <c:v>2438.0551999999998</c:v>
                </c:pt>
                <c:pt idx="546">
                  <c:v>44501.398200000003</c:v>
                </c:pt>
                <c:pt idx="547">
                  <c:v>1163.4627</c:v>
                </c:pt>
              </c:numCache>
            </c:numRef>
          </c:val>
          <c:extLst>
            <c:ext xmlns:c16="http://schemas.microsoft.com/office/drawing/2014/chart" uri="{C3380CC4-5D6E-409C-BE32-E72D297353CC}">
              <c16:uniqueId val="{00000000-AC0E-469A-A27D-00617CB83D48}"/>
            </c:ext>
          </c:extLst>
        </c:ser>
        <c:dLbls>
          <c:showLegendKey val="0"/>
          <c:showVal val="0"/>
          <c:showCatName val="0"/>
          <c:showSerName val="0"/>
          <c:showPercent val="0"/>
          <c:showBubbleSize val="0"/>
        </c:dLbls>
        <c:gapWidth val="150"/>
        <c:axId val="755343895"/>
        <c:axId val="787482632"/>
      </c:barChart>
      <c:catAx>
        <c:axId val="7553438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7482632"/>
        <c:crosses val="autoZero"/>
        <c:auto val="1"/>
        <c:lblAlgn val="ctr"/>
        <c:lblOffset val="100"/>
        <c:noMultiLvlLbl val="0"/>
      </c:catAx>
      <c:valAx>
        <c:axId val="7874826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5343895"/>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SUBMISSION Insurance+claim+bill+dataset-BY PULASARI HARIKRISHNA NAIDU G1.xlsx]1(C-4) ANSWER!PivotTable3</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Charges for Smokers vs Non-smoker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s>
    <c:plotArea>
      <c:layout/>
      <c:pieChart>
        <c:varyColors val="1"/>
        <c:ser>
          <c:idx val="0"/>
          <c:order val="0"/>
          <c:tx>
            <c:strRef>
              <c:f>'1(C-4) ANSWER'!$C$2</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508-4E96-9BE3-55F4E12E715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508-4E96-9BE3-55F4E12E7156}"/>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'1(C-4) ANSWER'!$B$3:$B$5</c:f>
              <c:strCache>
                <c:ptCount val="2"/>
                <c:pt idx="0">
                  <c:v>no</c:v>
                </c:pt>
                <c:pt idx="1">
                  <c:v>yes</c:v>
                </c:pt>
              </c:strCache>
            </c:strRef>
          </c:cat>
          <c:val>
            <c:numRef>
              <c:f>'1(C-4) ANSWER'!$C$3:$C$5</c:f>
              <c:numCache>
                <c:formatCode>General</c:formatCode>
                <c:ptCount val="2"/>
                <c:pt idx="0">
                  <c:v>8434.2682978561988</c:v>
                </c:pt>
                <c:pt idx="1">
                  <c:v>32050.231831532848</c:v>
                </c:pt>
              </c:numCache>
            </c:numRef>
          </c:val>
          <c:extLst>
            <c:ext xmlns:c16="http://schemas.microsoft.com/office/drawing/2014/chart" uri="{C3380CC4-5D6E-409C-BE32-E72D297353CC}">
              <c16:uniqueId val="{00000004-B508-4E96-9BE3-55F4E12E7156}"/>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Region-wise Smokers vs non-smokers "YES"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s>
    <c:plotArea>
      <c:layout/>
      <c:pieChart>
        <c:varyColors val="1"/>
        <c:ser>
          <c:idx val="0"/>
          <c:order val="0"/>
          <c:tx>
            <c:v>yes</c:v>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A57-4B2F-AC0B-AB9CF6528B9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A57-4B2F-AC0B-AB9CF6528B9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A57-4B2F-AC0B-AB9CF6528B9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A57-4B2F-AC0B-AB9CF6528B90}"/>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Lit>
              <c:ptCount val="4"/>
              <c:pt idx="0">
                <c:v>northeast</c:v>
              </c:pt>
              <c:pt idx="1">
                <c:v>northwest</c:v>
              </c:pt>
              <c:pt idx="2">
                <c:v>southeast</c:v>
              </c:pt>
              <c:pt idx="3">
                <c:v>southwest</c:v>
              </c:pt>
            </c:strLit>
          </c:cat>
          <c:val>
            <c:numLit>
              <c:formatCode>General</c:formatCode>
              <c:ptCount val="4"/>
              <c:pt idx="0">
                <c:v>67</c:v>
              </c:pt>
              <c:pt idx="1">
                <c:v>58</c:v>
              </c:pt>
              <c:pt idx="2">
                <c:v>91</c:v>
              </c:pt>
              <c:pt idx="3">
                <c:v>58</c:v>
              </c:pt>
            </c:numLit>
          </c:val>
          <c:extLst>
            <c:ext xmlns:c16="http://schemas.microsoft.com/office/drawing/2014/chart" uri="{C3380CC4-5D6E-409C-BE32-E72D297353CC}">
              <c16:uniqueId val="{00000008-EA57-4B2F-AC0B-AB9CF6528B90}"/>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[Insurance+claim+bill+dataset (1) BY PULASARI HARIKRISHNA NAIDU.xlsx]1(C-5) ANSWER!PivotTable6</c:name>
    <c:fmtId val="4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Region-wise Smokers vs non-smokers "NO"</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s>
    <c:plotArea>
      <c:layout/>
      <c:pieChart>
        <c:varyColors val="1"/>
        <c:ser>
          <c:idx val="0"/>
          <c:order val="0"/>
          <c:tx>
            <c:strRef>
              <c:f>'1(C-5) ANSWER'!$C$20:$C$21</c:f>
              <c:strCache>
                <c:ptCount val="1"/>
                <c:pt idx="0">
                  <c:v>no</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B14-4A59-8160-79B4900920D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B14-4A59-8160-79B4900920D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B14-4A59-8160-79B4900920D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8B14-4A59-8160-79B4900920D2}"/>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'1(C-5) ANSWER'!$B$22:$B$26</c:f>
              <c:strCache>
                <c:ptCount val="4"/>
                <c:pt idx="0">
                  <c:v>northeast</c:v>
                </c:pt>
                <c:pt idx="1">
                  <c:v>northwest</c:v>
                </c:pt>
                <c:pt idx="2">
                  <c:v>southeast</c:v>
                </c:pt>
                <c:pt idx="3">
                  <c:v>southwest</c:v>
                </c:pt>
              </c:strCache>
            </c:strRef>
          </c:cat>
          <c:val>
            <c:numRef>
              <c:f>'1(C-5) ANSWER'!$C$22:$C$26</c:f>
              <c:numCache>
                <c:formatCode>General</c:formatCode>
                <c:ptCount val="4"/>
                <c:pt idx="0">
                  <c:v>257</c:v>
                </c:pt>
                <c:pt idx="1">
                  <c:v>267</c:v>
                </c:pt>
                <c:pt idx="2">
                  <c:v>273</c:v>
                </c:pt>
                <c:pt idx="3">
                  <c:v>267</c:v>
                </c:pt>
              </c:numCache>
            </c:numRef>
          </c:val>
          <c:extLst>
            <c:ext xmlns:c16="http://schemas.microsoft.com/office/drawing/2014/chart" uri="{C3380CC4-5D6E-409C-BE32-E72D297353CC}">
              <c16:uniqueId val="{00000008-8B14-4A59-8160-79B4900920D2}"/>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[FINAL SUBMISSION Insurance+claim+bill+dataset-BY PULASARI HARIKRISHNA NAIDU G1.xlsx]1(C-6) ANSWER!PivotTable10</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Region-wise charges for smokers vs non-smokers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'1(C-6) ANSWER'!$C$2:$C$3</c:f>
              <c:strCache>
                <c:ptCount val="1"/>
                <c:pt idx="0">
                  <c:v>no</c:v>
                </c:pt>
              </c:strCache>
            </c:strRef>
          </c:tx>
          <c:spPr>
            <a:ln w="28575" cap="rnd">
              <a:solidFill>
                <a:schemeClr val="accent1">
                  <a:shade val="76000"/>
                </a:schemeClr>
              </a:solidFill>
              <a:round/>
            </a:ln>
            <a:effectLst/>
          </c:spPr>
          <c:marker>
            <c:symbol val="circle"/>
            <c:size val="5"/>
            <c:spPr>
              <a:solidFill>
                <a:schemeClr val="accent1">
                  <a:shade val="76000"/>
                </a:schemeClr>
              </a:solidFill>
              <a:ln w="9525">
                <a:solidFill>
                  <a:schemeClr val="accent1">
                    <a:shade val="76000"/>
                  </a:schemeClr>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'1(C-6) ANSWER'!$B$4:$B$8</c:f>
              <c:strCache>
                <c:ptCount val="4"/>
                <c:pt idx="0">
                  <c:v>northeast</c:v>
                </c:pt>
                <c:pt idx="1">
                  <c:v>northwest</c:v>
                </c:pt>
                <c:pt idx="2">
                  <c:v>southeast</c:v>
                </c:pt>
                <c:pt idx="3">
                  <c:v>southwest</c:v>
                </c:pt>
              </c:strCache>
            </c:strRef>
          </c:cat>
          <c:val>
            <c:numRef>
              <c:f>'1(C-6) ANSWER'!$C$4:$C$8</c:f>
              <c:numCache>
                <c:formatCode>General</c:formatCode>
                <c:ptCount val="4"/>
                <c:pt idx="0">
                  <c:v>9165.5316717081714</c:v>
                </c:pt>
                <c:pt idx="1">
                  <c:v>8556.4637152059931</c:v>
                </c:pt>
                <c:pt idx="2">
                  <c:v>8032.2163089377273</c:v>
                </c:pt>
                <c:pt idx="3">
                  <c:v>8019.2845130711621</c:v>
                </c:pt>
              </c:numCache>
            </c:numRef>
          </c:val>
          <c:smooth val="0"/>
          <c:extLst>
            <c:ext xmlns:c16="http://schemas.microsoft.com/office/drawing/2014/chart" uri="{C3380CC4-5D6E-409C-BE32-E72D297353CC}">
              <c16:uniqueId val="{00000000-6594-4195-8037-5105FBE8BC7E}"/>
            </c:ext>
          </c:extLst>
        </c:ser>
        <c:ser>
          <c:idx val="1"/>
          <c:order val="1"/>
          <c:tx>
            <c:strRef>
              <c:f>'1(C-6) ANSWER'!$D$2:$D$3</c:f>
              <c:strCache>
                <c:ptCount val="1"/>
                <c:pt idx="0">
                  <c:v>yes</c:v>
                </c:pt>
              </c:strCache>
            </c:strRef>
          </c:tx>
          <c:spPr>
            <a:ln w="28575" cap="rnd">
              <a:solidFill>
                <a:schemeClr val="accent1">
                  <a:tint val="77000"/>
                </a:schemeClr>
              </a:solidFill>
              <a:round/>
            </a:ln>
            <a:effectLst/>
          </c:spPr>
          <c:marker>
            <c:symbol val="circle"/>
            <c:size val="5"/>
            <c:spPr>
              <a:solidFill>
                <a:schemeClr val="accent1">
                  <a:tint val="77000"/>
                </a:schemeClr>
              </a:solidFill>
              <a:ln w="9525">
                <a:solidFill>
                  <a:schemeClr val="accent1">
                    <a:tint val="77000"/>
                  </a:schemeClr>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'1(C-6) ANSWER'!$B$4:$B$8</c:f>
              <c:strCache>
                <c:ptCount val="4"/>
                <c:pt idx="0">
                  <c:v>northeast</c:v>
                </c:pt>
                <c:pt idx="1">
                  <c:v>northwest</c:v>
                </c:pt>
                <c:pt idx="2">
                  <c:v>southeast</c:v>
                </c:pt>
                <c:pt idx="3">
                  <c:v>southwest</c:v>
                </c:pt>
              </c:strCache>
            </c:strRef>
          </c:cat>
          <c:val>
            <c:numRef>
              <c:f>'1(C-6) ANSWER'!$D$4:$D$8</c:f>
              <c:numCache>
                <c:formatCode>General</c:formatCode>
                <c:ptCount val="4"/>
                <c:pt idx="0">
                  <c:v>29673.536472835818</c:v>
                </c:pt>
                <c:pt idx="1">
                  <c:v>30192.003182413791</c:v>
                </c:pt>
                <c:pt idx="2">
                  <c:v>34844.996823626367</c:v>
                </c:pt>
                <c:pt idx="3">
                  <c:v>32269.063493620699</c:v>
                </c:pt>
              </c:numCache>
            </c:numRef>
          </c:val>
          <c:smooth val="0"/>
          <c:extLst>
            <c:ext xmlns:c16="http://schemas.microsoft.com/office/drawing/2014/chart" uri="{C3380CC4-5D6E-409C-BE32-E72D297353CC}">
              <c16:uniqueId val="{00000001-6594-4195-8037-5105FBE8BC7E}"/>
            </c:ext>
          </c:extLst>
        </c:ser>
        <c:dLbls>
          <c:showLegendKey val="0"/>
          <c:showVal val="0"/>
          <c:showCatName val="0"/>
          <c:showSerName val="0"/>
          <c:showPercent val="0"/>
          <c:showBubbleSize val="0"/>
        </c:dLbls>
        <c:marker val="1"/>
        <c:smooth val="0"/>
        <c:axId val="1103590664"/>
        <c:axId val="2022356872"/>
      </c:lineChart>
      <c:catAx>
        <c:axId val="1103590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2356872"/>
        <c:crosses val="autoZero"/>
        <c:auto val="1"/>
        <c:lblAlgn val="ctr"/>
        <c:lblOffset val="100"/>
        <c:noMultiLvlLbl val="0"/>
      </c:catAx>
      <c:valAx>
        <c:axId val="2022356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35906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[FINAL SUBMISSION Insurance+claim+bill+dataset-BY PULASARI HARIKRISHNA NAIDU G1.xlsx]1(C-7) ANSWER!PivotTable11</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s>
    <c:plotArea>
      <c:layout/>
      <c:pieChart>
        <c:varyColors val="1"/>
        <c:ser>
          <c:idx val="0"/>
          <c:order val="0"/>
          <c:tx>
            <c:strRef>
              <c:f>'1(C-7) ANSWER'!$C$2</c:f>
              <c:strCache>
                <c:ptCount val="1"/>
                <c:pt idx="0">
                  <c:v>Total</c:v>
                </c:pt>
              </c:strCache>
            </c:strRef>
          </c:tx>
          <c:dPt>
            <c:idx val="0"/>
            <c:bubble3D val="0"/>
            <c:spPr>
              <a:solidFill>
                <a:schemeClr val="accent1">
                  <a:shade val="50000"/>
                </a:schemeClr>
              </a:solidFill>
              <a:ln w="19050">
                <a:solidFill>
                  <a:schemeClr val="lt1"/>
                </a:solidFill>
              </a:ln>
              <a:effectLst/>
            </c:spPr>
            <c:extLst>
              <c:ext xmlns:c16="http://schemas.microsoft.com/office/drawing/2014/chart" uri="{C3380CC4-5D6E-409C-BE32-E72D297353CC}">
                <c16:uniqueId val="{00000001-EA2D-492A-929E-8CD96BE6F484}"/>
              </c:ext>
            </c:extLst>
          </c:dPt>
          <c:dPt>
            <c:idx val="1"/>
            <c:bubble3D val="0"/>
            <c:spPr>
              <a:solidFill>
                <a:schemeClr val="accent1">
                  <a:shade val="70000"/>
                </a:schemeClr>
              </a:solidFill>
              <a:ln w="19050">
                <a:solidFill>
                  <a:schemeClr val="lt1"/>
                </a:solidFill>
              </a:ln>
              <a:effectLst/>
            </c:spPr>
            <c:extLst>
              <c:ext xmlns:c16="http://schemas.microsoft.com/office/drawing/2014/chart" uri="{C3380CC4-5D6E-409C-BE32-E72D297353CC}">
                <c16:uniqueId val="{00000003-EA2D-492A-929E-8CD96BE6F484}"/>
              </c:ext>
            </c:extLst>
          </c:dPt>
          <c:dPt>
            <c:idx val="2"/>
            <c:bubble3D val="0"/>
            <c:spPr>
              <a:solidFill>
                <a:schemeClr val="accent1">
                  <a:shade val="90000"/>
                </a:schemeClr>
              </a:solidFill>
              <a:ln w="19050">
                <a:solidFill>
                  <a:schemeClr val="lt1"/>
                </a:solidFill>
              </a:ln>
              <a:effectLst/>
            </c:spPr>
            <c:extLst>
              <c:ext xmlns:c16="http://schemas.microsoft.com/office/drawing/2014/chart" uri="{C3380CC4-5D6E-409C-BE32-E72D297353CC}">
                <c16:uniqueId val="{00000005-EA2D-492A-929E-8CD96BE6F484}"/>
              </c:ext>
            </c:extLst>
          </c:dPt>
          <c:dPt>
            <c:idx val="3"/>
            <c:bubble3D val="0"/>
            <c:spPr>
              <a:solidFill>
                <a:schemeClr val="accent1">
                  <a:tint val="90000"/>
                </a:schemeClr>
              </a:solidFill>
              <a:ln w="19050">
                <a:solidFill>
                  <a:schemeClr val="lt1"/>
                </a:solidFill>
              </a:ln>
              <a:effectLst/>
            </c:spPr>
            <c:extLst>
              <c:ext xmlns:c16="http://schemas.microsoft.com/office/drawing/2014/chart" uri="{C3380CC4-5D6E-409C-BE32-E72D297353CC}">
                <c16:uniqueId val="{00000007-EA2D-492A-929E-8CD96BE6F484}"/>
              </c:ext>
            </c:extLst>
          </c:dPt>
          <c:dPt>
            <c:idx val="4"/>
            <c:bubble3D val="0"/>
            <c:spPr>
              <a:solidFill>
                <a:schemeClr val="accent1">
                  <a:tint val="70000"/>
                </a:schemeClr>
              </a:solidFill>
              <a:ln w="19050">
                <a:solidFill>
                  <a:schemeClr val="lt1"/>
                </a:solidFill>
              </a:ln>
              <a:effectLst/>
            </c:spPr>
            <c:extLst>
              <c:ext xmlns:c16="http://schemas.microsoft.com/office/drawing/2014/chart" uri="{C3380CC4-5D6E-409C-BE32-E72D297353CC}">
                <c16:uniqueId val="{00000009-EA2D-492A-929E-8CD96BE6F484}"/>
              </c:ext>
            </c:extLst>
          </c:dPt>
          <c:dPt>
            <c:idx val="5"/>
            <c:bubble3D val="0"/>
            <c:spPr>
              <a:solidFill>
                <a:schemeClr val="accent1">
                  <a:tint val="50000"/>
                </a:schemeClr>
              </a:solidFill>
              <a:ln w="19050">
                <a:solidFill>
                  <a:schemeClr val="lt1"/>
                </a:solidFill>
              </a:ln>
              <a:effectLst/>
            </c:spPr>
            <c:extLst>
              <c:ext xmlns:c16="http://schemas.microsoft.com/office/drawing/2014/chart" uri="{C3380CC4-5D6E-409C-BE32-E72D297353CC}">
                <c16:uniqueId val="{0000000B-EA2D-492A-929E-8CD96BE6F48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'1(C-7) ANSWER'!$B$3:$B$9</c:f>
              <c:strCache>
                <c:ptCount val="6"/>
                <c:pt idx="0">
                  <c:v>0</c:v>
                </c:pt>
                <c:pt idx="1">
                  <c:v>1</c:v>
                </c:pt>
                <c:pt idx="2">
                  <c:v>2</c:v>
                </c:pt>
                <c:pt idx="3">
                  <c:v>3</c:v>
                </c:pt>
                <c:pt idx="4">
                  <c:v>4</c:v>
                </c:pt>
                <c:pt idx="5">
                  <c:v>5</c:v>
                </c:pt>
              </c:strCache>
            </c:strRef>
          </c:cat>
          <c:val>
            <c:numRef>
              <c:f>'1(C-7) ANSWER'!$C$3:$C$9</c:f>
              <c:numCache>
                <c:formatCode>General</c:formatCode>
                <c:ptCount val="6"/>
                <c:pt idx="0">
                  <c:v>12365.975601635882</c:v>
                </c:pt>
                <c:pt idx="1">
                  <c:v>12731.171831635793</c:v>
                </c:pt>
                <c:pt idx="2">
                  <c:v>15073.563733958328</c:v>
                </c:pt>
                <c:pt idx="3">
                  <c:v>15355.31836681528</c:v>
                </c:pt>
                <c:pt idx="4">
                  <c:v>13850.656311199999</c:v>
                </c:pt>
                <c:pt idx="5">
                  <c:v>8786.0352472222221</c:v>
                </c:pt>
              </c:numCache>
            </c:numRef>
          </c:val>
          <c:extLst>
            <c:ext xmlns:c16="http://schemas.microsoft.com/office/drawing/2014/chart" uri="{C3380CC4-5D6E-409C-BE32-E72D297353CC}">
              <c16:uniqueId val="{0000000C-EA2D-492A-929E-8CD96BE6F484}"/>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[FINAL SUBMISSION Insurance+claim+bill+dataset-BY PULASARI HARIKRISHNA NAIDU G1.xlsx]1(C-8) ANSWER!PivotTable9</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'1(C-8) ANSWER'!$B$3:$B$4</c:f>
              <c:strCache>
                <c:ptCount val="1"/>
                <c:pt idx="0">
                  <c:v>northeast</c:v>
                </c:pt>
              </c:strCache>
            </c:strRef>
          </c:tx>
          <c:spPr>
            <a:solidFill>
              <a:schemeClr val="accent1">
                <a:shade val="58000"/>
              </a:schemeClr>
            </a:solidFill>
            <a:ln>
              <a:noFill/>
            </a:ln>
            <a:effectLst/>
          </c:spPr>
          <c:invertIfNegative val="0"/>
          <c:cat>
            <c:strRef>
              <c:f>'1(C-8) ANSWER'!$A$5:$A$11</c:f>
              <c:strCache>
                <c:ptCount val="6"/>
                <c:pt idx="0">
                  <c:v>0</c:v>
                </c:pt>
                <c:pt idx="1">
                  <c:v>1</c:v>
                </c:pt>
                <c:pt idx="2">
                  <c:v>2</c:v>
                </c:pt>
                <c:pt idx="3">
                  <c:v>3</c:v>
                </c:pt>
                <c:pt idx="4">
                  <c:v>4</c:v>
                </c:pt>
                <c:pt idx="5">
                  <c:v>5</c:v>
                </c:pt>
              </c:strCache>
            </c:strRef>
          </c:cat>
          <c:val>
            <c:numRef>
              <c:f>'1(C-8) ANSWER'!$B$5:$B$11</c:f>
              <c:numCache>
                <c:formatCode>General</c:formatCode>
                <c:ptCount val="6"/>
                <c:pt idx="0">
                  <c:v>11626.462657612243</c:v>
                </c:pt>
                <c:pt idx="1">
                  <c:v>16310.206402597405</c:v>
                </c:pt>
                <c:pt idx="2">
                  <c:v>13615.152721568627</c:v>
                </c:pt>
                <c:pt idx="3">
                  <c:v>14409.913296153847</c:v>
                </c:pt>
                <c:pt idx="4">
                  <c:v>14485.19312</c:v>
                </c:pt>
                <c:pt idx="5">
                  <c:v>6978.9734833333323</c:v>
                </c:pt>
              </c:numCache>
            </c:numRef>
          </c:val>
          <c:extLst>
            <c:ext xmlns:c16="http://schemas.microsoft.com/office/drawing/2014/chart" uri="{C3380CC4-5D6E-409C-BE32-E72D297353CC}">
              <c16:uniqueId val="{00000000-7852-4405-B68F-FD49194FDAEF}"/>
            </c:ext>
          </c:extLst>
        </c:ser>
        <c:ser>
          <c:idx val="1"/>
          <c:order val="1"/>
          <c:tx>
            <c:strRef>
              <c:f>'1(C-8) ANSWER'!$C$3:$C$4</c:f>
              <c:strCache>
                <c:ptCount val="1"/>
                <c:pt idx="0">
                  <c:v>northwest</c:v>
                </c:pt>
              </c:strCache>
            </c:strRef>
          </c:tx>
          <c:spPr>
            <a:solidFill>
              <a:schemeClr val="accent1">
                <a:shade val="86000"/>
              </a:schemeClr>
            </a:solidFill>
            <a:ln>
              <a:noFill/>
            </a:ln>
            <a:effectLst/>
          </c:spPr>
          <c:invertIfNegative val="0"/>
          <c:cat>
            <c:strRef>
              <c:f>'1(C-8) ANSWER'!$A$5:$A$11</c:f>
              <c:strCache>
                <c:ptCount val="6"/>
                <c:pt idx="0">
                  <c:v>0</c:v>
                </c:pt>
                <c:pt idx="1">
                  <c:v>1</c:v>
                </c:pt>
                <c:pt idx="2">
                  <c:v>2</c:v>
                </c:pt>
                <c:pt idx="3">
                  <c:v>3</c:v>
                </c:pt>
                <c:pt idx="4">
                  <c:v>4</c:v>
                </c:pt>
                <c:pt idx="5">
                  <c:v>5</c:v>
                </c:pt>
              </c:strCache>
            </c:strRef>
          </c:cat>
          <c:val>
            <c:numRef>
              <c:f>'1(C-8) ANSWER'!$C$5:$C$11</c:f>
              <c:numCache>
                <c:formatCode>General</c:formatCode>
                <c:ptCount val="6"/>
                <c:pt idx="0">
                  <c:v>11324.370918787883</c:v>
                </c:pt>
                <c:pt idx="1">
                  <c:v>10230.256309324324</c:v>
                </c:pt>
                <c:pt idx="2">
                  <c:v>13464.31468712121</c:v>
                </c:pt>
                <c:pt idx="3">
                  <c:v>17786.160672173912</c:v>
                </c:pt>
                <c:pt idx="4">
                  <c:v>11347.018725</c:v>
                </c:pt>
                <c:pt idx="5">
                  <c:v>8965.7957499999993</c:v>
                </c:pt>
              </c:numCache>
            </c:numRef>
          </c:val>
          <c:extLst>
            <c:ext xmlns:c16="http://schemas.microsoft.com/office/drawing/2014/chart" uri="{C3380CC4-5D6E-409C-BE32-E72D297353CC}">
              <c16:uniqueId val="{00000001-7852-4405-B68F-FD49194FDAEF}"/>
            </c:ext>
          </c:extLst>
        </c:ser>
        <c:ser>
          <c:idx val="2"/>
          <c:order val="2"/>
          <c:tx>
            <c:strRef>
              <c:f>'1(C-8) ANSWER'!$D$3:$D$4</c:f>
              <c:strCache>
                <c:ptCount val="1"/>
                <c:pt idx="0">
                  <c:v>southeast</c:v>
                </c:pt>
              </c:strCache>
            </c:strRef>
          </c:tx>
          <c:spPr>
            <a:solidFill>
              <a:schemeClr val="accent1">
                <a:tint val="86000"/>
              </a:schemeClr>
            </a:solidFill>
            <a:ln>
              <a:noFill/>
            </a:ln>
            <a:effectLst/>
          </c:spPr>
          <c:invertIfNegative val="0"/>
          <c:cat>
            <c:strRef>
              <c:f>'1(C-8) ANSWER'!$A$5:$A$11</c:f>
              <c:strCache>
                <c:ptCount val="6"/>
                <c:pt idx="0">
                  <c:v>0</c:v>
                </c:pt>
                <c:pt idx="1">
                  <c:v>1</c:v>
                </c:pt>
                <c:pt idx="2">
                  <c:v>2</c:v>
                </c:pt>
                <c:pt idx="3">
                  <c:v>3</c:v>
                </c:pt>
                <c:pt idx="4">
                  <c:v>4</c:v>
                </c:pt>
                <c:pt idx="5">
                  <c:v>5</c:v>
                </c:pt>
              </c:strCache>
            </c:strRef>
          </c:cat>
          <c:val>
            <c:numRef>
              <c:f>'1(C-8) ANSWER'!$D$5:$D$11</c:f>
              <c:numCache>
                <c:formatCode>General</c:formatCode>
                <c:ptCount val="6"/>
                <c:pt idx="0">
                  <c:v>14309.868377707005</c:v>
                </c:pt>
                <c:pt idx="1">
                  <c:v>13687.041970631582</c:v>
                </c:pt>
                <c:pt idx="2">
                  <c:v>15728.470623181818</c:v>
                </c:pt>
                <c:pt idx="3">
                  <c:v>18449.846015428575</c:v>
                </c:pt>
                <c:pt idx="4">
                  <c:v>14451.023972000001</c:v>
                </c:pt>
                <c:pt idx="5">
                  <c:v>10115.441541666665</c:v>
                </c:pt>
              </c:numCache>
            </c:numRef>
          </c:val>
          <c:extLst>
            <c:ext xmlns:c16="http://schemas.microsoft.com/office/drawing/2014/chart" uri="{C3380CC4-5D6E-409C-BE32-E72D297353CC}">
              <c16:uniqueId val="{00000002-7852-4405-B68F-FD49194FDAEF}"/>
            </c:ext>
          </c:extLst>
        </c:ser>
        <c:ser>
          <c:idx val="3"/>
          <c:order val="3"/>
          <c:tx>
            <c:strRef>
              <c:f>'1(C-8) ANSWER'!$E$3:$E$4</c:f>
              <c:strCache>
                <c:ptCount val="1"/>
                <c:pt idx="0">
                  <c:v>southwest</c:v>
                </c:pt>
              </c:strCache>
            </c:strRef>
          </c:tx>
          <c:spPr>
            <a:solidFill>
              <a:schemeClr val="accent1">
                <a:tint val="58000"/>
              </a:schemeClr>
            </a:solidFill>
            <a:ln>
              <a:noFill/>
            </a:ln>
            <a:effectLst/>
          </c:spPr>
          <c:invertIfNegative val="0"/>
          <c:cat>
            <c:strRef>
              <c:f>'1(C-8) ANSWER'!$A$5:$A$11</c:f>
              <c:strCache>
                <c:ptCount val="6"/>
                <c:pt idx="0">
                  <c:v>0</c:v>
                </c:pt>
                <c:pt idx="1">
                  <c:v>1</c:v>
                </c:pt>
                <c:pt idx="2">
                  <c:v>2</c:v>
                </c:pt>
                <c:pt idx="3">
                  <c:v>3</c:v>
                </c:pt>
                <c:pt idx="4">
                  <c:v>4</c:v>
                </c:pt>
                <c:pt idx="5">
                  <c:v>5</c:v>
                </c:pt>
              </c:strCache>
            </c:strRef>
          </c:cat>
          <c:val>
            <c:numRef>
              <c:f>'1(C-8) ANSWER'!$E$5:$E$11</c:f>
              <c:numCache>
                <c:formatCode>General</c:formatCode>
                <c:ptCount val="6"/>
                <c:pt idx="0">
                  <c:v>11938.504986159427</c:v>
                </c:pt>
                <c:pt idx="1">
                  <c:v>10406.48495320513</c:v>
                </c:pt>
                <c:pt idx="2">
                  <c:v>17483.485559122801</c:v>
                </c:pt>
                <c:pt idx="3">
                  <c:v>10402.44225891892</c:v>
                </c:pt>
                <c:pt idx="4">
                  <c:v>14933.260532857141</c:v>
                </c:pt>
                <c:pt idx="5">
                  <c:v>8444.158625</c:v>
                </c:pt>
              </c:numCache>
            </c:numRef>
          </c:val>
          <c:extLst>
            <c:ext xmlns:c16="http://schemas.microsoft.com/office/drawing/2014/chart" uri="{C3380CC4-5D6E-409C-BE32-E72D297353CC}">
              <c16:uniqueId val="{00000003-7852-4405-B68F-FD49194FDAEF}"/>
            </c:ext>
          </c:extLst>
        </c:ser>
        <c:dLbls>
          <c:showLegendKey val="0"/>
          <c:showVal val="0"/>
          <c:showCatName val="0"/>
          <c:showSerName val="0"/>
          <c:showPercent val="0"/>
          <c:showBubbleSize val="0"/>
        </c:dLbls>
        <c:gapWidth val="219"/>
        <c:axId val="1899024168"/>
        <c:axId val="1216905943"/>
      </c:barChart>
      <c:catAx>
        <c:axId val="1899024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6905943"/>
        <c:crosses val="autoZero"/>
        <c:auto val="1"/>
        <c:lblAlgn val="ctr"/>
        <c:lblOffset val="100"/>
        <c:noMultiLvlLbl val="0"/>
      </c:catAx>
      <c:valAx>
        <c:axId val="12169059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90241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insurance!$C$2:$C$1339</cx:f>
        <cx:lvl ptCount="1338" formatCode="General">
          <cx:pt idx="0">27.899999999999999</cx:pt>
          <cx:pt idx="1">33.770000000000003</cx:pt>
          <cx:pt idx="2">33</cx:pt>
          <cx:pt idx="3">22.704999999999998</cx:pt>
          <cx:pt idx="4">28.879999999999999</cx:pt>
          <cx:pt idx="5">25.739999999999998</cx:pt>
          <cx:pt idx="6">33.439999999999998</cx:pt>
          <cx:pt idx="7">27.739999999999998</cx:pt>
          <cx:pt idx="8">29.829999999999998</cx:pt>
          <cx:pt idx="9">25.84</cx:pt>
          <cx:pt idx="10">26.219999999999999</cx:pt>
          <cx:pt idx="11">26.289999999999999</cx:pt>
          <cx:pt idx="12">34.399999999999999</cx:pt>
          <cx:pt idx="13">39.82</cx:pt>
          <cx:pt idx="14">42.130000000000003</cx:pt>
          <cx:pt idx="15">24.600000000000001</cx:pt>
          <cx:pt idx="16">30.780000000000001</cx:pt>
          <cx:pt idx="17">23.844999999999999</cx:pt>
          <cx:pt idx="18">40.299999999999997</cx:pt>
          <cx:pt idx="19">35.299999999999997</cx:pt>
          <cx:pt idx="20">36.005000000000003</cx:pt>
          <cx:pt idx="21">32.399999999999999</cx:pt>
          <cx:pt idx="22">34.100000000000001</cx:pt>
          <cx:pt idx="23">31.920000000000002</cx:pt>
          <cx:pt idx="24">28.024999999999999</cx:pt>
          <cx:pt idx="25">27.719999999999999</cx:pt>
          <cx:pt idx="26">23.085000000000001</cx:pt>
          <cx:pt idx="27">32.774999999999999</cx:pt>
          <cx:pt idx="28">17.385000000000002</cx:pt>
          <cx:pt idx="29">36.299999999999997</cx:pt>
          <cx:pt idx="30">35.600000000000001</cx:pt>
          <cx:pt idx="31">26.315000000000001</cx:pt>
          <cx:pt idx="32">28.600000000000001</cx:pt>
          <cx:pt idx="33">28.309999999999999</cx:pt>
          <cx:pt idx="34">36.399999999999999</cx:pt>
          <cx:pt idx="35">20.425000000000001</cx:pt>
          <cx:pt idx="36">32.965000000000003</cx:pt>
          <cx:pt idx="37">20.800000000000001</cx:pt>
          <cx:pt idx="38">36.670000000000002</cx:pt>
          <cx:pt idx="39">39.899999999999999</cx:pt>
          <cx:pt idx="40">26.600000000000001</cx:pt>
          <cx:pt idx="41">36.630000000000003</cx:pt>
          <cx:pt idx="42">21.780000000000001</cx:pt>
          <cx:pt idx="43">30.800000000000001</cx:pt>
          <cx:pt idx="44">37.049999999999997</cx:pt>
          <cx:pt idx="45">37.299999999999997</cx:pt>
          <cx:pt idx="46">38.664999999999999</cx:pt>
          <cx:pt idx="47">34.770000000000003</cx:pt>
          <cx:pt idx="48">24.530000000000001</cx:pt>
          <cx:pt idx="49">35.200000000000003</cx:pt>
          <cx:pt idx="50">35.625</cx:pt>
          <cx:pt idx="51">33.630000000000003</cx:pt>
          <cx:pt idx="52">28</cx:pt>
          <cx:pt idx="53">34.43</cx:pt>
          <cx:pt idx="54">28.690000000000001</cx:pt>
          <cx:pt idx="55">36.954999999999998</cx:pt>
          <cx:pt idx="56">31.824999999999999</cx:pt>
          <cx:pt idx="57">31.68</cx:pt>
          <cx:pt idx="58">22.879999999999999</cx:pt>
          <cx:pt idx="59">37.335000000000001</cx:pt>
          <cx:pt idx="60">27.359999999999999</cx:pt>
          <cx:pt idx="61">33.659999999999997</cx:pt>
          <cx:pt idx="62">24.699999999999999</cx:pt>
          <cx:pt idx="63">25.934999999999999</cx:pt>
          <cx:pt idx="64">22.420000000000002</cx:pt>
          <cx:pt idx="65">28.899999999999999</cx:pt>
          <cx:pt idx="66">39.100000000000001</cx:pt>
          <cx:pt idx="67">26.315000000000001</cx:pt>
          <cx:pt idx="68">36.189999999999998</cx:pt>
          <cx:pt idx="69">23.98</cx:pt>
          <cx:pt idx="70">24.75</cx:pt>
          <cx:pt idx="71">28.5</cx:pt>
          <cx:pt idx="72">28.100000000000001</cx:pt>
          <cx:pt idx="73">32.009999999999998</cx:pt>
          <cx:pt idx="74">27.399999999999999</cx:pt>
          <cx:pt idx="75">34.009999999999998</cx:pt>
          <cx:pt idx="76">29.59</cx:pt>
          <cx:pt idx="77">35.530000000000001</cx:pt>
          <cx:pt idx="78">39.805</cx:pt>
          <cx:pt idx="79">32.965000000000003</cx:pt>
          <cx:pt idx="80">26.885000000000002</cx:pt>
          <cx:pt idx="81">38.284999999999997</cx:pt>
          <cx:pt idx="82">37.619999999999997</cx:pt>
          <cx:pt idx="83">41.229999999999997</cx:pt>
          <cx:pt idx="84">34.799999999999997</cx:pt>
          <cx:pt idx="85">22.895</cx:pt>
          <cx:pt idx="86">31.16</cx:pt>
          <cx:pt idx="87">27.199999999999999</cx:pt>
          <cx:pt idx="88">27.739999999999998</cx:pt>
          <cx:pt idx="89">26.98</cx:pt>
          <cx:pt idx="90">39.490000000000002</cx:pt>
          <cx:pt idx="91">24.795000000000002</cx:pt>
          <cx:pt idx="92">29.829999999999998</cx:pt>
          <cx:pt idx="93">34.770000000000003</cx:pt>
          <cx:pt idx="94">31.300000000000001</cx:pt>
          <cx:pt idx="95">37.619999999999997</cx:pt>
          <cx:pt idx="96">30.800000000000001</cx:pt>
          <cx:pt idx="97">38.280000000000001</cx:pt>
          <cx:pt idx="98">19.949999999999999</cx:pt>
          <cx:pt idx="99">19.300000000000001</cx:pt>
          <cx:pt idx="100">31.600000000000001</cx:pt>
          <cx:pt idx="101">25.460000000000001</cx:pt>
          <cx:pt idx="102">30.114999999999998</cx:pt>
          <cx:pt idx="103">29.920000000000002</cx:pt>
          <cx:pt idx="104">27.5</cx:pt>
          <cx:pt idx="105">28.024999999999999</cx:pt>
          <cx:pt idx="106">28.399999999999999</cx:pt>
          <cx:pt idx="107">30.875</cx:pt>
          <cx:pt idx="108">27.940000000000001</cx:pt>
          <cx:pt idx="109">35.090000000000003</cx:pt>
          <cx:pt idx="110">33.630000000000003</cx:pt>
          <cx:pt idx="111">29.699999999999999</cx:pt>
          <cx:pt idx="112">30.800000000000001</cx:pt>
          <cx:pt idx="113">35.719999999999999</cx:pt>
          <cx:pt idx="114">32.204999999999998</cx:pt>
          <cx:pt idx="115">28.594999999999999</cx:pt>
          <cx:pt idx="116">49.060000000000002</cx:pt>
          <cx:pt idx="117">27.940000000000001</cx:pt>
          <cx:pt idx="118">27.170000000000002</cx:pt>
          <cx:pt idx="119">23.370000000000001</cx:pt>
          <cx:pt idx="120">37.100000000000001</cx:pt>
          <cx:pt idx="121">23.75</cx:pt>
          <cx:pt idx="122">28.975000000000001</cx:pt>
          <cx:pt idx="123">31.350000000000001</cx:pt>
          <cx:pt idx="124">33.914999999999999</cx:pt>
          <cx:pt idx="125">28.785</cx:pt>
          <cx:pt idx="126">28.300000000000001</cx:pt>
          <cx:pt idx="127">37.399999999999999</cx:pt>
          <cx:pt idx="128">17.765000000000001</cx:pt>
          <cx:pt idx="129">34.700000000000003</cx:pt>
          <cx:pt idx="130">26.504999999999999</cx:pt>
          <cx:pt idx="131">22.039999999999999</cx:pt>
          <cx:pt idx="132">35.899999999999999</cx:pt>
          <cx:pt idx="133">25.555</cx:pt>
          <cx:pt idx="134">28.785</cx:pt>
          <cx:pt idx="135">28.050000000000001</cx:pt>
          <cx:pt idx="136">34.100000000000001</cx:pt>
          <cx:pt idx="137">25.175000000000001</cx:pt>
          <cx:pt idx="138">31.899999999999999</cx:pt>
          <cx:pt idx="139">36</cx:pt>
          <cx:pt idx="140">22.420000000000002</cx:pt>
          <cx:pt idx="141">32.490000000000002</cx:pt>
          <cx:pt idx="142">25.300000000000001</cx:pt>
          <cx:pt idx="143">29.734999999999999</cx:pt>
          <cx:pt idx="144">28.690000000000001</cx:pt>
          <cx:pt idx="145">38.829999999999998</cx:pt>
          <cx:pt idx="146">30.495000000000001</cx:pt>
          <cx:pt idx="147">37.729999999999997</cx:pt>
          <cx:pt idx="148">37.43</cx:pt>
          <cx:pt idx="149">28.399999999999999</cx:pt>
          <cx:pt idx="150">24.129999999999999</cx:pt>
          <cx:pt idx="151">29.699999999999999</cx:pt>
          <cx:pt idx="152">37.145000000000003</cx:pt>
          <cx:pt idx="153">23.370000000000001</cx:pt>
          <cx:pt idx="154">25.460000000000001</cx:pt>
          <cx:pt idx="155">39.520000000000003</cx:pt>
          <cx:pt idx="156">24.420000000000002</cx:pt>
          <cx:pt idx="157">25.175000000000001</cx:pt>
          <cx:pt idx="158">35.530000000000001</cx:pt>
          <cx:pt idx="159">27.829999999999998</cx:pt>
          <cx:pt idx="160">26.600000000000001</cx:pt>
          <cx:pt idx="161">36.850000000000001</cx:pt>
          <cx:pt idx="162">39.600000000000001</cx:pt>
          <cx:pt idx="163">29.800000000000001</cx:pt>
          <cx:pt idx="164">29.640000000000001</cx:pt>
          <cx:pt idx="165">28.215</cx:pt>
          <cx:pt idx="166">37</cx:pt>
          <cx:pt idx="167">33.155000000000001</cx:pt>
          <cx:pt idx="168">31.824999999999999</cx:pt>
          <cx:pt idx="169">18.905000000000001</cx:pt>
          <cx:pt idx="170">41.469999999999999</cx:pt>
          <cx:pt idx="171">30.300000000000001</cx:pt>
          <cx:pt idx="172">15.960000000000001</cx:pt>
          <cx:pt idx="173">34.799999999999997</cx:pt>
          <cx:pt idx="174">33.344999999999999</cx:pt>
          <cx:pt idx="175">37.700000000000003</cx:pt>
          <cx:pt idx="176">27.835000000000001</cx:pt>
          <cx:pt idx="177">29.199999999999999</cx:pt>
          <cx:pt idx="178">28.899999999999999</cx:pt>
          <cx:pt idx="179">33.155000000000001</cx:pt>
          <cx:pt idx="180">28.594999999999999</cx:pt>
          <cx:pt idx="181">38.280000000000001</cx:pt>
          <cx:pt idx="182">19.949999999999999</cx:pt>
          <cx:pt idx="183">26.41</cx:pt>
          <cx:pt idx="184">30.690000000000001</cx:pt>
          <cx:pt idx="185">41.895000000000003</cx:pt>
          <cx:pt idx="186">29.920000000000002</cx:pt>
          <cx:pt idx="187">30.899999999999999</cx:pt>
          <cx:pt idx="188">32.200000000000003</cx:pt>
          <cx:pt idx="189">32.109999999999999</cx:pt>
          <cx:pt idx="190">31.57</cx:pt>
          <cx:pt idx="191">26.199999999999999</cx:pt>
          <cx:pt idx="192">25.739999999999998</cx:pt>
          <cx:pt idx="193">26.600000000000001</cx:pt>
          <cx:pt idx="194">34.43</cx:pt>
          <cx:pt idx="195">30.59</cx:pt>
          <cx:pt idx="196">32.799999999999997</cx:pt>
          <cx:pt idx="197">28.600000000000001</cx:pt>
          <cx:pt idx="198">18.050000000000001</cx:pt>
          <cx:pt idx="199">39.329999999999998</cx:pt>
          <cx:pt idx="200">32.109999999999999</cx:pt>
          <cx:pt idx="201">32.229999999999997</cx:pt>
          <cx:pt idx="202">24.035</cx:pt>
          <cx:pt idx="203">36.079999999999998</cx:pt>
          <cx:pt idx="204">22.300000000000001</cx:pt>
          <cx:pt idx="205">28.879999999999999</cx:pt>
          <cx:pt idx="206">26.399999999999999</cx:pt>
          <cx:pt idx="207">27.739999999999998</cx:pt>
          <cx:pt idx="208">31.800000000000001</cx:pt>
          <cx:pt idx="209">41.229999999999997</cx:pt>
          <cx:pt idx="210">33</cx:pt>
          <cx:pt idx="211">30.875</cx:pt>
          <cx:pt idx="212">28.5</cx:pt>
          <cx:pt idx="213">26.73</cx:pt>
          <cx:pt idx="214">30.899999999999999</cx:pt>
          <cx:pt idx="215">37.100000000000001</cx:pt>
          <cx:pt idx="216">26.600000000000001</cx:pt>
          <cx:pt idx="217">23.100000000000001</cx:pt>
          <cx:pt idx="218">29.920000000000002</cx:pt>
          <cx:pt idx="219">23.210000000000001</cx:pt>
          <cx:pt idx="220">33.700000000000003</cx:pt>
          <cx:pt idx="221">33.25</cx:pt>
          <cx:pt idx="222">30.800000000000001</cx:pt>
          <cx:pt idx="223">34.799999999999997</cx:pt>
          <cx:pt idx="224">24.640000000000001</cx:pt>
          <cx:pt idx="225">33.880000000000003</cx:pt>
          <cx:pt idx="226">38.060000000000002</cx:pt>
          <cx:pt idx="227">41.909999999999997</cx:pt>
          <cx:pt idx="228">31.635000000000002</cx:pt>
          <cx:pt idx="229">25.460000000000001</cx:pt>
          <cx:pt idx="230">36.195</cx:pt>
          <cx:pt idx="231">27.829999999999998</cx:pt>
          <cx:pt idx="232">17.800000000000001</cx:pt>
          <cx:pt idx="233">27.5</cx:pt>
          <cx:pt idx="234">24.510000000000002</cx:pt>
          <cx:pt idx="235">22.219999999999999</cx:pt>
          <cx:pt idx="236">26.73</cx:pt>
          <cx:pt idx="237">38.390000000000001</cx:pt>
          <cx:pt idx="238">29.07</cx:pt>
          <cx:pt idx="239">38.060000000000002</cx:pt>
          <cx:pt idx="240">36.670000000000002</cx:pt>
          <cx:pt idx="241">22.135000000000002</cx:pt>
          <cx:pt idx="242">26.800000000000001</cx:pt>
          <cx:pt idx="243">35.299999999999997</cx:pt>
          <cx:pt idx="244">27.739999999999998</cx:pt>
          <cx:pt idx="245">30.02</cx:pt>
          <cx:pt idx="246">38.060000000000002</cx:pt>
          <cx:pt idx="247">35.859999999999999</cx:pt>
          <cx:pt idx="248">20.899999999999999</cx:pt>
          <cx:pt idx="249">28.975000000000001</cx:pt>
          <cx:pt idx="250">17.289999999999999</cx:pt>
          <cx:pt idx="251">32.200000000000003</cx:pt>
          <cx:pt idx="252">34.210000000000001</cx:pt>
          <cx:pt idx="253">30.300000000000001</cx:pt>
          <cx:pt idx="254">31.824999999999999</cx:pt>
          <cx:pt idx="255">25.364999999999998</cx:pt>
          <cx:pt idx="256">33.630000000000003</cx:pt>
          <cx:pt idx="257">40.149999999999999</cx:pt>
          <cx:pt idx="258">24.414999999999999</cx:pt>
          <cx:pt idx="259">31.920000000000002</cx:pt>
          <cx:pt idx="260">25.199999999999999</cx:pt>
          <cx:pt idx="261">26.84</cx:pt>
          <cx:pt idx="262">24.32</cx:pt>
          <cx:pt idx="263">36.954999999999998</cx:pt>
          <cx:pt idx="264">38.060000000000002</cx:pt>
          <cx:pt idx="265">42.350000000000001</cx:pt>
          <cx:pt idx="266">19.800000000000001</cx:pt>
          <cx:pt idx="267">32.395000000000003</cx:pt>
          <cx:pt idx="268">30.199999999999999</cx:pt>
          <cx:pt idx="269">25.84</cx:pt>
          <cx:pt idx="270">29.370000000000001</cx:pt>
          <cx:pt idx="271">34.200000000000003</cx:pt>
          <cx:pt idx="272">37.049999999999997</cx:pt>
          <cx:pt idx="273">27.454999999999998</cx:pt>
          <cx:pt idx="274">27.550000000000001</cx:pt>
          <cx:pt idx="275">26.600000000000001</cx:pt>
          <cx:pt idx="276">20.614999999999998</cx:pt>
          <cx:pt idx="277">24.300000000000001</cx:pt>
          <cx:pt idx="278">31.789999999999999</cx:pt>
          <cx:pt idx="279">21.559999999999999</cx:pt>
          <cx:pt idx="280">28.120000000000001</cx:pt>
          <cx:pt idx="281">40.564999999999998</cx:pt>
          <cx:pt idx="282">27.645</cx:pt>
          <cx:pt idx="283">32.395000000000003</cx:pt>
          <cx:pt idx="284">31.199999999999999</cx:pt>
          <cx:pt idx="285">26.620000000000001</cx:pt>
          <cx:pt idx="286">48.07</cx:pt>
          <cx:pt idx="287">26.219999999999999</cx:pt>
          <cx:pt idx="288">36.765000000000001</cx:pt>
          <cx:pt idx="289">26.399999999999999</cx:pt>
          <cx:pt idx="290">33.399999999999999</cx:pt>
          <cx:pt idx="291">29.640000000000001</cx:pt>
          <cx:pt idx="292">45.539999999999999</cx:pt>
          <cx:pt idx="293">28.82</cx:pt>
          <cx:pt idx="294">26.800000000000001</cx:pt>
          <cx:pt idx="295">22.989999999999998</cx:pt>
          <cx:pt idx="296">27.699999999999999</cx:pt>
          <cx:pt idx="297">25.41</cx:pt>
          <cx:pt idx="298">34.390000000000001</cx:pt>
          <cx:pt idx="299">28.879999999999999</cx:pt>
          <cx:pt idx="300">27.550000000000001</cx:pt>
          <cx:pt idx="301">22.609999999999999</cx:pt>
          <cx:pt idx="302">37.509999999999998</cx:pt>
          <cx:pt idx="303">33</cx:pt>
          <cx:pt idx="304">38</cx:pt>
          <cx:pt idx="305">33.344999999999999</cx:pt>
          <cx:pt idx="306">27.5</cx:pt>
          <cx:pt idx="307">33.329999999999998</cx:pt>
          <cx:pt idx="308">34.865000000000002</cx:pt>
          <cx:pt idx="309">33.060000000000002</cx:pt>
          <cx:pt idx="310">26.600000000000001</cx:pt>
          <cx:pt idx="311">24.699999999999999</cx:pt>
          <cx:pt idx="312">35.969999999999999</cx:pt>
          <cx:pt idx="313">35.859999999999999</cx:pt>
          <cx:pt idx="314">31.399999999999999</cx:pt>
          <cx:pt idx="315">33.25</cx:pt>
          <cx:pt idx="316">32.204999999999998</cx:pt>
          <cx:pt idx="317">32.774999999999999</cx:pt>
          <cx:pt idx="318">27.645</cx:pt>
          <cx:pt idx="319">37.335000000000001</cx:pt>
          <cx:pt idx="320">25.27</cx:pt>
          <cx:pt idx="321">29.640000000000001</cx:pt>
          <cx:pt idx="322">30.800000000000001</cx:pt>
          <cx:pt idx="323">40.945</cx:pt>
          <cx:pt idx="324">27.199999999999999</cx:pt>
          <cx:pt idx="325">34.104999999999997</cx:pt>
          <cx:pt idx="326">23.210000000000001</cx:pt>
          <cx:pt idx="327">36.479999999999997</cx:pt>
          <cx:pt idx="328">33.799999999999997</cx:pt>
          <cx:pt idx="329">36.700000000000003</cx:pt>
          <cx:pt idx="330">36.384999999999998</cx:pt>
          <cx:pt idx="331">27.359999999999999</cx:pt>
          <cx:pt idx="332">31.16</cx:pt>
          <cx:pt idx="333">28.785</cx:pt>
          <cx:pt idx="334">35.719999999999999</cx:pt>
          <cx:pt idx="335">34.5</cx:pt>
          <cx:pt idx="336">25.739999999999998</cx:pt>
          <cx:pt idx="337">27.550000000000001</cx:pt>
          <cx:pt idx="338">32.299999999999997</cx:pt>
          <cx:pt idx="339">27.719999999999999</cx:pt>
          <cx:pt idx="340">27.600000000000001</cx:pt>
          <cx:pt idx="341">30.02</cx:pt>
          <cx:pt idx="342">27.550000000000001</cx:pt>
          <cx:pt idx="343">36.765000000000001</cx:pt>
          <cx:pt idx="344">41.469999999999999</cx:pt>
          <cx:pt idx="345">29.260000000000002</cx:pt>
          <cx:pt idx="346">35.75</cx:pt>
          <cx:pt idx="347">33.344999999999999</cx:pt>
          <cx:pt idx="348">29.920000000000002</cx:pt>
          <cx:pt idx="349">27.835000000000001</cx:pt>
          <cx:pt idx="350">23.18</cx:pt>
          <cx:pt idx="351">25.600000000000001</cx:pt>
          <cx:pt idx="352">27.699999999999999</cx:pt>
          <cx:pt idx="353">35.244999999999997</cx:pt>
          <cx:pt idx="354">38.280000000000001</cx:pt>
          <cx:pt idx="355">27.600000000000001</cx:pt>
          <cx:pt idx="356">43.890000000000001</cx:pt>
          <cx:pt idx="357">29.829999999999998</cx:pt>
          <cx:pt idx="358">41.909999999999997</cx:pt>
          <cx:pt idx="359">20.789999999999999</cx:pt>
          <cx:pt idx="360">32.299999999999997</cx:pt>
          <cx:pt idx="361">30.5</cx:pt>
          <cx:pt idx="362">21.699999999999999</cx:pt>
          <cx:pt idx="363">26.399999999999999</cx:pt>
          <cx:pt idx="364">21.890000000000001</cx:pt>
          <cx:pt idx="365">30.780000000000001</cx:pt>
          <cx:pt idx="366">32.299999999999997</cx:pt>
          <cx:pt idx="367">24.984999999999999</cx:pt>
          <cx:pt idx="368">32.015000000000001</cx:pt>
          <cx:pt idx="369">30.399999999999999</cx:pt>
          <cx:pt idx="370">21.09</cx:pt>
          <cx:pt idx="371">22.23</cx:pt>
          <cx:pt idx="372">33.155000000000001</cx:pt>
          <cx:pt idx="373">32.899999999999999</cx:pt>
          <cx:pt idx="374">33.329999999999998</cx:pt>
          <cx:pt idx="375">28.309999999999999</cx:pt>
          <cx:pt idx="376">24.890000000000001</cx:pt>
          <cx:pt idx="377">40.149999999999999</cx:pt>
          <cx:pt idx="378">30.114999999999998</cx:pt>
          <cx:pt idx="379">31.460000000000001</cx:pt>
          <cx:pt idx="380">17.954999999999998</cx:pt>
          <cx:pt idx="381">30.684999999999999</cx:pt>
          <cx:pt idx="382">33</cx:pt>
          <cx:pt idx="383">43.340000000000003</cx:pt>
          <cx:pt idx="384">22.135000000000002</cx:pt>
          <cx:pt idx="385">34.399999999999999</cx:pt>
          <cx:pt idx="386">39.049999999999997</cx:pt>
          <cx:pt idx="387">25.364999999999998</cx:pt>
          <cx:pt idx="388">22.609999999999999</cx:pt>
          <cx:pt idx="389">30.210000000000001</cx:pt>
          <cx:pt idx="390">35.625</cx:pt>
          <cx:pt idx="391">37.43</cx:pt>
          <cx:pt idx="392">31.445</cx:pt>
          <cx:pt idx="393">31.350000000000001</cx:pt>
          <cx:pt idx="394">32.299999999999997</cx:pt>
          <cx:pt idx="395">19.855</cx:pt>
          <cx:pt idx="396">34.399999999999999</cx:pt>
          <cx:pt idx="397">31.02</cx:pt>
          <cx:pt idx="398">25.600000000000001</cx:pt>
          <cx:pt idx="399">38.170000000000002</cx:pt>
          <cx:pt idx="400">20.600000000000001</cx:pt>
          <cx:pt idx="401">47.520000000000003</cx:pt>
          <cx:pt idx="402">32.965000000000003</cx:pt>
          <cx:pt idx="403">32.299999999999997</cx:pt>
          <cx:pt idx="404">20.399999999999999</cx:pt>
          <cx:pt idx="405">38.380000000000003</cx:pt>
          <cx:pt idx="406">24.309999999999999</cx:pt>
          <cx:pt idx="407">23.600000000000001</cx:pt>
          <cx:pt idx="408">21.120000000000001</cx:pt>
          <cx:pt idx="409">30.030000000000001</cx:pt>
          <cx:pt idx="410">17.48</cx:pt>
          <cx:pt idx="411">20.234999999999999</cx:pt>
          <cx:pt idx="412">17.195</cx:pt>
          <cx:pt idx="413">23.899999999999999</cx:pt>
          <cx:pt idx="414">35.149999999999999</cx:pt>
          <cx:pt idx="415">35.640000000000001</cx:pt>
          <cx:pt idx="416">34.100000000000001</cx:pt>
          <cx:pt idx="417">22.600000000000001</cx:pt>
          <cx:pt idx="418">39.159999999999997</cx:pt>
          <cx:pt idx="419">26.98</cx:pt>
          <cx:pt idx="420">33.880000000000003</cx:pt>
          <cx:pt idx="421">35.859999999999999</cx:pt>
          <cx:pt idx="422">32.774999999999999</cx:pt>
          <cx:pt idx="423">30.59</cx:pt>
          <cx:pt idx="424">30.199999999999999</cx:pt>
          <cx:pt idx="425">24.309999999999999</cx:pt>
          <cx:pt idx="426">27.265000000000001</cx:pt>
          <cx:pt idx="427">29.164999999999999</cx:pt>
          <cx:pt idx="428">16.815000000000001</cx:pt>
          <cx:pt idx="429">30.399999999999999</cx:pt>
          <cx:pt idx="430">33.100000000000001</cx:pt>
          <cx:pt idx="431">20.234999999999999</cx:pt>
          <cx:pt idx="432">26.899999999999999</cx:pt>
          <cx:pt idx="433">30.5</cx:pt>
          <cx:pt idx="434">28.594999999999999</cx:pt>
          <cx:pt idx="435">33.109999999999999</cx:pt>
          <cx:pt idx="436">31.73</cx:pt>
          <cx:pt idx="437">28.899999999999999</cx:pt>
          <cx:pt idx="438">46.75</cx:pt>
          <cx:pt idx="439">29.449999999999999</cx:pt>
          <cx:pt idx="440">32.68</cx:pt>
          <cx:pt idx="441">33.5</cx:pt>
          <cx:pt idx="442">43.009999999999998</cx:pt>
          <cx:pt idx="443">36.520000000000003</cx:pt>
          <cx:pt idx="444">26.695</cx:pt>
          <cx:pt idx="445">33.100000000000001</cx:pt>
          <cx:pt idx="446">29.640000000000001</cx:pt>
          <cx:pt idx="447">25.649999999999999</cx:pt>
          <cx:pt idx="448">29.600000000000001</cx:pt>
          <cx:pt idx="449">38.600000000000001</cx:pt>
          <cx:pt idx="450">29.600000000000001</cx:pt>
          <cx:pt idx="451">24.129999999999999</cx:pt>
          <cx:pt idx="452">23.399999999999999</cx:pt>
          <cx:pt idx="453">29.734999999999999</cx:pt>
          <cx:pt idx="454">46.530000000000001</cx:pt>
          <cx:pt idx="455">37.399999999999999</cx:pt>
          <cx:pt idx="456">30.140000000000001</cx:pt>
          <cx:pt idx="457">30.495000000000001</cx:pt>
          <cx:pt idx="458">39.600000000000001</cx:pt>
          <cx:pt idx="459">33</cx:pt>
          <cx:pt idx="460">36.630000000000003</cx:pt>
          <cx:pt idx="461">30</cx:pt>
          <cx:pt idx="462">38.094999999999999</cx:pt>
          <cx:pt idx="463">25.934999999999999</cx:pt>
          <cx:pt idx="464">25.175000000000001</cx:pt>
          <cx:pt idx="465">28.379999999999999</cx:pt>
          <cx:pt idx="466">28.699999999999999</cx:pt>
          <cx:pt idx="467">33.82</cx:pt>
          <cx:pt idx="468">24.32</cx:pt>
          <cx:pt idx="469">24.09</cx:pt>
          <cx:pt idx="470">32.670000000000002</cx:pt>
          <cx:pt idx="471">30.114999999999998</cx:pt>
          <cx:pt idx="472">29.800000000000001</cx:pt>
          <cx:pt idx="473">33.344999999999999</cx:pt>
          <cx:pt idx="474">25.100000000000001</cx:pt>
          <cx:pt idx="475">28.309999999999999</cx:pt>
          <cx:pt idx="476">28.5</cx:pt>
          <cx:pt idx="477">35.625</cx:pt>
          <cx:pt idx="478">36.850000000000001</cx:pt>
          <cx:pt idx="479">32.560000000000002</cx:pt>
          <cx:pt idx="480">41.325000000000003</cx:pt>
          <cx:pt idx="481">37.509999999999998</cx:pt>
          <cx:pt idx="482">31.350000000000001</cx:pt>
          <cx:pt idx="483">39.5</cx:pt>
          <cx:pt idx="484">34.299999999999997</cx:pt>
          <cx:pt idx="485">31.065000000000001</cx:pt>
          <cx:pt idx="486">21.469999999999999</cx:pt>
          <cx:pt idx="487">28.699999999999999</cx:pt>
          <cx:pt idx="488">38.060000000000002</cx:pt>
          <cx:pt idx="489">31.16</cx:pt>
          <cx:pt idx="490">32.899999999999999</cx:pt>
          <cx:pt idx="491">25.079999999999998</cx:pt>
          <cx:pt idx="492">25.079999999999998</cx:pt>
          <cx:pt idx="493">43.399999999999999</cx:pt>
          <cx:pt idx="494">25.699999999999999</cx:pt>
          <cx:pt idx="495">27.93</cx:pt>
          <cx:pt idx="496">23.600000000000001</cx:pt>
          <cx:pt idx="497">28.699999999999999</cx:pt>
          <cx:pt idx="498">23.98</cx:pt>
          <cx:pt idx="499">39.200000000000003</cx:pt>
          <cx:pt idx="500">34.399999999999999</cx:pt>
          <cx:pt idx="501">26.030000000000001</cx:pt>
          <cx:pt idx="502">23.210000000000001</cx:pt>
          <cx:pt idx="503">30.25</cx:pt>
          <cx:pt idx="504">28.93</cx:pt>
          <cx:pt idx="505">30.875</cx:pt>
          <cx:pt idx="506">31.350000000000001</cx:pt>
          <cx:pt idx="507">23.75</cx:pt>
          <cx:pt idx="508">25.27</cx:pt>
          <cx:pt idx="509">28.699999999999999</cx:pt>
          <cx:pt idx="510">32.109999999999999</cx:pt>
          <cx:pt idx="511">33.659999999999997</cx:pt>
          <cx:pt idx="512">22.420000000000002</cx:pt>
          <cx:pt idx="513">30.399999999999999</cx:pt>
          <cx:pt idx="514">28.300000000000001</cx:pt>
          <cx:pt idx="515">35.700000000000003</cx:pt>
          <cx:pt idx="516">35.310000000000002</cx:pt>
          <cx:pt idx="517">30.495000000000001</cx:pt>
          <cx:pt idx="518">31</cx:pt>
          <cx:pt idx="519">30.875</cx:pt>
          <cx:pt idx="520">27.359999999999999</cx:pt>
          <cx:pt idx="521">44.219999999999999</cx:pt>
          <cx:pt idx="522">33.914999999999999</cx:pt>
          <cx:pt idx="523">37.729999999999997</cx:pt>
          <cx:pt idx="524">26.07</cx:pt>
          <cx:pt idx="525">33.880000000000003</cx:pt>
          <cx:pt idx="526">30.59</cx:pt>
          <cx:pt idx="527">25.800000000000001</cx:pt>
          <cx:pt idx="528">39.424999999999997</cx:pt>
          <cx:pt idx="529">25.460000000000001</cx:pt>
          <cx:pt idx="530">42.130000000000003</cx:pt>
          <cx:pt idx="531">31.73</cx:pt>
          <cx:pt idx="532">29.699999999999999</cx:pt>
          <cx:pt idx="533">36.189999999999998</cx:pt>
          <cx:pt idx="534">40.479999999999997</cx:pt>
          <cx:pt idx="535">28.024999999999999</cx:pt>
          <cx:pt idx="536">38.899999999999999</cx:pt>
          <cx:pt idx="537">30.199999999999999</cx:pt>
          <cx:pt idx="538">28.050000000000001</cx:pt>
          <cx:pt idx="539">31.350000000000001</cx:pt>
          <cx:pt idx="540">38</cx:pt>
          <cx:pt idx="541">31.789999999999999</cx:pt>
          <cx:pt idx="542">36.299999999999997</cx:pt>
          <cx:pt idx="543">47.409999999999997</cx:pt>
          <cx:pt idx="544">30.210000000000001</cx:pt>
          <cx:pt idx="545">25.84</cx:pt>
          <cx:pt idx="546">35.435000000000002</cx:pt>
          <cx:pt idx="547">46.700000000000003</cx:pt>
          <cx:pt idx="548">28.594999999999999</cx:pt>
          <cx:pt idx="549">46.200000000000003</cx:pt>
          <cx:pt idx="550">30.800000000000001</cx:pt>
          <cx:pt idx="551">28.93</cx:pt>
          <cx:pt idx="552">21.399999999999999</cx:pt>
          <cx:pt idx="553">31.73</cx:pt>
          <cx:pt idx="554">41.325000000000003</cx:pt>
          <cx:pt idx="555">23.800000000000001</cx:pt>
          <cx:pt idx="556">33.439999999999998</cx:pt>
          <cx:pt idx="557">34.210000000000001</cx:pt>
          <cx:pt idx="558">34.104999999999997</cx:pt>
          <cx:pt idx="559">35.530000000000001</cx:pt>
          <cx:pt idx="560">19.949999999999999</cx:pt>
          <cx:pt idx="561">32.68</cx:pt>
          <cx:pt idx="562">30.5</cx:pt>
          <cx:pt idx="563">44.770000000000003</cx:pt>
          <cx:pt idx="564">32.119999999999997</cx:pt>
          <cx:pt idx="565">30.495000000000001</cx:pt>
          <cx:pt idx="566">40.564999999999998</cx:pt>
          <cx:pt idx="567">30.59</cx:pt>
          <cx:pt idx="568">31.899999999999999</cx:pt>
          <cx:pt idx="569">40.564999999999998</cx:pt>
          <cx:pt idx="570">29.100000000000001</cx:pt>
          <cx:pt idx="571">37.289999999999999</cx:pt>
          <cx:pt idx="572">43.119999999999997</cx:pt>
          <cx:pt idx="573">36.859999999999999</cx:pt>
          <cx:pt idx="574">34.295000000000002</cx:pt>
          <cx:pt idx="575">27.170000000000002</cx:pt>
          <cx:pt idx="576">26.84</cx:pt>
          <cx:pt idx="577">38.094999999999999</cx:pt>
          <cx:pt idx="578">30.199999999999999</cx:pt>
          <cx:pt idx="579">23.465</cx:pt>
          <cx:pt idx="580">25.460000000000001</cx:pt>
          <cx:pt idx="581">30.59</cx:pt>
          <cx:pt idx="582">45.43</cx:pt>
          <cx:pt idx="583">23.649999999999999</cx:pt>
          <cx:pt idx="584">20.699999999999999</cx:pt>
          <cx:pt idx="585">28.27</cx:pt>
          <cx:pt idx="586">20.234999999999999</cx:pt>
          <cx:pt idx="587">30.210000000000001</cx:pt>
          <cx:pt idx="588">35.909999999999997</cx:pt>
          <cx:pt idx="589">30.690000000000001</cx:pt>
          <cx:pt idx="590">29</cx:pt>
          <cx:pt idx="591">19.57</cx:pt>
          <cx:pt idx="592">31.129999999999999</cx:pt>
          <cx:pt idx="593">21.850000000000001</cx:pt>
          <cx:pt idx="594">40.259999999999998</cx:pt>
          <cx:pt idx="595">33.725000000000001</cx:pt>
          <cx:pt idx="596">29.48</cx:pt>
          <cx:pt idx="597">33.25</cx:pt>
          <cx:pt idx="598">32.600000000000001</cx:pt>
          <cx:pt idx="599">37.524999999999999</cx:pt>
          <cx:pt idx="600">39.159999999999997</cx:pt>
          <cx:pt idx="601">31.635000000000002</cx:pt>
          <cx:pt idx="602">25.300000000000001</cx:pt>
          <cx:pt idx="603">39.049999999999997</cx:pt>
          <cx:pt idx="604">28.309999999999999</cx:pt>
          <cx:pt idx="605">34.100000000000001</cx:pt>
          <cx:pt idx="606">25.175000000000001</cx:pt>
          <cx:pt idx="607">23.655000000000001</cx:pt>
          <cx:pt idx="608">26.98</cx:pt>
          <cx:pt idx="609">37.799999999999997</cx:pt>
          <cx:pt idx="610">29.370000000000001</cx:pt>
          <cx:pt idx="611">34.799999999999997</cx:pt>
          <cx:pt idx="612">33.155000000000001</cx:pt>
          <cx:pt idx="613">19</cx:pt>
          <cx:pt idx="614">33</cx:pt>
          <cx:pt idx="615">36.630000000000003</cx:pt>
          <cx:pt idx="616">28.594999999999999</cx:pt>
          <cx:pt idx="617">25.600000000000001</cx:pt>
          <cx:pt idx="618">33.109999999999999</cx:pt>
          <cx:pt idx="619">37.100000000000001</cx:pt>
          <cx:pt idx="620">31.399999999999999</cx:pt>
          <cx:pt idx="621">34.100000000000001</cx:pt>
          <cx:pt idx="622">21.300000000000001</cx:pt>
          <cx:pt idx="623">33.534999999999997</cx:pt>
          <cx:pt idx="624">28.785</cx:pt>
          <cx:pt idx="625">26.030000000000001</cx:pt>
          <cx:pt idx="626">28.879999999999999</cx:pt>
          <cx:pt idx="627">42.460000000000001</cx:pt>
          <cx:pt idx="628">38</cx:pt>
          <cx:pt idx="629">38.950000000000003</cx:pt>
          <cx:pt idx="630">36.100000000000001</cx:pt>
          <cx:pt idx="631">29.300000000000001</cx:pt>
          <cx:pt idx="632">35.530000000000001</cx:pt>
          <cx:pt idx="633">22.704999999999998</cx:pt>
          <cx:pt idx="634">39.700000000000003</cx:pt>
          <cx:pt idx="635">38.189999999999998</cx:pt>
          <cx:pt idx="636">24.510000000000002</cx:pt>
          <cx:pt idx="637">38.094999999999999</cx:pt>
          <cx:pt idx="638">26.41</cx:pt>
          <cx:pt idx="639">33.659999999999997</cx:pt>
          <cx:pt idx="640">42.399999999999999</cx:pt>
          <cx:pt idx="641">28.309999999999999</cx:pt>
          <cx:pt idx="642">33.914999999999999</cx:pt>
          <cx:pt idx="643">34.960000000000001</cx:pt>
          <cx:pt idx="644">35.310000000000002</cx:pt>
          <cx:pt idx="645">30.780000000000001</cx:pt>
          <cx:pt idx="646">26.219999999999999</cx:pt>
          <cx:pt idx="647">23.370000000000001</cx:pt>
          <cx:pt idx="648">28.5</cx:pt>
          <cx:pt idx="649">32.965000000000003</cx:pt>
          <cx:pt idx="650">42.68</cx:pt>
          <cx:pt idx="651">39.600000000000001</cx:pt>
          <cx:pt idx="652">31.129999999999999</cx:pt>
          <cx:pt idx="653">36.299999999999997</cx:pt>
          <cx:pt idx="654">35.200000000000003</cx:pt>
          <cx:pt idx="655">25.300000000000001</cx:pt>
          <cx:pt idx="656">42.399999999999999</cx:pt>
          <cx:pt idx="657">33.155000000000001</cx:pt>
          <cx:pt idx="658">35.909999999999997</cx:pt>
          <cx:pt idx="659">28.785</cx:pt>
          <cx:pt idx="660">46.530000000000001</cx:pt>
          <cx:pt idx="661">23.98</cx:pt>
          <cx:pt idx="662">31.539999999999999</cx:pt>
          <cx:pt idx="663">33.659999999999997</cx:pt>
          <cx:pt idx="664">22.989999999999998</cx:pt>
          <cx:pt idx="665">38.060000000000002</cx:pt>
          <cx:pt idx="666">28.699999999999999</cx:pt>
          <cx:pt idx="667">32.774999999999999</cx:pt>
          <cx:pt idx="668">32.015000000000001</cx:pt>
          <cx:pt idx="669">29.809999999999999</cx:pt>
          <cx:pt idx="670">31.57</cx:pt>
          <cx:pt idx="671">31.16</cx:pt>
          <cx:pt idx="672">29.699999999999999</cx:pt>
          <cx:pt idx="673">31.02</cx:pt>
          <cx:pt idx="674">43.890000000000001</cx:pt>
          <cx:pt idx="675">21.375</cx:pt>
          <cx:pt idx="676">40.810000000000002</cx:pt>
          <cx:pt idx="677">31.350000000000001</cx:pt>
          <cx:pt idx="678">36.100000000000001</cx:pt>
          <cx:pt idx="679">23.18</cx:pt>
          <cx:pt idx="680">17.399999999999999</cx:pt>
          <cx:pt idx="681">20.300000000000001</cx:pt>
          <cx:pt idx="682">35.299999999999997</cx:pt>
          <cx:pt idx="683">24.32</cx:pt>
          <cx:pt idx="684">18.5</cx:pt>
          <cx:pt idx="685">26.41</cx:pt>
          <cx:pt idx="686">26.125</cx:pt>
          <cx:pt idx="687">41.689999999999998</cx:pt>
          <cx:pt idx="688">24.100000000000001</cx:pt>
          <cx:pt idx="689">31.129999999999999</cx:pt>
          <cx:pt idx="690">27.359999999999999</cx:pt>
          <cx:pt idx="691">36.200000000000003</cx:pt>
          <cx:pt idx="692">32.395000000000003</cx:pt>
          <cx:pt idx="693">23.655000000000001</cx:pt>
          <cx:pt idx="694">34.799999999999997</cx:pt>
          <cx:pt idx="695">40.185000000000002</cx:pt>
          <cx:pt idx="696">32.299999999999997</cx:pt>
          <cx:pt idx="697">35.75</cx:pt>
          <cx:pt idx="698">33.725000000000001</cx:pt>
          <cx:pt idx="699">39.270000000000003</cx:pt>
          <cx:pt idx="700">34.869999999999997</cx:pt>
          <cx:pt idx="701">44.744999999999997</cx:pt>
          <cx:pt idx="702">41.469999999999999</cx:pt>
          <cx:pt idx="703">26.41</cx:pt>
          <cx:pt idx="704">29.545000000000002</cx:pt>
          <cx:pt idx="705">32.899999999999999</cx:pt>
          <cx:pt idx="706">38.060000000000002</cx:pt>
          <cx:pt idx="707">28.690000000000001</cx:pt>
          <cx:pt idx="708">30.495000000000001</cx:pt>
          <cx:pt idx="709">27.739999999999998</cx:pt>
          <cx:pt idx="710">35.200000000000003</cx:pt>
          <cx:pt idx="711">23.539999999999999</cx:pt>
          <cx:pt idx="712">30.684999999999999</cx:pt>
          <cx:pt idx="713">40.469999999999999</cx:pt>
          <cx:pt idx="714">22.600000000000001</cx:pt>
          <cx:pt idx="715">28.899999999999999</cx:pt>
          <cx:pt idx="716">22.609999999999999</cx:pt>
          <cx:pt idx="717">24.32</cx:pt>
          <cx:pt idx="718">36.670000000000002</cx:pt>
          <cx:pt idx="719">33.439999999999998</cx:pt>
          <cx:pt idx="720">40.659999999999997</cx:pt>
          <cx:pt idx="721">36.600000000000001</cx:pt>
          <cx:pt idx="722">37.399999999999999</cx:pt>
          <cx:pt idx="723">35.399999999999999</cx:pt>
          <cx:pt idx="724">27.074999999999999</cx:pt>
          <cx:pt idx="725">39.049999999999997</cx:pt>
          <cx:pt idx="726">28.405000000000001</cx:pt>
          <cx:pt idx="727">21.754999999999999</cx:pt>
          <cx:pt idx="728">40.280000000000001</cx:pt>
          <cx:pt idx="729">36.079999999999998</cx:pt>
          <cx:pt idx="730">24.420000000000002</cx:pt>
          <cx:pt idx="731">21.399999999999999</cx:pt>
          <cx:pt idx="732">30.100000000000001</cx:pt>
          <cx:pt idx="733">27.265000000000001</cx:pt>
          <cx:pt idx="734">32.100000000000001</cx:pt>
          <cx:pt idx="735">34.770000000000003</cx:pt>
          <cx:pt idx="736">38.390000000000001</cx:pt>
          <cx:pt idx="737">23.699999999999999</cx:pt>
          <cx:pt idx="738">31.73</cx:pt>
          <cx:pt idx="739">35.5</cx:pt>
          <cx:pt idx="740">24.035</cx:pt>
          <cx:pt idx="741">29.149999999999999</cx:pt>
          <cx:pt idx="742">34.104999999999997</cx:pt>
          <cx:pt idx="743">26.620000000000001</cx:pt>
          <cx:pt idx="744">26.41</cx:pt>
          <cx:pt idx="745">30.114999999999998</cx:pt>
          <cx:pt idx="746">27</cx:pt>
          <cx:pt idx="747">21.754999999999999</cx:pt>
          <cx:pt idx="748">36</cx:pt>
          <cx:pt idx="749">30.875</cx:pt>
          <cx:pt idx="750">26.399999999999999</cx:pt>
          <cx:pt idx="751">28.975000000000001</cx:pt>
          <cx:pt idx="752">37.905000000000001</cx:pt>
          <cx:pt idx="753">22.77</cx:pt>
          <cx:pt idx="754">33.630000000000003</cx:pt>
          <cx:pt idx="755">27.645</cx:pt>
          <cx:pt idx="756">22.800000000000001</cx:pt>
          <cx:pt idx="757">27.829999999999998</cx:pt>
          <cx:pt idx="758">37.43</cx:pt>
          <cx:pt idx="759">38.170000000000002</cx:pt>
          <cx:pt idx="760">34.579999999999998</cx:pt>
          <cx:pt idx="761">35.200000000000003</cx:pt>
          <cx:pt idx="762">27.100000000000001</cx:pt>
          <cx:pt idx="763">26.030000000000001</cx:pt>
          <cx:pt idx="764">25.175000000000001</cx:pt>
          <cx:pt idx="765">31.824999999999999</cx:pt>
          <cx:pt idx="766">32.299999999999997</cx:pt>
          <cx:pt idx="767">29</cx:pt>
          <cx:pt idx="768">39.700000000000003</cx:pt>
          <cx:pt idx="769">19.475000000000001</cx:pt>
          <cx:pt idx="770">36.100000000000001</cx:pt>
          <cx:pt idx="771">26.699999999999999</cx:pt>
          <cx:pt idx="772">36.479999999999997</cx:pt>
          <cx:pt idx="773">28.879999999999999</cx:pt>
          <cx:pt idx="774">34.200000000000003</cx:pt>
          <cx:pt idx="775">33.329999999999998</cx:pt>
          <cx:pt idx="776">32.299999999999997</cx:pt>
          <cx:pt idx="777">39.805</cx:pt>
          <cx:pt idx="778">34.32</cx:pt>
          <cx:pt idx="779">28.879999999999999</cx:pt>
          <cx:pt idx="780">24.399999999999999</cx:pt>
          <cx:pt idx="781">41.140000000000001</cx:pt>
          <cx:pt idx="782">35.969999999999999</cx:pt>
          <cx:pt idx="783">27.600000000000001</cx:pt>
          <cx:pt idx="784">29.260000000000002</cx:pt>
          <cx:pt idx="785">27.699999999999999</cx:pt>
          <cx:pt idx="786">36.954999999999998</cx:pt>
          <cx:pt idx="787">36.859999999999999</cx:pt>
          <cx:pt idx="788">22.515000000000001</cx:pt>
          <cx:pt idx="789">29.920000000000002</cx:pt>
          <cx:pt idx="790">41.799999999999997</cx:pt>
          <cx:pt idx="791">27.600000000000001</cx:pt>
          <cx:pt idx="792">23.18</cx:pt>
          <cx:pt idx="793">20.899999999999999</cx:pt>
          <cx:pt idx="794">31.920000000000002</cx:pt>
          <cx:pt idx="795">28.5</cx:pt>
          <cx:pt idx="796">44.219999999999999</cx:pt>
          <cx:pt idx="797">22.895</cx:pt>
          <cx:pt idx="798">33.100000000000001</cx:pt>
          <cx:pt idx="799">24.795000000000002</cx:pt>
          <cx:pt idx="800">26.18</cx:pt>
          <cx:pt idx="801">35.969999999999999</cx:pt>
          <cx:pt idx="802">22.300000000000001</cx:pt>
          <cx:pt idx="803">42.240000000000002</cx:pt>
          <cx:pt idx="804">26.510000000000002</cx:pt>
          <cx:pt idx="805">35.814999999999998</cx:pt>
          <cx:pt idx="806">41.420000000000002</cx:pt>
          <cx:pt idx="807">36.575000000000003</cx:pt>
          <cx:pt idx="808">30.140000000000001</cx:pt>
          <cx:pt idx="809">25.84</cx:pt>
          <cx:pt idx="810">30.800000000000001</cx:pt>
          <cx:pt idx="811">42.939999999999998</cx:pt>
          <cx:pt idx="812">21.010000000000002</cx:pt>
          <cx:pt idx="813">22.515000000000001</cx:pt>
          <cx:pt idx="814">34.43</cx:pt>
          <cx:pt idx="815">31.460000000000001</cx:pt>
          <cx:pt idx="816">24.225000000000001</cx:pt>
          <cx:pt idx="817">37.100000000000001</cx:pt>
          <cx:pt idx="818">26.125</cx:pt>
          <cx:pt idx="819">35.530000000000001</cx:pt>
          <cx:pt idx="820">33.700000000000003</cx:pt>
          <cx:pt idx="821">17.670000000000002</cx:pt>
          <cx:pt idx="822">31.129999999999999</cx:pt>
          <cx:pt idx="823">29.809999999999999</cx:pt>
          <cx:pt idx="824">24.32</cx:pt>
          <cx:pt idx="825">31.824999999999999</cx:pt>
          <cx:pt idx="826">31.789999999999999</cx:pt>
          <cx:pt idx="827">28.024999999999999</cx:pt>
          <cx:pt idx="828">30.780000000000001</cx:pt>
          <cx:pt idx="829">21.850000000000001</cx:pt>
          <cx:pt idx="830">33.100000000000001</cx:pt>
          <cx:pt idx="831">25.84</cx:pt>
          <cx:pt idx="832">23.844999999999999</cx:pt>
          <cx:pt idx="833">34.390000000000001</cx:pt>
          <cx:pt idx="834">33.82</cx:pt>
          <cx:pt idx="835">35.969999999999999</cx:pt>
          <cx:pt idx="836">31.5</cx:pt>
          <cx:pt idx="837">28.309999999999999</cx:pt>
          <cx:pt idx="838">23.465</cx:pt>
          <cx:pt idx="839">31.350000000000001</cx:pt>
          <cx:pt idx="840">31.100000000000001</cx:pt>
          <cx:pt idx="841">24.699999999999999</cx:pt>
          <cx:pt idx="842">32.780000000000001</cx:pt>
          <cx:pt idx="843">29.809999999999999</cx:pt>
          <cx:pt idx="844">30.495000000000001</cx:pt>
          <cx:pt idx="845">32.450000000000003</cx:pt>
          <cx:pt idx="846">34.200000000000003</cx:pt>
          <cx:pt idx="847">50.380000000000003</cx:pt>
          <cx:pt idx="848">24.100000000000001</cx:pt>
          <cx:pt idx="849">32.774999999999999</cx:pt>
          <cx:pt idx="850">30.780000000000001</cx:pt>
          <cx:pt idx="851">32.299999999999997</cx:pt>
          <cx:pt idx="852">35.530000000000001</cx:pt>
          <cx:pt idx="853">23.75</cx:pt>
          <cx:pt idx="854">23.844999999999999</cx:pt>
          <cx:pt idx="855">29.600000000000001</cx:pt>
          <cx:pt idx="856">33.109999999999999</cx:pt>
          <cx:pt idx="857">24.129999999999999</cx:pt>
          <cx:pt idx="858">32.229999999999997</cx:pt>
          <cx:pt idx="859">28.100000000000001</cx:pt>
          <cx:pt idx="860">47.600000000000001</cx:pt>
          <cx:pt idx="861">28</cx:pt>
          <cx:pt idx="862">33.534999999999997</cx:pt>
          <cx:pt idx="863">19.855</cx:pt>
          <cx:pt idx="864">25.399999999999999</cx:pt>
          <cx:pt idx="865">29.899999999999999</cx:pt>
          <cx:pt idx="866">37.289999999999999</cx:pt>
          <cx:pt idx="867">43.700000000000003</cx:pt>
          <cx:pt idx="868">23.655000000000001</cx:pt>
          <cx:pt idx="869">24.300000000000001</cx:pt>
          <cx:pt idx="870">36.200000000000003</cx:pt>
          <cx:pt idx="871">29.48</cx:pt>
          <cx:pt idx="872">24.859999999999999</cx:pt>
          <cx:pt idx="873">30.100000000000001</cx:pt>
          <cx:pt idx="874">21.850000000000001</cx:pt>
          <cx:pt idx="875">28.120000000000001</cx:pt>
          <cx:pt idx="876">27.100000000000001</cx:pt>
          <cx:pt idx="877">33.439999999999998</cx:pt>
          <cx:pt idx="878">28.800000000000001</cx:pt>
          <cx:pt idx="879">29.5</cx:pt>
          <cx:pt idx="880">34.799999999999997</cx:pt>
          <cx:pt idx="881">27.359999999999999</cx:pt>
          <cx:pt idx="882">22.135000000000002</cx:pt>
          <cx:pt idx="883">37.049999999999997</cx:pt>
          <cx:pt idx="884">26.695</cx:pt>
          <cx:pt idx="885">28.93</cx:pt>
          <cx:pt idx="886">28.975000000000001</cx:pt>
          <cx:pt idx="887">30.02</cx:pt>
          <cx:pt idx="888">39.5</cx:pt>
          <cx:pt idx="889">33.630000000000003</cx:pt>
          <cx:pt idx="890">26.885000000000002</cx:pt>
          <cx:pt idx="891">29.039999999999999</cx:pt>
          <cx:pt idx="892">24.035</cx:pt>
          <cx:pt idx="893">38.939999999999998</cx:pt>
          <cx:pt idx="894">32.109999999999999</cx:pt>
          <cx:pt idx="895">44</cx:pt>
          <cx:pt idx="896">20.045000000000002</cx:pt>
          <cx:pt idx="897">25.555</cx:pt>
          <cx:pt idx="898">40.259999999999998</cx:pt>
          <cx:pt idx="899">22.515000000000001</cx:pt>
          <cx:pt idx="900">22.515000000000001</cx:pt>
          <cx:pt idx="901">40.920000000000002</cx:pt>
          <cx:pt idx="902">27.265000000000001</cx:pt>
          <cx:pt idx="903">36.850000000000001</cx:pt>
          <cx:pt idx="904">35.100000000000001</cx:pt>
          <cx:pt idx="905">29.355</cx:pt>
          <cx:pt idx="906">32.585000000000001</cx:pt>
          <cx:pt idx="907">32.340000000000003</cx:pt>
          <cx:pt idx="908">39.799999999999997</cx:pt>
          <cx:pt idx="909">24.600000000000001</cx:pt>
          <cx:pt idx="910">28.309999999999999</cx:pt>
          <cx:pt idx="911">31.73</cx:pt>
          <cx:pt idx="912">26.695</cx:pt>
          <cx:pt idx="913">27.5</cx:pt>
          <cx:pt idx="914">24.605</cx:pt>
          <cx:pt idx="915">33.990000000000002</cx:pt>
          <cx:pt idx="916">26.885000000000002</cx:pt>
          <cx:pt idx="917">22.895</cx:pt>
          <cx:pt idx="918">28.199999999999999</cx:pt>
          <cx:pt idx="919">34.210000000000001</cx:pt>
          <cx:pt idx="920">25</cx:pt>
          <cx:pt idx="921">33.200000000000003</cx:pt>
          <cx:pt idx="922">31</cx:pt>
          <cx:pt idx="923">35.814999999999998</cx:pt>
          <cx:pt idx="924">23.199999999999999</cx:pt>
          <cx:pt idx="925">32.109999999999999</cx:pt>
          <cx:pt idx="926">23.399999999999999</cx:pt>
          <cx:pt idx="927">20.100000000000001</cx:pt>
          <cx:pt idx="928">39.159999999999997</cx:pt>
          <cx:pt idx="929">34.210000000000001</cx:pt>
          <cx:pt idx="930">46.530000000000001</cx:pt>
          <cx:pt idx="931">32.5</cx:pt>
          <cx:pt idx="932">25.800000000000001</cx:pt>
          <cx:pt idx="933">35.299999999999997</cx:pt>
          <cx:pt idx="934">37.18</cx:pt>
          <cx:pt idx="935">27.5</cx:pt>
          <cx:pt idx="936">29.734999999999999</cx:pt>
          <cx:pt idx="937">24.225000000000001</cx:pt>
          <cx:pt idx="938">26.18</cx:pt>
          <cx:pt idx="939">29.48</cx:pt>
          <cx:pt idx="940">23.210000000000001</cx:pt>
          <cx:pt idx="941">46.090000000000003</cx:pt>
          <cx:pt idx="942">40.185000000000002</cx:pt>
          <cx:pt idx="943">22.609999999999999</cx:pt>
          <cx:pt idx="944">39.93</cx:pt>
          <cx:pt idx="945">35.799999999999997</cx:pt>
          <cx:pt idx="946">35.799999999999997</cx:pt>
          <cx:pt idx="947">34.200000000000003</cx:pt>
          <cx:pt idx="948">31.254999999999999</cx:pt>
          <cx:pt idx="949">29.699999999999999</cx:pt>
          <cx:pt idx="950">18.335000000000001</cx:pt>
          <cx:pt idx="951">42.899999999999999</cx:pt>
          <cx:pt idx="952">28.405000000000001</cx:pt>
          <cx:pt idx="953">30.199999999999999</cx:pt>
          <cx:pt idx="954">27.835000000000001</cx:pt>
          <cx:pt idx="955">39.490000000000002</cx:pt>
          <cx:pt idx="956">30.800000000000001</cx:pt>
          <cx:pt idx="957">26.789999999999999</cx:pt>
          <cx:pt idx="958">34.960000000000001</cx:pt>
          <cx:pt idx="959">36.670000000000002</cx:pt>
          <cx:pt idx="960">39.615000000000002</cx:pt>
          <cx:pt idx="961">25.899999999999999</cx:pt>
          <cx:pt idx="962">35.200000000000003</cx:pt>
          <cx:pt idx="963">24.795000000000002</cx:pt>
          <cx:pt idx="964">36.765000000000001</cx:pt>
          <cx:pt idx="965">27.100000000000001</cx:pt>
          <cx:pt idx="966">24.795000000000002</cx:pt>
          <cx:pt idx="967">25.364999999999998</cx:pt>
          <cx:pt idx="968">25.745000000000001</cx:pt>
          <cx:pt idx="969">34.32</cx:pt>
          <cx:pt idx="970">28.16</cx:pt>
          <cx:pt idx="971">23.559999999999999</cx:pt>
          <cx:pt idx="972">20.234999999999999</cx:pt>
          <cx:pt idx="973">40.5</cx:pt>
          <cx:pt idx="974">35.420000000000002</cx:pt>
          <cx:pt idx="975">22.895</cx:pt>
          <cx:pt idx="976">40.149999999999999</cx:pt>
          <cx:pt idx="977">29.149999999999999</cx:pt>
          <cx:pt idx="978">39.994999999999997</cx:pt>
          <cx:pt idx="979">29.920000000000002</cx:pt>
          <cx:pt idx="980">25.460000000000001</cx:pt>
          <cx:pt idx="981">21.375</cx:pt>
          <cx:pt idx="982">25.899999999999999</cx:pt>
          <cx:pt idx="983">30.59</cx:pt>
          <cx:pt idx="984">30.114999999999998</cx:pt>
          <cx:pt idx="985">25.800000000000001</cx:pt>
          <cx:pt idx="986">30.114999999999998</cx:pt>
          <cx:pt idx="987">27.645</cx:pt>
          <cx:pt idx="988">34.674999999999997</cx:pt>
          <cx:pt idx="989">20.52</cx:pt>
          <cx:pt idx="990">19.800000000000001</cx:pt>
          <cx:pt idx="991">27.835000000000001</cx:pt>
          <cx:pt idx="992">31.600000000000001</cx:pt>
          <cx:pt idx="993">28.27</cx:pt>
          <cx:pt idx="994">20.045000000000002</cx:pt>
          <cx:pt idx="995">23.274999999999999</cx:pt>
          <cx:pt idx="996">34.100000000000001</cx:pt>
          <cx:pt idx="997">36.850000000000001</cx:pt>
          <cx:pt idx="998">36.289999999999999</cx:pt>
          <cx:pt idx="999">26.885000000000002</cx:pt>
          <cx:pt idx="1000">22.989999999999998</cx:pt>
          <cx:pt idx="1001">32.700000000000003</cx:pt>
          <cx:pt idx="1002">25.800000000000001</cx:pt>
          <cx:pt idx="1003">29.600000000000001</cx:pt>
          <cx:pt idx="1004">19.190000000000001</cx:pt>
          <cx:pt idx="1005">31.73</cx:pt>
          <cx:pt idx="1006">29.260000000000002</cx:pt>
          <cx:pt idx="1007">28.215</cx:pt>
          <cx:pt idx="1008">24.984999999999999</cx:pt>
          <cx:pt idx="1009">27.739999999999998</cx:pt>
          <cx:pt idx="1010">22.800000000000001</cx:pt>
          <cx:pt idx="1011">20.129999999999999</cx:pt>
          <cx:pt idx="1012">33.329999999999998</cx:pt>
          <cx:pt idx="1013">32.299999999999997</cx:pt>
          <cx:pt idx="1014">27.600000000000001</cx:pt>
          <cx:pt idx="1015">25.460000000000001</cx:pt>
          <cx:pt idx="1016">24.605</cx:pt>
          <cx:pt idx="1017">34.200000000000003</cx:pt>
          <cx:pt idx="1018">35.814999999999998</cx:pt>
          <cx:pt idx="1019">32.68</cx:pt>
          <cx:pt idx="1020">37</cx:pt>
          <cx:pt idx="1021">31.02</cx:pt>
          <cx:pt idx="1022">36.079999999999998</cx:pt>
          <cx:pt idx="1023">23.32</cx:pt>
          <cx:pt idx="1024">45.32</cx:pt>
          <cx:pt idx="1025">34.600000000000001</cx:pt>
          <cx:pt idx="1026">26.030000000000001</cx:pt>
          <cx:pt idx="1027">18.715</cx:pt>
          <cx:pt idx="1028">31.600000000000001</cx:pt>
          <cx:pt idx="1029">17.289999999999999</cx:pt>
          <cx:pt idx="1030">23.655000000000001</cx:pt>
          <cx:pt idx="1031">35.200000000000003</cx:pt>
          <cx:pt idx="1032">27.93</cx:pt>
          <cx:pt idx="1033">21.565000000000001</cx:pt>
          <cx:pt idx="1034">38.380000000000003</cx:pt>
          <cx:pt idx="1035">23</cx:pt>
          <cx:pt idx="1036">37.07</cx:pt>
          <cx:pt idx="1037">30.495000000000001</cx:pt>
          <cx:pt idx="1038">28.879999999999999</cx:pt>
          <cx:pt idx="1039">27.265000000000001</cx:pt>
          <cx:pt idx="1040">28.024999999999999</cx:pt>
          <cx:pt idx="1041">23.085000000000001</cx:pt>
          <cx:pt idx="1042">30.684999999999999</cx:pt>
          <cx:pt idx="1043">25.800000000000001</cx:pt>
          <cx:pt idx="1044">35.244999999999997</cx:pt>
          <cx:pt idx="1045">24.699999999999999</cx:pt>
          <cx:pt idx="1046">25.079999999999998</cx:pt>
          <cx:pt idx="1047">52.579999999999998</cx:pt>
          <cx:pt idx="1048">22.515000000000001</cx:pt>
          <cx:pt idx="1049">30.899999999999999</cx:pt>
          <cx:pt idx="1050">36.954999999999998</cx:pt>
          <cx:pt idx="1051">26.41</cx:pt>
          <cx:pt idx="1052">29.829999999999998</cx:pt>
          <cx:pt idx="1053">29.800000000000001</cx:pt>
          <cx:pt idx="1054">21.469999999999999</cx:pt>
          <cx:pt idx="1055">27.645</cx:pt>
          <cx:pt idx="1056">28.899999999999999</cx:pt>
          <cx:pt idx="1057">31.789999999999999</cx:pt>
          <cx:pt idx="1058">39.490000000000002</cx:pt>
          <cx:pt idx="1059">33.82</cx:pt>
          <cx:pt idx="1060">32.009999999999998</cx:pt>
          <cx:pt idx="1061">27.940000000000001</cx:pt>
          <cx:pt idx="1062">41.140000000000001</cx:pt>
          <cx:pt idx="1063">28.594999999999999</cx:pt>
          <cx:pt idx="1064">25.600000000000001</cx:pt>
          <cx:pt idx="1065">25.300000000000001</cx:pt>
          <cx:pt idx="1066">37.289999999999999</cx:pt>
          <cx:pt idx="1067">42.655000000000001</cx:pt>
          <cx:pt idx="1068">21.66</cx:pt>
          <cx:pt idx="1069">31.899999999999999</cx:pt>
          <cx:pt idx="1070">37.07</cx:pt>
          <cx:pt idx="1071">31.445</cx:pt>
          <cx:pt idx="1072">31.254999999999999</cx:pt>
          <cx:pt idx="1073">28.879999999999999</cx:pt>
          <cx:pt idx="1074">18.335000000000001</cx:pt>
          <cx:pt idx="1075">29.59</cx:pt>
          <cx:pt idx="1076">32</cx:pt>
          <cx:pt idx="1077">26.030000000000001</cx:pt>
          <cx:pt idx="1078">31.68</cx:pt>
          <cx:pt idx="1079">33.659999999999997</cx:pt>
          <cx:pt idx="1080">21.780000000000001</cx:pt>
          <cx:pt idx="1081">27.835000000000001</cx:pt>
          <cx:pt idx="1082">19.949999999999999</cx:pt>
          <cx:pt idx="1083">31.5</cx:pt>
          <cx:pt idx="1084">30.495000000000001</cx:pt>
          <cx:pt idx="1085">18.300000000000001</cx:pt>
          <cx:pt idx="1086">28.975000000000001</cx:pt>
          <cx:pt idx="1087">31.539999999999999</cx:pt>
          <cx:pt idx="1088">47.740000000000002</cx:pt>
          <cx:pt idx="1089">22.100000000000001</cx:pt>
          <cx:pt idx="1090">36.189999999999998</cx:pt>
          <cx:pt idx="1091">29.829999999999998</cx:pt>
          <cx:pt idx="1092">32.700000000000003</cx:pt>
          <cx:pt idx="1093">30.399999999999999</cx:pt>
          <cx:pt idx="1094">33.700000000000003</cx:pt>
          <cx:pt idx="1095">31.350000000000001</cx:pt>
          <cx:pt idx="1096">34.960000000000001</cx:pt>
          <cx:pt idx="1097">33.770000000000003</cx:pt>
          <cx:pt idx="1098">30.875</cx:pt>
          <cx:pt idx="1099">33.990000000000002</cx:pt>
          <cx:pt idx="1100">19.094999999999999</cx:pt>
          <cx:pt idx="1101">28.600000000000001</cx:pt>
          <cx:pt idx="1102">38.939999999999998</cx:pt>
          <cx:pt idx="1103">36.079999999999998</cx:pt>
          <cx:pt idx="1104">29.800000000000001</cx:pt>
          <cx:pt idx="1105">31.239999999999998</cx:pt>
          <cx:pt idx="1106">29.925000000000001</cx:pt>
          <cx:pt idx="1107">26.219999999999999</cx:pt>
          <cx:pt idx="1108">30</cx:pt>
          <cx:pt idx="1109">20.350000000000001</cx:pt>
          <cx:pt idx="1110">32.299999999999997</cx:pt>
          <cx:pt idx="1111">38.390000000000001</cx:pt>
          <cx:pt idx="1112">25.850000000000001</cx:pt>
          <cx:pt idx="1113">26.315000000000001</cx:pt>
          <cx:pt idx="1114">24.510000000000002</cx:pt>
          <cx:pt idx="1115">32.670000000000002</cx:pt>
          <cx:pt idx="1116">29.640000000000001</cx:pt>
          <cx:pt idx="1117">33.329999999999998</cx:pt>
          <cx:pt idx="1118">35.75</cx:pt>
          <cx:pt idx="1119">19.949999999999999</cx:pt>
          <cx:pt idx="1120">31.399999999999999</cx:pt>
          <cx:pt idx="1121">38.170000000000002</cx:pt>
          <cx:pt idx="1122">36.859999999999999</cx:pt>
          <cx:pt idx="1123">32.395000000000003</cx:pt>
          <cx:pt idx="1124">42.75</cx:pt>
          <cx:pt idx="1125">25.079999999999998</cx:pt>
          <cx:pt idx="1126">29.899999999999999</cx:pt>
          <cx:pt idx="1127">35.859999999999999</cx:pt>
          <cx:pt idx="1128">32.799999999999997</cx:pt>
          <cx:pt idx="1129">18.600000000000001</cx:pt>
          <cx:pt idx="1130">23.870000000000001</cx:pt>
          <cx:pt idx="1131">45.899999999999999</cx:pt>
          <cx:pt idx="1132">40.280000000000001</cx:pt>
          <cx:pt idx="1133">18.335000000000001</cx:pt>
          <cx:pt idx="1134">33.82</cx:pt>
          <cx:pt idx="1135">28.120000000000001</cx:pt>
          <cx:pt idx="1136">25</cx:pt>
          <cx:pt idx="1137">22.23</cx:pt>
          <cx:pt idx="1138">30.25</cx:pt>
          <cx:pt idx="1139">32.490000000000002</cx:pt>
          <cx:pt idx="1140">37.07</cx:pt>
          <cx:pt idx="1141">32.600000000000001</cx:pt>
          <cx:pt idx="1142">24.859999999999999</cx:pt>
          <cx:pt idx="1143">32.340000000000003</cx:pt>
          <cx:pt idx="1144">32.299999999999997</cx:pt>
          <cx:pt idx="1145">32.774999999999999</cx:pt>
          <cx:pt idx="1146">32.799999999999997</cx:pt>
          <cx:pt idx="1147">31.920000000000002</cx:pt>
          <cx:pt idx="1148">21.5</cx:pt>
          <cx:pt idx="1149">34.100000000000001</cx:pt>
          <cx:pt idx="1150">30.305</cx:pt>
          <cx:pt idx="1151">36.479999999999997</cx:pt>
          <cx:pt idx="1152">32.560000000000002</cx:pt>
          <cx:pt idx="1153">35.814999999999998</cx:pt>
          <cx:pt idx="1154">27.93</cx:pt>
          <cx:pt idx="1155">22.135000000000002</cx:pt>
          <cx:pt idx="1156">44.880000000000003</cx:pt>
          <cx:pt idx="1157">23.18</cx:pt>
          <cx:pt idx="1158">30.59</cx:pt>
          <cx:pt idx="1159">41.100000000000001</cx:pt>
          <cx:pt idx="1160">34.579999999999998</cx:pt>
          <cx:pt idx="1161">42.130000000000003</cx:pt>
          <cx:pt idx="1162">38.829999999999998</cx:pt>
          <cx:pt idx="1163">28.215</cx:pt>
          <cx:pt idx="1164">28.309999999999999</cx:pt>
          <cx:pt idx="1165">26.125</cx:pt>
          <cx:pt idx="1166">40.369999999999997</cx:pt>
          <cx:pt idx="1167">24.600000000000001</cx:pt>
          <cx:pt idx="1168">35.200000000000003</cx:pt>
          <cx:pt idx="1169">34.104999999999997</cx:pt>
          <cx:pt idx="1170">27.359999999999999</cx:pt>
          <cx:pt idx="1171">26.699999999999999</cx:pt>
          <cx:pt idx="1172">41.909999999999997</cx:pt>
          <cx:pt idx="1173">29.260000000000002</cx:pt>
          <cx:pt idx="1174">32.109999999999999</cx:pt>
          <cx:pt idx="1175">27.100000000000001</cx:pt>
          <cx:pt idx="1176">24.129999999999999</cx:pt>
          <cx:pt idx="1177">27.399999999999999</cx:pt>
          <cx:pt idx="1178">34.865000000000002</cx:pt>
          <cx:pt idx="1179">29.809999999999999</cx:pt>
          <cx:pt idx="1180">41.325000000000003</cx:pt>
          <cx:pt idx="1181">29.925000000000001</cx:pt>
          <cx:pt idx="1182">30.300000000000001</cx:pt>
          <cx:pt idx="1183">27.359999999999999</cx:pt>
          <cx:pt idx="1184">28.489999999999998</cx:pt>
          <cx:pt idx="1185">23.559999999999999</cx:pt>
          <cx:pt idx="1186">35.625</cx:pt>
          <cx:pt idx="1187">32.68</cx:pt>
          <cx:pt idx="1188">25.27</cx:pt>
          <cx:pt idx="1189">28</cx:pt>
          <cx:pt idx="1190">32.774999999999999</cx:pt>
          <cx:pt idx="1191">21.754999999999999</cx:pt>
          <cx:pt idx="1192">32.395000000000003</cx:pt>
          <cx:pt idx="1193">36.575000000000003</cx:pt>
          <cx:pt idx="1194">21.754999999999999</cx:pt>
          <cx:pt idx="1195">27.93</cx:pt>
          <cx:pt idx="1196">30.02</cx:pt>
          <cx:pt idx="1197">33.549999999999997</cx:pt>
          <cx:pt idx="1198">29.355</cx:pt>
          <cx:pt idx="1199">25.800000000000001</cx:pt>
          <cx:pt idx="1200">24.32</cx:pt>
          <cx:pt idx="1201">40.375</cx:pt>
          <cx:pt idx="1202">32.109999999999999</cx:pt>
          <cx:pt idx="1203">32.299999999999997</cx:pt>
          <cx:pt idx="1204">27.280000000000001</cx:pt>
          <cx:pt idx="1205">17.859999999999999</cx:pt>
          <cx:pt idx="1206">34.799999999999997</cx:pt>
          <cx:pt idx="1207">33.399999999999999</cx:pt>
          <cx:pt idx="1208">25.555</cx:pt>
          <cx:pt idx="1209">37.100000000000001</cx:pt>
          <cx:pt idx="1210">30.875</cx:pt>
          <cx:pt idx="1211">34.100000000000001</cx:pt>
          <cx:pt idx="1212">21.469999999999999</cx:pt>
          <cx:pt idx="1213">33.299999999999997</cx:pt>
          <cx:pt idx="1214">31.254999999999999</cx:pt>
          <cx:pt idx="1215">39.140000000000001</cx:pt>
          <cx:pt idx="1216">25.079999999999998</cx:pt>
          <cx:pt idx="1217">37.289999999999999</cx:pt>
          <cx:pt idx="1218">34.600000000000001</cx:pt>
          <cx:pt idx="1219">30.210000000000001</cx:pt>
          <cx:pt idx="1220">21.945</cx:pt>
          <cx:pt idx="1221">24.969999999999999</cx:pt>
          <cx:pt idx="1222">25.300000000000001</cx:pt>
          <cx:pt idx="1223">24.420000000000002</cx:pt>
          <cx:pt idx="1224">23.940000000000001</cx:pt>
          <cx:pt idx="1225">39.82</cx:pt>
          <cx:pt idx="1226">16.815000000000001</cx:pt>
          <cx:pt idx="1227">37.18</cx:pt>
          <cx:pt idx="1228">34.43</cx:pt>
          <cx:pt idx="1229">30.305</cx:pt>
          <cx:pt idx="1230">34.484999999999999</cx:pt>
          <cx:pt idx="1231">21.800000000000001</cx:pt>
          <cx:pt idx="1232">24.605</cx:pt>
          <cx:pt idx="1233">23.300000000000001</cx:pt>
          <cx:pt idx="1234">27.829999999999998</cx:pt>
          <cx:pt idx="1235">31.065000000000001</cx:pt>
          <cx:pt idx="1236">21.66</cx:pt>
          <cx:pt idx="1237">28.215</cx:pt>
          <cx:pt idx="1238">22.704999999999998</cx:pt>
          <cx:pt idx="1239">42.130000000000003</cx:pt>
          <cx:pt idx="1240">41.799999999999997</cx:pt>
          <cx:pt idx="1241">36.960000000000001</cx:pt>
          <cx:pt idx="1242">21.280000000000001</cx:pt>
          <cx:pt idx="1243">33.109999999999999</cx:pt>
          <cx:pt idx="1244">33.329999999999998</cx:pt>
          <cx:pt idx="1245">24.300000000000001</cx:pt>
          <cx:pt idx="1246">25.699999999999999</cx:pt>
          <cx:pt idx="1247">29.399999999999999</cx:pt>
          <cx:pt idx="1248">39.82</cx:pt>
          <cx:pt idx="1249">33.630000000000003</cx:pt>
          <cx:pt idx="1250">29.829999999999998</cx:pt>
          <cx:pt idx="1251">19.800000000000001</cx:pt>
          <cx:pt idx="1252">27.300000000000001</cx:pt>
          <cx:pt idx="1253">29.300000000000001</cx:pt>
          <cx:pt idx="1254">27.719999999999999</cx:pt>
          <cx:pt idx="1255">37.899999999999999</cx:pt>
          <cx:pt idx="1256">36.384999999999998</cx:pt>
          <cx:pt idx="1257">27.645</cx:pt>
          <cx:pt idx="1258">37.715000000000003</cx:pt>
          <cx:pt idx="1259">23.18</cx:pt>
          <cx:pt idx="1260">20.52</cx:pt>
          <cx:pt idx="1261">37.100000000000001</cx:pt>
          <cx:pt idx="1262">28.050000000000001</cx:pt>
          <cx:pt idx="1263">29.899999999999999</cx:pt>
          <cx:pt idx="1264">33.344999999999999</cx:pt>
          <cx:pt idx="1265">23.760000000000002</cx:pt>
          <cx:pt idx="1266">30.5</cx:pt>
          <cx:pt idx="1267">31.065000000000001</cx:pt>
          <cx:pt idx="1268">33.299999999999997</cx:pt>
          <cx:pt idx="1269">27.5</cx:pt>
          <cx:pt idx="1270">33.914999999999999</cx:pt>
          <cx:pt idx="1271">34.484999999999999</cx:pt>
          <cx:pt idx="1272">25.52</cx:pt>
          <cx:pt idx="1273">27.609999999999999</cx:pt>
          <cx:pt idx="1274">27.059999999999999</cx:pt>
          <cx:pt idx="1275">23.699999999999999</cx:pt>
          <cx:pt idx="1276">30.399999999999999</cx:pt>
          <cx:pt idx="1277">29.734999999999999</cx:pt>
          <cx:pt idx="1278">29.925000000000001</cx:pt>
          <cx:pt idx="1279">26.789999999999999</cx:pt>
          <cx:pt idx="1280">33.329999999999998</cx:pt>
          <cx:pt idx="1281">27.645</cx:pt>
          <cx:pt idx="1282">21.66</cx:pt>
          <cx:pt idx="1283">30.030000000000001</cx:pt>
          <cx:pt idx="1284">36.299999999999997</cx:pt>
          <cx:pt idx="1285">24.32</cx:pt>
          <cx:pt idx="1286">17.289999999999999</cx:pt>
          <cx:pt idx="1287">25.899999999999999</cx:pt>
          <cx:pt idx="1288">39.399999999999999</cx:pt>
          <cx:pt idx="1289">34.32</cx:pt>
          <cx:pt idx="1290">19.949999999999999</cx:pt>
          <cx:pt idx="1291">34.899999999999999</cx:pt>
          <cx:pt idx="1292">23.210000000000001</cx:pt>
          <cx:pt idx="1293">25.745000000000001</cx:pt>
          <cx:pt idx="1294">25.175000000000001</cx:pt>
          <cx:pt idx="1295">22</cx:pt>
          <cx:pt idx="1296">26.125</cx:pt>
          <cx:pt idx="1297">26.510000000000002</cx:pt>
          <cx:pt idx="1298">27.454999999999998</cx:pt>
          <cx:pt idx="1299">25.745000000000001</cx:pt>
          <cx:pt idx="1300">30.359999999999999</cx:pt>
          <cx:pt idx="1301">30.875</cx:pt>
          <cx:pt idx="1302">20.800000000000001</cx:pt>
          <cx:pt idx="1303">27.800000000000001</cx:pt>
          <cx:pt idx="1304">24.605</cx:pt>
          <cx:pt idx="1305">27.719999999999999</cx:pt>
          <cx:pt idx="1306">21.850000000000001</cx:pt>
          <cx:pt idx="1307">28.120000000000001</cx:pt>
          <cx:pt idx="1308">30.199999999999999</cx:pt>
          <cx:pt idx="1309">32.200000000000003</cx:pt>
          <cx:pt idx="1310">26.315000000000001</cx:pt>
          <cx:pt idx="1311">26.695</cx:pt>
          <cx:pt idx="1312">42.899999999999999</cx:pt>
          <cx:pt idx="1313">34.700000000000003</cx:pt>
          <cx:pt idx="1314">23.655000000000001</cx:pt>
          <cx:pt idx="1315">28.309999999999999</cx:pt>
          <cx:pt idx="1316">20.600000000000001</cx:pt>
          <cx:pt idx="1317">53.130000000000003</cx:pt>
          <cx:pt idx="1318">39.710000000000001</cx:pt>
          <cx:pt idx="1319">26.315000000000001</cx:pt>
          <cx:pt idx="1320">31.065000000000001</cx:pt>
          <cx:pt idx="1321">26.695</cx:pt>
          <cx:pt idx="1322">38.829999999999998</cx:pt>
          <cx:pt idx="1323">40.369999999999997</cx:pt>
          <cx:pt idx="1324">25.934999999999999</cx:pt>
          <cx:pt idx="1325">33.534999999999997</cx:pt>
          <cx:pt idx="1326">32.869999999999997</cx:pt>
          <cx:pt idx="1327">30.030000000000001</cx:pt>
          <cx:pt idx="1328">24.225000000000001</cx:pt>
          <cx:pt idx="1329">38.600000000000001</cx:pt>
          <cx:pt idx="1330">25.739999999999998</cx:pt>
          <cx:pt idx="1331">33.399999999999999</cx:pt>
          <cx:pt idx="1332">44.700000000000003</cx:pt>
          <cx:pt idx="1333">30.969999999999999</cx:pt>
          <cx:pt idx="1334">31.920000000000002</cx:pt>
          <cx:pt idx="1335">36.850000000000001</cx:pt>
          <cx:pt idx="1336">25.800000000000001</cx:pt>
          <cx:pt idx="1337">29.07</cx:pt>
        </cx:lvl>
      </cx:numDim>
    </cx:data>
    <cx:data id="1">
      <cx:numDim type="val">
        <cx:f>insurance!$G$2:$G$1339</cx:f>
        <cx:lvl ptCount="1338" formatCode="General">
          <cx:pt idx="0">16884.923999999999</cx:pt>
          <cx:pt idx="1">1725.5523000000001</cx:pt>
          <cx:pt idx="2">4449.4620000000004</cx:pt>
          <cx:pt idx="3">21984.47061</cx:pt>
          <cx:pt idx="4">3866.8552</cx:pt>
          <cx:pt idx="5">3756.6215999999999</cx:pt>
          <cx:pt idx="6">8240.5895999999993</cx:pt>
          <cx:pt idx="7">7281.5056000000004</cx:pt>
          <cx:pt idx="8">6406.4107000000004</cx:pt>
          <cx:pt idx="9">28923.136920000001</cx:pt>
          <cx:pt idx="10">2721.3208</cx:pt>
          <cx:pt idx="11">27808.7251</cx:pt>
          <cx:pt idx="12">1826.8430000000001</cx:pt>
          <cx:pt idx="13">11090.7178</cx:pt>
          <cx:pt idx="14">39611.757700000002</cx:pt>
          <cx:pt idx="15">1837.2370000000001</cx:pt>
          <cx:pt idx="16">10797.3362</cx:pt>
          <cx:pt idx="17">2395.17155</cx:pt>
          <cx:pt idx="18">10602.385</cx:pt>
          <cx:pt idx="19">36837.466999999997</cx:pt>
          <cx:pt idx="20">13228.846949999999</cx:pt>
          <cx:pt idx="21">4149.7359999999999</cx:pt>
          <cx:pt idx="22">1137.011</cx:pt>
          <cx:pt idx="23">37701.876799999998</cx:pt>
          <cx:pt idx="24">6203.90175</cx:pt>
          <cx:pt idx="25">14001.1338</cx:pt>
          <cx:pt idx="26">14451.835150000001</cx:pt>
          <cx:pt idx="27">12268.632250000001</cx:pt>
          <cx:pt idx="28">2775.1921499999999</cx:pt>
          <cx:pt idx="29">38711</cx:pt>
          <cx:pt idx="30">35585.576000000001</cx:pt>
          <cx:pt idx="31">2198.1898500000002</cx:pt>
          <cx:pt idx="32">4687.7969999999996</cx:pt>
          <cx:pt idx="33">13770.097900000001</cx:pt>
          <cx:pt idx="34">51194.559139999998</cx:pt>
          <cx:pt idx="35">1625.4337499999999</cx:pt>
          <cx:pt idx="36">15612.19335</cx:pt>
          <cx:pt idx="37">2302.3000000000002</cx:pt>
          <cx:pt idx="38">39774.276299999998</cx:pt>
          <cx:pt idx="39">48173.360999999997</cx:pt>
          <cx:pt idx="40">3046.0619999999999</cx:pt>
          <cx:pt idx="41">4949.7587000000003</cx:pt>
          <cx:pt idx="42">6272.4772000000003</cx:pt>
          <cx:pt idx="43">6313.759</cx:pt>
          <cx:pt idx="44">6079.6715000000004</cx:pt>
          <cx:pt idx="45">20630.283510000001</cx:pt>
          <cx:pt idx="46">3393.35635</cx:pt>
          <cx:pt idx="47">3556.9223000000002</cx:pt>
          <cx:pt idx="48">12629.896699999999</cx:pt>
          <cx:pt idx="49">38709.175999999999</cx:pt>
          <cx:pt idx="50">2211.1307499999998</cx:pt>
          <cx:pt idx="51">3579.8287</cx:pt>
          <cx:pt idx="52">23568.272000000001</cx:pt>
          <cx:pt idx="53">37742.575700000001</cx:pt>
          <cx:pt idx="54">8059.6791000000003</cx:pt>
          <cx:pt idx="55">47496.494449999998</cx:pt>
          <cx:pt idx="56">13607.36875</cx:pt>
          <cx:pt idx="57">34303.167200000004</cx:pt>
          <cx:pt idx="58">23244.790199999999</cx:pt>
          <cx:pt idx="59">5989.5236500000001</cx:pt>
          <cx:pt idx="60">8606.2173999999995</cx:pt>
          <cx:pt idx="61">4504.6624000000002</cx:pt>
          <cx:pt idx="62">30166.618170000002</cx:pt>
          <cx:pt idx="63">4133.6416499999996</cx:pt>
          <cx:pt idx="64">14711.7438</cx:pt>
          <cx:pt idx="65">1743.2139999999999</cx:pt>
          <cx:pt idx="66">14235.072</cx:pt>
          <cx:pt idx="67">6389.3778499999999</cx:pt>
          <cx:pt idx="68">5920.1040999999996</cx:pt>
          <cx:pt idx="69">17663.144199999999</cx:pt>
          <cx:pt idx="70">16577.779500000001</cx:pt>
          <cx:pt idx="71">6799.4579999999996</cx:pt>
          <cx:pt idx="72">11741.726000000001</cx:pt>
          <cx:pt idx="73">11946.625899999999</cx:pt>
          <cx:pt idx="74">7726.8540000000003</cx:pt>
          <cx:pt idx="75">11356.660900000001</cx:pt>
          <cx:pt idx="76">3947.4131000000002</cx:pt>
          <cx:pt idx="77">1532.4697000000001</cx:pt>
          <cx:pt idx="78">2755.0209500000001</cx:pt>
          <cx:pt idx="79">6571.0243499999997</cx:pt>
          <cx:pt idx="80">4441.2131499999996</cx:pt>
          <cx:pt idx="81">7935.29115</cx:pt>
          <cx:pt idx="82">37165.163800000002</cx:pt>
          <cx:pt idx="83">11033.661700000001</cx:pt>
          <cx:pt idx="84">39836.519</cx:pt>
          <cx:pt idx="85">21098.554049999999</cx:pt>
          <cx:pt idx="86">43578.939400000003</cx:pt>
          <cx:pt idx="87">11073.175999999999</cx:pt>
          <cx:pt idx="88">8026.6665999999996</cx:pt>
          <cx:pt idx="89">11082.5772</cx:pt>
          <cx:pt idx="90">2026.9740999999999</cx:pt>
          <cx:pt idx="91">10942.13205</cx:pt>
          <cx:pt idx="92">30184.936699999998</cx:pt>
          <cx:pt idx="93">5729.0052999999998</cx:pt>
          <cx:pt idx="94">47291.055</cx:pt>
          <cx:pt idx="95">3766.8838000000001</cx:pt>
          <cx:pt idx="96">12105.32</cx:pt>
          <cx:pt idx="97">10226.2842</cx:pt>
          <cx:pt idx="98">22412.648499999999</cx:pt>
          <cx:pt idx="99">15820.699000000001</cx:pt>
          <cx:pt idx="100">6186.1270000000004</cx:pt>
          <cx:pt idx="101">3645.0893999999998</cx:pt>
          <cx:pt idx="102">21344.846699999998</cx:pt>
          <cx:pt idx="103">30942.191800000001</cx:pt>
          <cx:pt idx="104">5003.8530000000001</cx:pt>
          <cx:pt idx="105">17560.37975</cx:pt>
          <cx:pt idx="106">2331.5189999999998</cx:pt>
          <cx:pt idx="107">3877.3042500000001</cx:pt>
          <cx:pt idx="108">2867.1196</cx:pt>
          <cx:pt idx="109">47055.532099999997</cx:pt>
          <cx:pt idx="110">10825.253699999999</cx:pt>
          <cx:pt idx="111">11881.358</cx:pt>
          <cx:pt idx="112">4646.759</cx:pt>
          <cx:pt idx="113">2404.7338</cx:pt>
          <cx:pt idx="114">11488.31695</cx:pt>
          <cx:pt idx="115">30259.995559999999</cx:pt>
          <cx:pt idx="116">11381.3254</cx:pt>
          <cx:pt idx="117">19107.779600000002</cx:pt>
          <cx:pt idx="118">8601.3292999999994</cx:pt>
          <cx:pt idx="119">6686.4313000000002</cx:pt>
          <cx:pt idx="120">7740.3370000000004</cx:pt>
          <cx:pt idx="121">1705.6244999999999</cx:pt>
          <cx:pt idx="122">2257.47525</cx:pt>
          <cx:pt idx="123">39556.494500000001</cx:pt>
          <cx:pt idx="124">10115.00885</cx:pt>
          <cx:pt idx="125">3385.3991500000002</cx:pt>
          <cx:pt idx="126">17081.080000000002</cx:pt>
          <cx:pt idx="127">9634.5380000000005</cx:pt>
          <cx:pt idx="128">32734.186300000001</cx:pt>
          <cx:pt idx="129">6082.4049999999997</cx:pt>
          <cx:pt idx="130">12815.444949999999</cx:pt>
          <cx:pt idx="131">13616.3586</cx:pt>
          <cx:pt idx="132">11163.567999999999</cx:pt>
          <cx:pt idx="133">1632.5644500000001</cx:pt>
          <cx:pt idx="134">2457.2111500000001</cx:pt>
          <cx:pt idx="135">2155.6815000000001</cx:pt>
          <cx:pt idx="136">1261.442</cx:pt>
          <cx:pt idx="137">2045.68525</cx:pt>
          <cx:pt idx="138">27322.73386</cx:pt>
          <cx:pt idx="139">2166.732</cx:pt>
          <cx:pt idx="140">27375.904780000001</cx:pt>
          <cx:pt idx="141">3490.5491000000002</cx:pt>
          <cx:pt idx="142">18972.494999999999</cx:pt>
          <cx:pt idx="143">18157.876</cx:pt>
          <cx:pt idx="144">20745.989099999999</cx:pt>
          <cx:pt idx="145">5138.2566999999999</cx:pt>
          <cx:pt idx="146">40720.551050000002</cx:pt>
          <cx:pt idx="147">9877.6077000000005</cx:pt>
          <cx:pt idx="148">10959.6947</cx:pt>
          <cx:pt idx="149">1842.519</cx:pt>
          <cx:pt idx="150">5125.2156999999997</cx:pt>
          <cx:pt idx="151">7789.6350000000002</cx:pt>
          <cx:pt idx="152">6334.3435499999996</cx:pt>
          <cx:pt idx="153">19964.746299999999</cx:pt>
          <cx:pt idx="154">7077.1894000000002</cx:pt>
          <cx:pt idx="155">6948.7007999999996</cx:pt>
          <cx:pt idx="156">21223.675800000001</cx:pt>
          <cx:pt idx="157">15518.180249999999</cx:pt>
          <cx:pt idx="158">36950.256699999998</cx:pt>
          <cx:pt idx="159">19749.383379999999</cx:pt>
          <cx:pt idx="160">21348.705999999998</cx:pt>
          <cx:pt idx="161">36149.483500000002</cx:pt>
          <cx:pt idx="162">10450.552</cx:pt>
          <cx:pt idx="163">5152.134</cx:pt>
          <cx:pt idx="164">5028.1466</cx:pt>
          <cx:pt idx="165">10407.085849999999</cx:pt>
          <cx:pt idx="166">4830.6300000000001</cx:pt>
          <cx:pt idx="167">6128.79745</cx:pt>
          <cx:pt idx="168">2719.2797500000001</cx:pt>
          <cx:pt idx="169">4827.9049500000001</cx:pt>
          <cx:pt idx="170">13405.390299999999</cx:pt>
          <cx:pt idx="171">8116.6800000000003</cx:pt>
          <cx:pt idx="172">1694.7963999999999</cx:pt>
          <cx:pt idx="173">5246.0469999999996</cx:pt>
          <cx:pt idx="174">2855.4375500000001</cx:pt>
          <cx:pt idx="175">48824.449999999997</cx:pt>
          <cx:pt idx="176">6455.86265</cx:pt>
          <cx:pt idx="177">10436.096</cx:pt>
          <cx:pt idx="178">8823.2790000000005</cx:pt>
          <cx:pt idx="179">8538.28845</cx:pt>
          <cx:pt idx="180">11735.87905</cx:pt>
          <cx:pt idx="181">1631.8212000000001</cx:pt>
          <cx:pt idx="182">4005.4225000000001</cx:pt>
          <cx:pt idx="183">7419.4778999999999</cx:pt>
          <cx:pt idx="184">7731.4270999999999</cx:pt>
          <cx:pt idx="185">43753.337050000002</cx:pt>
          <cx:pt idx="186">3981.9767999999999</cx:pt>
          <cx:pt idx="187">5325.6509999999998</cx:pt>
          <cx:pt idx="188">6775.9610000000002</cx:pt>
          <cx:pt idx="189">4922.9159</cx:pt>
          <cx:pt idx="190">12557.605299999999</cx:pt>
          <cx:pt idx="191">4883.866</cx:pt>
          <cx:pt idx="192">2137.6536000000001</cx:pt>
          <cx:pt idx="193">12044.342000000001</cx:pt>
          <cx:pt idx="194">1137.4697000000001</cx:pt>
          <cx:pt idx="195">1639.5631000000001</cx:pt>
          <cx:pt idx="196">5649.7150000000001</cx:pt>
          <cx:pt idx="197">8516.8289999999997</cx:pt>
          <cx:pt idx="198">9644.2525000000005</cx:pt>
          <cx:pt idx="199">14901.5167</cx:pt>
          <cx:pt idx="200">2130.6759000000002</cx:pt>
          <cx:pt idx="201">8871.1517000000003</cx:pt>
          <cx:pt idx="202">13012.20865</cx:pt>
          <cx:pt idx="203">37133.898200000003</cx:pt>
          <cx:pt idx="204">7147.1049999999996</cx:pt>
          <cx:pt idx="205">4337.7352000000001</cx:pt>
          <cx:pt idx="206">11743.299000000001</cx:pt>
          <cx:pt idx="207">20984.0936</cx:pt>
          <cx:pt idx="208">13880.949000000001</cx:pt>
          <cx:pt idx="209">6610.1097</cx:pt>
          <cx:pt idx="210">1980.0699999999999</cx:pt>
          <cx:pt idx="211">8162.7162500000004</cx:pt>
          <cx:pt idx="212">3537.703</cx:pt>
          <cx:pt idx="213">5002.7826999999997</cx:pt>
          <cx:pt idx="214">8520.0259999999998</cx:pt>
          <cx:pt idx="215">7371.7719999999999</cx:pt>
          <cx:pt idx="216">10355.641</cx:pt>
          <cx:pt idx="217">2483.7359999999999</cx:pt>
          <cx:pt idx="218">3392.9767999999999</cx:pt>
          <cx:pt idx="219">25081.76784</cx:pt>
          <cx:pt idx="220">5012.4709999999995</cx:pt>
          <cx:pt idx="221">10564.8845</cx:pt>
          <cx:pt idx="222">5253.5240000000003</cx:pt>
          <cx:pt idx="223">34779.614999999998</cx:pt>
          <cx:pt idx="224">19515.5416</cx:pt>
          <cx:pt idx="225">11987.1682</cx:pt>
          <cx:pt idx="226">2689.4953999999998</cx:pt>
          <cx:pt idx="227">24227.337240000001</cx:pt>
          <cx:pt idx="228">7358.1756500000001</cx:pt>
          <cx:pt idx="229">9225.2564000000002</cx:pt>
          <cx:pt idx="230">7443.6430499999997</cx:pt>
          <cx:pt idx="231">14001.286700000001</cx:pt>
          <cx:pt idx="232">1727.7850000000001</cx:pt>
          <cx:pt idx="233">12333.828</cx:pt>
          <cx:pt idx="234">6710.1918999999998</cx:pt>
          <cx:pt idx="235">19444.265800000001</cx:pt>
          <cx:pt idx="236">1615.7666999999999</cx:pt>
          <cx:pt idx="237">4463.2051000000001</cx:pt>
          <cx:pt idx="238">17352.6803</cx:pt>
          <cx:pt idx="239">7152.6714000000002</cx:pt>
          <cx:pt idx="240">38511.628299999997</cx:pt>
          <cx:pt idx="241">5354.0746499999996</cx:pt>
          <cx:pt idx="242">35160.134570000002</cx:pt>
          <cx:pt idx="243">7196.8670000000002</cx:pt>
          <cx:pt idx="244">29523.1656</cx:pt>
          <cx:pt idx="245">24476.478510000001</cx:pt>
          <cx:pt idx="246">12648.7034</cx:pt>
          <cx:pt idx="247">1986.9333999999999</cx:pt>
          <cx:pt idx="248">1832.0940000000001</cx:pt>
          <cx:pt idx="249">4040.55825</cx:pt>
          <cx:pt idx="250">12829.455099999999</cx:pt>
          <cx:pt idx="251">47305.305</cx:pt>
          <cx:pt idx="252">44260.749900000003</cx:pt>
          <cx:pt idx="253">4260.7439999999997</cx:pt>
          <cx:pt idx="254">41097.161749999999</cx:pt>
          <cx:pt idx="255">13047.332350000001</cx:pt>
          <cx:pt idx="256">43921.183700000001</cx:pt>
          <cx:pt idx="257">5400.9804999999997</cx:pt>
          <cx:pt idx="258">11520.099850000001</cx:pt>
          <cx:pt idx="259">33750.291799999999</cx:pt>
          <cx:pt idx="260">11837.16</cx:pt>
          <cx:pt idx="261">17085.267599999999</cx:pt>
          <cx:pt idx="262">24869.836800000001</cx:pt>
          <cx:pt idx="263">36219.405449999998</cx:pt>
          <cx:pt idx="264">20462.997660000001</cx:pt>
          <cx:pt idx="265">46151.124499999998</cx:pt>
          <cx:pt idx="266">17179.522000000001</cx:pt>
          <cx:pt idx="267">14590.63205</cx:pt>
          <cx:pt idx="268">7441.0529999999999</cx:pt>
          <cx:pt idx="269">9282.4806000000008</cx:pt>
          <cx:pt idx="270">1719.4363000000001</cx:pt>
          <cx:pt idx="271">42856.838000000003</cx:pt>
          <cx:pt idx="272">7265.7025000000003</cx:pt>
          <cx:pt idx="273">9617.6624499999998</cx:pt>
          <cx:pt idx="274">2523.1695</cx:pt>
          <cx:pt idx="275">9715.8410000000003</cx:pt>
          <cx:pt idx="276">2803.69785</cx:pt>
          <cx:pt idx="277">2150.4690000000001</cx:pt>
          <cx:pt idx="278">12928.7911</cx:pt>
          <cx:pt idx="279">9855.1314000000002</cx:pt>
          <cx:pt idx="280">22331.566800000001</cx:pt>
          <cx:pt idx="281">48549.178350000002</cx:pt>
          <cx:pt idx="282">4237.12655</cx:pt>
          <cx:pt idx="283">11879.10405</cx:pt>
          <cx:pt idx="284">9625.9200000000001</cx:pt>
          <cx:pt idx="285">7742.1098000000002</cx:pt>
          <cx:pt idx="286">9432.9253000000008</cx:pt>
          <cx:pt idx="287">14256.192800000001</cx:pt>
          <cx:pt idx="288">47896.79135</cx:pt>
          <cx:pt idx="289">25992.821039999999</cx:pt>
          <cx:pt idx="290">3172.018</cx:pt>
          <cx:pt idx="291">20277.807509999999</cx:pt>
          <cx:pt idx="292">42112.2356</cx:pt>
          <cx:pt idx="293">2156.7518</cx:pt>
          <cx:pt idx="294">3906.127</cx:pt>
          <cx:pt idx="295">1704.5681</cx:pt>
          <cx:pt idx="296">16297.846</cx:pt>
          <cx:pt idx="297">21978.676899999999</cx:pt>
          <cx:pt idx="298">38746.355100000001</cx:pt>
          <cx:pt idx="299">9249.4951999999994</cx:pt>
          <cx:pt idx="300">6746.7425000000003</cx:pt>
          <cx:pt idx="301">24873.384900000001</cx:pt>
          <cx:pt idx="302">12265.5069</cx:pt>
          <cx:pt idx="303">4349.4620000000004</cx:pt>
          <cx:pt idx="304">12646.207</cx:pt>
          <cx:pt idx="305">19442.353500000001</cx:pt>
          <cx:pt idx="306">20177.671129999999</cx:pt>
          <cx:pt idx="307">4151.0286999999998</cx:pt>
          <cx:pt idx="308">11944.594349999999</cx:pt>
          <cx:pt idx="309">7749.1563999999998</cx:pt>
          <cx:pt idx="310">8444.4740000000002</cx:pt>
          <cx:pt idx="311">1737.376</cx:pt>
          <cx:pt idx="312">42124.515299999999</cx:pt>
          <cx:pt idx="313">8124.4084000000003</cx:pt>
          <cx:pt idx="314">34838.873</cx:pt>
          <cx:pt idx="315">9722.7695000000003</cx:pt>
          <cx:pt idx="316">8835.2649500000007</cx:pt>
          <cx:pt idx="317">10435.06525</cx:pt>
          <cx:pt idx="318">7421.1945500000002</cx:pt>
          <cx:pt idx="319">4667.6076499999999</cx:pt>
          <cx:pt idx="320">4894.7533000000003</cx:pt>
          <cx:pt idx="321">24671.663339999999</cx:pt>
          <cx:pt idx="322">35491.639999999999</cx:pt>
          <cx:pt idx="323">11566.30055</cx:pt>
          <cx:pt idx="324">2866.0909999999999</cx:pt>
          <cx:pt idx="325">6600.2059499999996</cx:pt>
          <cx:pt idx="326">3561.8888999999999</cx:pt>
          <cx:pt idx="327">42760.502200000003</cx:pt>
          <cx:pt idx="328">47928.029999999999</cx:pt>
          <cx:pt idx="329">9144.5650000000005</cx:pt>
          <cx:pt idx="330">48517.563150000002</cx:pt>
          <cx:pt idx="331">24393.6224</cx:pt>
          <cx:pt idx="332">13429.035400000001</cx:pt>
          <cx:pt idx="333">11658.379150000001</cx:pt>
          <cx:pt idx="334">19144.576519999999</cx:pt>
          <cx:pt idx="335">13822.803</cx:pt>
          <cx:pt idx="336">12142.578600000001</cx:pt>
          <cx:pt idx="337">13937.666499999999</cx:pt>
          <cx:pt idx="338">41919.097000000002</cx:pt>
          <cx:pt idx="339">8232.6388000000006</cx:pt>
          <cx:pt idx="340">18955.220170000001</cx:pt>
          <cx:pt idx="341">13352.0998</cx:pt>
          <cx:pt idx="342">13217.094499999999</cx:pt>
          <cx:pt idx="343">13981.850350000001</cx:pt>
          <cx:pt idx="344">10977.2063</cx:pt>
          <cx:pt idx="345">6184.2993999999999</cx:pt>
          <cx:pt idx="346">4889.9994999999999</cx:pt>
          <cx:pt idx="347">8334.4575499999992</cx:pt>
          <cx:pt idx="348">5478.0367999999999</cx:pt>
          <cx:pt idx="349">1635.7336499999999</cx:pt>
          <cx:pt idx="350">11830.6072</cx:pt>
          <cx:pt idx="351">8932.0840000000007</cx:pt>
          <cx:pt idx="352">3554.203</cx:pt>
          <cx:pt idx="353">12404.8791</cx:pt>
          <cx:pt idx="354">14133.03775</cx:pt>
          <cx:pt idx="355">24603.04837</cx:pt>
          <cx:pt idx="356">8944.1151000000009</cx:pt>
          <cx:pt idx="357">9620.3307000000004</cx:pt>
          <cx:pt idx="358">1837.2819</cx:pt>
          <cx:pt idx="359">1607.5101</cx:pt>
          <cx:pt idx="360">10043.249</cx:pt>
          <cx:pt idx="361">4751.0699999999997</cx:pt>
          <cx:pt idx="362">13844.505999999999</cx:pt>
          <cx:pt idx="363">2597.779</cx:pt>
          <cx:pt idx="364">3180.5101</cx:pt>
          <cx:pt idx="365">9778.3472000000002</cx:pt>
          <cx:pt idx="366">13430.264999999999</cx:pt>
          <cx:pt idx="367">8017.0611500000005</cx:pt>
          <cx:pt idx="368">8116.2688500000004</cx:pt>
          <cx:pt idx="369">3481.8679999999999</cx:pt>
          <cx:pt idx="370">13415.0381</cx:pt>
          <cx:pt idx="371">12029.286700000001</cx:pt>
          <cx:pt idx="372">7639.4174499999999</cx:pt>
          <cx:pt idx="373">36085.218999999997</cx:pt>
          <cx:pt idx="374">1391.5287000000001</cx:pt>
          <cx:pt idx="375">18033.9679</cx:pt>
          <cx:pt idx="376">21659.930100000001</cx:pt>
          <cx:pt idx="377">38126.246500000001</cx:pt>
          <cx:pt idx="378">16455.707849999999</cx:pt>
          <cx:pt idx="379">27000.98473</cx:pt>
          <cx:pt idx="380">15006.579449999999</cx:pt>
          <cx:pt idx="381">42303.692150000003</cx:pt>
          <cx:pt idx="382">20781.48892</cx:pt>
          <cx:pt idx="383">5846.9175999999998</cx:pt>
          <cx:pt idx="384">8302.5356499999998</cx:pt>
          <cx:pt idx="385">1261.8589999999999</cx:pt>
          <cx:pt idx="386">11856.4115</cx:pt>
          <cx:pt idx="387">30284.642940000002</cx:pt>
          <cx:pt idx="388">3176.8159000000001</cx:pt>
          <cx:pt idx="389">4618.0798999999997</cx:pt>
          <cx:pt idx="390">10736.87075</cx:pt>
          <cx:pt idx="391">2138.0707000000002</cx:pt>
          <cx:pt idx="392">8964.0605500000001</cx:pt>
          <cx:pt idx="393">9290.1394999999993</cx:pt>
          <cx:pt idx="394">9411.0049999999992</cx:pt>
          <cx:pt idx="395">7526.7064499999997</cx:pt>
          <cx:pt idx="396">8522.0030000000006</cx:pt>
          <cx:pt idx="397">16586.49771</cx:pt>
          <cx:pt idx="398">14988.432000000001</cx:pt>
          <cx:pt idx="399">1631.6683</cx:pt>
          <cx:pt idx="400">9264.7970000000005</cx:pt>
          <cx:pt idx="401">8083.9197999999997</cx:pt>
          <cx:pt idx="402">14692.66935</cx:pt>
          <cx:pt idx="403">10269.459999999999</cx:pt>
          <cx:pt idx="404">3260.1990000000001</cx:pt>
          <cx:pt idx="405">11396.9002</cx:pt>
          <cx:pt idx="406">4185.0978999999998</cx:pt>
          <cx:pt idx="407">8539.6710000000003</cx:pt>
          <cx:pt idx="408">6652.5288</cx:pt>
          <cx:pt idx="409">4074.4537</cx:pt>
          <cx:pt idx="410">1621.3402000000001</cx:pt>
          <cx:pt idx="411">19594.809649999999</cx:pt>
          <cx:pt idx="412">14455.644050000001</cx:pt>
          <cx:pt idx="413">5080.0959999999995</cx:pt>
          <cx:pt idx="414">2134.9014999999999</cx:pt>
          <cx:pt idx="415">7345.7266</cx:pt>
          <cx:pt idx="416">9140.9509999999991</cx:pt>
          <cx:pt idx="417">18608.261999999999</cx:pt>
          <cx:pt idx="418">14418.2804</cx:pt>
          <cx:pt idx="419">28950.4692</cx:pt>
          <cx:pt idx="420">46889.261200000001</cx:pt>
          <cx:pt idx="421">46599.108399999997</cx:pt>
          <cx:pt idx="422">39125.332249999999</cx:pt>
          <cx:pt idx="423">2727.3951000000002</cx:pt>
          <cx:pt idx="424">8968.3299999999999</cx:pt>
          <cx:pt idx="425">9788.8659000000007</cx:pt>
          <cx:pt idx="426">6555.07035</cx:pt>
          <cx:pt idx="427">7323.7348190000002</cx:pt>
          <cx:pt idx="428">3167.4558499999998</cx:pt>
          <cx:pt idx="429">18804.752400000001</cx:pt>
          <cx:pt idx="430">23082.955330000001</cx:pt>
          <cx:pt idx="431">4906.4096499999996</cx:pt>
          <cx:pt idx="432">5969.723</cx:pt>
          <cx:pt idx="433">12638.195</cx:pt>
          <cx:pt idx="434">4243.5900499999998</cx:pt>
          <cx:pt idx="435">13919.822899999999</cx:pt>
          <cx:pt idx="436">2254.7966999999999</cx:pt>
          <cx:pt idx="437">5926.8459999999995</cx:pt>
          <cx:pt idx="438">12592.5345</cx:pt>
          <cx:pt idx="439">2897.3235</cx:pt>
          <cx:pt idx="440">4738.2682000000004</cx:pt>
          <cx:pt idx="441">37079.372000000003</cx:pt>
          <cx:pt idx="442">1149.3959</cx:pt>
          <cx:pt idx="443">28287.897659999999</cx:pt>
          <cx:pt idx="444">26109.32905</cx:pt>
          <cx:pt idx="445">7345.0839999999998</cx:pt>
          <cx:pt idx="446">12730.999599999999</cx:pt>
          <cx:pt idx="447">11454.021500000001</cx:pt>
          <cx:pt idx="448">5910.9440000000004</cx:pt>
          <cx:pt idx="449">4762.3289999999997</cx:pt>
          <cx:pt idx="450">7512.2669999999998</cx:pt>
          <cx:pt idx="451">4032.2406999999998</cx:pt>
          <cx:pt idx="452">1969.614</cx:pt>
          <cx:pt idx="453">1769.5316499999999</cx:pt>
          <cx:pt idx="454">4686.3887000000004</cx:pt>
          <cx:pt idx="455">21797.000400000001</cx:pt>
          <cx:pt idx="456">11881.9696</cx:pt>
          <cx:pt idx="457">11840.77505</cx:pt>
          <cx:pt idx="458">10601.412</cx:pt>
          <cx:pt idx="459">7682.6700000000001</cx:pt>
          <cx:pt idx="460">10381.4787</cx:pt>
          <cx:pt idx="461">22144.031999999999</cx:pt>
          <cx:pt idx="462">15230.324049999999</cx:pt>
          <cx:pt idx="463">11165.417649999999</cx:pt>
          <cx:pt idx="464">1632.0362500000001</cx:pt>
          <cx:pt idx="465">19521.968199999999</cx:pt>
          <cx:pt idx="466">13224.692999999999</cx:pt>
          <cx:pt idx="467">12643.3778</cx:pt>
          <cx:pt idx="468">23288.928400000001</cx:pt>
          <cx:pt idx="469">2201.0971</cx:pt>
          <cx:pt idx="470">2497.0383000000002</cx:pt>
          <cx:pt idx="471">2203.4718499999999</cx:pt>
          <cx:pt idx="472">1744.4649999999999</cx:pt>
          <cx:pt idx="473">20878.78443</cx:pt>
          <cx:pt idx="474">25382.296999999999</cx:pt>
          <cx:pt idx="475">28868.6639</cx:pt>
          <cx:pt idx="476">35147.528480000001</cx:pt>
          <cx:pt idx="477">2534.3937500000002</cx:pt>
          <cx:pt idx="478">1534.3045</cx:pt>
          <cx:pt idx="479">1824.2854</cx:pt>
          <cx:pt idx="480">15555.188749999999</cx:pt>
          <cx:pt idx="481">9304.7019</cx:pt>
          <cx:pt idx="482">1622.1885</cx:pt>
          <cx:pt idx="483">9880.0679999999993</cx:pt>
          <cx:pt idx="484">9563.0290000000005</cx:pt>
          <cx:pt idx="485">4347.0233500000004</cx:pt>
          <cx:pt idx="486">12475.3513</cx:pt>
          <cx:pt idx="487">1253.9359999999999</cx:pt>
          <cx:pt idx="488">48885.135609999998</cx:pt>
          <cx:pt idx="489">10461.9794</cx:pt>
          <cx:pt idx="490">1748.7739999999999</cx:pt>
          <cx:pt idx="491">24513.091260000001</cx:pt>
          <cx:pt idx="492">2196.4731999999999</cx:pt>
          <cx:pt idx="493">12574.049000000001</cx:pt>
          <cx:pt idx="494">17942.106</cx:pt>
          <cx:pt idx="495">1967.0227</cx:pt>
          <cx:pt idx="496">4931.6469999999999</cx:pt>
          <cx:pt idx="497">8027.9679999999998</cx:pt>
          <cx:pt idx="498">8211.1002000000008</cx:pt>
          <cx:pt idx="499">13470.860000000001</cx:pt>
          <cx:pt idx="500">36197.699000000001</cx:pt>
          <cx:pt idx="501">6837.3687</cx:pt>
          <cx:pt idx="502">22218.1149</cx:pt>
          <cx:pt idx="503">32548.340499999998</cx:pt>
          <cx:pt idx="504">5974.3846999999996</cx:pt>
          <cx:pt idx="505">6796.8632500000003</cx:pt>
          <cx:pt idx="506">2643.2685000000001</cx:pt>
          <cx:pt idx="507">3077.0954999999999</cx:pt>
          <cx:pt idx="508">3044.2132999999999</cx:pt>
          <cx:pt idx="509">11455.280000000001</cx:pt>
          <cx:pt idx="510">11763.000899999999</cx:pt>
          <cx:pt idx="511">2498.4144000000001</cx:pt>
          <cx:pt idx="512">9361.3268000000007</cx:pt>
          <cx:pt idx="513">1256.299</cx:pt>
          <cx:pt idx="514">21082.16</cx:pt>
          <cx:pt idx="515">11362.754999999999</cx:pt>
          <cx:pt idx="516">27724.28875</cx:pt>
          <cx:pt idx="517">8413.4630500000003</cx:pt>
          <cx:pt idx="518">5240.7650000000003</cx:pt>
          <cx:pt idx="519">3857.7592500000001</cx:pt>
          <cx:pt idx="520">25656.575260000001</cx:pt>
          <cx:pt idx="521">3994.1777999999999</cx:pt>
          <cx:pt idx="522">9866.3048500000004</cx:pt>
          <cx:pt idx="523">5397.6166999999996</cx:pt>
          <cx:pt idx="524">38245.593269999998</cx:pt>
          <cx:pt idx="525">11482.63485</cx:pt>
          <cx:pt idx="526">24059.680189999999</cx:pt>
          <cx:pt idx="527">9861.0249999999996</cx:pt>
          <cx:pt idx="528">8342.9087500000005</cx:pt>
          <cx:pt idx="529">1708.0014000000001</cx:pt>
          <cx:pt idx="530">48675.517699999997</cx:pt>
          <cx:pt idx="531">14043.476699999999</cx:pt>
          <cx:pt idx="532">12925.886</cx:pt>
          <cx:pt idx="533">19214.705529999999</cx:pt>
          <cx:pt idx="534">13831.1152</cx:pt>
          <cx:pt idx="535">6067.1267500000004</cx:pt>
          <cx:pt idx="536">5972.3779999999997</cx:pt>
          <cx:pt idx="537">8825.0859999999993</cx:pt>
          <cx:pt idx="538">8233.0974999999999</cx:pt>
          <cx:pt idx="539">27346.04207</cx:pt>
          <cx:pt idx="540">6196.4480000000003</cx:pt>
          <cx:pt idx="541">3056.3881000000001</cx:pt>
          <cx:pt idx="542">13887.204</cx:pt>
          <cx:pt idx="543">63770.428010000003</cx:pt>
          <cx:pt idx="544">10231.499900000001</cx:pt>
          <cx:pt idx="545">23807.240600000001</cx:pt>
          <cx:pt idx="546">3268.84665</cx:pt>
          <cx:pt idx="547">11538.421</cx:pt>
          <cx:pt idx="548">3213.6220499999999</cx:pt>
          <cx:pt idx="549">45863.205000000002</cx:pt>
          <cx:pt idx="550">13390.558999999999</cx:pt>
          <cx:pt idx="551">3972.9247</cx:pt>
          <cx:pt idx="552">12957.118</cx:pt>
          <cx:pt idx="553">11187.6567</cx:pt>
          <cx:pt idx="554">17878.900679999999</cx:pt>
          <cx:pt idx="555">3847.674</cx:pt>
          <cx:pt idx="556">8334.5895999999993</cx:pt>
          <cx:pt idx="557">3935.1799000000001</cx:pt>
          <cx:pt idx="558">39983.425949999997</cx:pt>
          <cx:pt idx="559">1646.4296999999999</cx:pt>
          <cx:pt idx="560">9193.8384999999998</cx:pt>
          <cx:pt idx="561">10923.933199999999</cx:pt>
          <cx:pt idx="562">2494.0219999999999</cx:pt>
          <cx:pt idx="563">9058.7302999999993</cx:pt>
          <cx:pt idx="564">2801.2588000000001</cx:pt>
          <cx:pt idx="565">2128.4310500000001</cx:pt>
          <cx:pt idx="566">6373.55735</cx:pt>
          <cx:pt idx="567">7256.7231000000002</cx:pt>
          <cx:pt idx="568">11552.904</cx:pt>
          <cx:pt idx="569">45702.022349999999</cx:pt>
          <cx:pt idx="570">3761.2919999999999</cx:pt>
          <cx:pt idx="571">2219.4450999999999</cx:pt>
          <cx:pt idx="572">4753.6368000000002</cx:pt>
          <cx:pt idx="573">31620.001059999999</cx:pt>
          <cx:pt idx="574">13224.057049999999</cx:pt>
          <cx:pt idx="575">12222.898300000001</cx:pt>
          <cx:pt idx="576">1664.9996000000001</cx:pt>
          <cx:pt idx="577">58571.074480000003</cx:pt>
          <cx:pt idx="578">9724.5300000000007</cx:pt>
          <cx:pt idx="579">3206.4913499999998</cx:pt>
          <cx:pt idx="580">12913.992399999999</cx:pt>
          <cx:pt idx="581">1639.5631000000001</cx:pt>
          <cx:pt idx="582">6356.2707</cx:pt>
          <cx:pt idx="583">17626.239509999999</cx:pt>
          <cx:pt idx="584">1242.816</cx:pt>
          <cx:pt idx="585">4779.6022999999996</cx:pt>
          <cx:pt idx="586">3861.2096499999998</cx:pt>
          <cx:pt idx="587">43943.876100000001</cx:pt>
          <cx:pt idx="588">13635.6379</cx:pt>
          <cx:pt idx="589">5976.8311000000003</cx:pt>
          <cx:pt idx="590">11842.441999999999</cx:pt>
          <cx:pt idx="591">8428.0692999999992</cx:pt>
          <cx:pt idx="592">2566.4706999999999</cx:pt>
          <cx:pt idx="593">15359.104499999999</cx:pt>
          <cx:pt idx="594">5709.1643999999997</cx:pt>
          <cx:pt idx="595">8823.9857499999998</cx:pt>
          <cx:pt idx="596">7640.3091999999997</cx:pt>
          <cx:pt idx="597">5594.8455000000004</cx:pt>
          <cx:pt idx="598">7441.5010000000002</cx:pt>
          <cx:pt idx="599">33471.971890000001</cx:pt>
          <cx:pt idx="600">1633.0444</cx:pt>
          <cx:pt idx="601">9174.1356500000002</cx:pt>
          <cx:pt idx="602">11070.535</cx:pt>
          <cx:pt idx="603">16085.127500000001</cx:pt>
          <cx:pt idx="604">17468.983899999999</cx:pt>
          <cx:pt idx="605">9283.5619999999999</cx:pt>
          <cx:pt idx="606">3558.6202499999999</cx:pt>
          <cx:pt idx="607">25678.778450000002</cx:pt>
          <cx:pt idx="608">4435.0941999999995</cx:pt>
          <cx:pt idx="609">39241.442000000003</cx:pt>
          <cx:pt idx="610">8547.6913000000004</cx:pt>
          <cx:pt idx="611">6571.5439999999999</cx:pt>
          <cx:pt idx="612">2207.6974500000001</cx:pt>
          <cx:pt idx="613">6753.0379999999996</cx:pt>
          <cx:pt idx="614">1880.0699999999999</cx:pt>
          <cx:pt idx="615">42969.852700000003</cx:pt>
          <cx:pt idx="616">11658.11505</cx:pt>
          <cx:pt idx="617">23306.546999999999</cx:pt>
          <cx:pt idx="618">34439.855900000002</cx:pt>
          <cx:pt idx="619">10713.644</cx:pt>
          <cx:pt idx="620">3659.346</cx:pt>
          <cx:pt idx="621">40182.245999999999</cx:pt>
          <cx:pt idx="622">9182.1700000000001</cx:pt>
          <cx:pt idx="623">34617.840649999998</cx:pt>
          <cx:pt idx="624">12129.614149999999</cx:pt>
          <cx:pt idx="625">3736.4647</cx:pt>
          <cx:pt idx="626">6748.5911999999998</cx:pt>
          <cx:pt idx="627">11326.71487</cx:pt>
          <cx:pt idx="628">11365.951999999999</cx:pt>
          <cx:pt idx="629">42983.458500000001</cx:pt>
          <cx:pt idx="630">10085.846</cx:pt>
          <cx:pt idx="631">1977.8150000000001</cx:pt>
          <cx:pt idx="632">3366.6696999999999</cx:pt>
          <cx:pt idx="633">7173.35995</cx:pt>
          <cx:pt idx="634">9391.3459999999995</cx:pt>
          <cx:pt idx="635">14410.9321</cx:pt>
          <cx:pt idx="636">2709.1118999999999</cx:pt>
          <cx:pt idx="637">24915.046259999999</cx:pt>
          <cx:pt idx="638">20149.322899999999</cx:pt>
          <cx:pt idx="639">12949.1554</cx:pt>
          <cx:pt idx="640">6666.2430000000004</cx:pt>
          <cx:pt idx="641">32787.458590000002</cx:pt>
          <cx:pt idx="642">13143.86485</cx:pt>
          <cx:pt idx="643">4466.6214</cx:pt>
          <cx:pt idx="644">18806.145469999999</cx:pt>
          <cx:pt idx="645">10141.136200000001</cx:pt>
          <cx:pt idx="646">6123.5688</cx:pt>
          <cx:pt idx="647">8252.2842999999993</cx:pt>
          <cx:pt idx="648">1712.2270000000001</cx:pt>
          <cx:pt idx="649">12430.95335</cx:pt>
          <cx:pt idx="650">9800.8881999999994</cx:pt>
          <cx:pt idx="651">10579.710999999999</cx:pt>
          <cx:pt idx="652">8280.6226999999999</cx:pt>
          <cx:pt idx="653">8527.5319999999992</cx:pt>
          <cx:pt idx="654">12244.531000000001</cx:pt>
          <cx:pt idx="655">24667.419000000002</cx:pt>
          <cx:pt idx="656">3410.3240000000001</cx:pt>
          <cx:pt idx="657">4058.71245</cx:pt>
          <cx:pt idx="658">26392.260289999998</cx:pt>
          <cx:pt idx="659">14394.398150000001</cx:pt>
          <cx:pt idx="660">6435.6237000000001</cx:pt>
          <cx:pt idx="661">22192.437109999999</cx:pt>
          <cx:pt idx="662">5148.5526</cx:pt>
          <cx:pt idx="663">1136.3994</cx:pt>
          <cx:pt idx="664">27037.914100000002</cx:pt>
          <cx:pt idx="665">42560.430399999997</cx:pt>
          <cx:pt idx="666">8703.4560000000001</cx:pt>
          <cx:pt idx="667">40003.332249999999</cx:pt>
          <cx:pt idx="668">45710.207849999999</cx:pt>
          <cx:pt idx="669">6500.2358999999997</cx:pt>
          <cx:pt idx="670">4837.5823</cx:pt>
          <cx:pt idx="671">3943.5954000000002</cx:pt>
          <cx:pt idx="672">4399.7309999999998</cx:pt>
          <cx:pt idx="673">6185.3208000000004</cx:pt>
          <cx:pt idx="674">46200.985099999998</cx:pt>
          <cx:pt idx="675">7222.7862500000001</cx:pt>
          <cx:pt idx="676">12485.8009</cx:pt>
          <cx:pt idx="677">46130.5265</cx:pt>
          <cx:pt idx="678">12363.547</cx:pt>
          <cx:pt idx="679">10156.7832</cx:pt>
          <cx:pt idx="680">2585.2689999999998</cx:pt>
          <cx:pt idx="681">1242.26</cx:pt>
          <cx:pt idx="682">40103.889999999999</cx:pt>
          <cx:pt idx="683">9863.4717999999993</cx:pt>
          <cx:pt idx="684">4766.0219999999999</cx:pt>
          <cx:pt idx="685">11244.376899999999</cx:pt>
          <cx:pt idx="686">7729.6457499999997</cx:pt>
          <cx:pt idx="687">5438.7491</cx:pt>
          <cx:pt idx="688">26236.579969999999</cx:pt>
          <cx:pt idx="689">34806.467700000001</cx:pt>
          <cx:pt idx="690">2104.1134000000002</cx:pt>
          <cx:pt idx="691">8068.1850000000004</cx:pt>
          <cx:pt idx="692">2362.2290499999999</cx:pt>
          <cx:pt idx="693">2352.9684499999998</cx:pt>
          <cx:pt idx="694">3577.9989999999998</cx:pt>
          <cx:pt idx="695">3201.2451500000002</cx:pt>
          <cx:pt idx="696">29186.482360000002</cx:pt>
          <cx:pt idx="697">40273.645499999999</cx:pt>
          <cx:pt idx="698">10976.24575</cx:pt>
          <cx:pt idx="699">3500.6122999999998</cx:pt>
          <cx:pt idx="700">2020.5523000000001</cx:pt>
          <cx:pt idx="701">9541.6955500000004</cx:pt>
          <cx:pt idx="702">9504.3102999999992</cx:pt>
          <cx:pt idx="703">5385.3379000000004</cx:pt>
          <cx:pt idx="704">8930.9345499999999</cx:pt>
          <cx:pt idx="705">5375.0379999999996</cx:pt>
          <cx:pt idx="706">44400.4064</cx:pt>
          <cx:pt idx="707">10264.4421</cx:pt>
          <cx:pt idx="708">6113.2310500000003</cx:pt>
          <cx:pt idx="709">5469.0065999999997</cx:pt>
          <cx:pt idx="710">1727.54</cx:pt>
          <cx:pt idx="711">10107.220600000001</cx:pt>
          <cx:pt idx="712">8310.8391499999998</cx:pt>
          <cx:pt idx="713">1984.4532999999999</cx:pt>
          <cx:pt idx="714">2457.502</cx:pt>
          <cx:pt idx="715">12146.971</cx:pt>
          <cx:pt idx="716">9566.9909000000007</cx:pt>
          <cx:pt idx="717">13112.604799999999</cx:pt>
          <cx:pt idx="718">10848.1343</cx:pt>
          <cx:pt idx="719">12231.613600000001</cx:pt>
          <cx:pt idx="720">9875.6803999999993</cx:pt>
          <cx:pt idx="721">11264.540999999999</cx:pt>
          <cx:pt idx="722">12979.358</cx:pt>
          <cx:pt idx="723">1263.249</cx:pt>
          <cx:pt idx="724">10106.134249999999</cx:pt>
          <cx:pt idx="725">40932.429499999998</cx:pt>
          <cx:pt idx="726">6664.68595</cx:pt>
          <cx:pt idx="727">16657.71745</cx:pt>
          <cx:pt idx="728">2217.6012000000001</cx:pt>
          <cx:pt idx="729">6781.3541999999998</cx:pt>
          <cx:pt idx="730">19361.998800000001</cx:pt>
          <cx:pt idx="731">10065.413</cx:pt>
          <cx:pt idx="732">4234.9269999999997</cx:pt>
          <cx:pt idx="733">9447.2503500000003</cx:pt>
          <cx:pt idx="734">14007.222</cx:pt>
          <cx:pt idx="735">9583.8932999999997</cx:pt>
          <cx:pt idx="736">40419.019099999998</cx:pt>
          <cx:pt idx="737">3484.3310000000001</cx:pt>
          <cx:pt idx="738">36189.101699999999</cx:pt>
          <cx:pt idx="739">44585.455869999998</cx:pt>
          <cx:pt idx="740">8604.4836500000001</cx:pt>
          <cx:pt idx="741">18246.495500000001</cx:pt>
          <cx:pt idx="742">43254.417950000003</cx:pt>
          <cx:pt idx="743">3757.8447999999999</cx:pt>
          <cx:pt idx="744">8827.2098999999998</cx:pt>
          <cx:pt idx="745">9910.3598500000007</cx:pt>
          <cx:pt idx="746">11737.848840000001</cx:pt>
          <cx:pt idx="747">1627.2824499999999</cx:pt>
          <cx:pt idx="748">8556.9069999999992</cx:pt>
          <cx:pt idx="749">3062.5082499999999</cx:pt>
          <cx:pt idx="750">19539.242999999999</cx:pt>
          <cx:pt idx="751">1906.35825</cx:pt>
          <cx:pt idx="752">14210.53595</cx:pt>
          <cx:pt idx="753">11833.782300000001</cx:pt>
          <cx:pt idx="754">17128.426080000001</cx:pt>
          <cx:pt idx="755">5031.26955</cx:pt>
          <cx:pt idx="756">7985.8149999999996</cx:pt>
          <cx:pt idx="757">23065.420699999999</cx:pt>
          <cx:pt idx="758">5428.7277000000004</cx:pt>
          <cx:pt idx="759">36307.798300000002</cx:pt>
          <cx:pt idx="760">3925.7582000000002</cx:pt>
          <cx:pt idx="761">2416.9549999999999</cx:pt>
          <cx:pt idx="762">19040.876</cx:pt>
          <cx:pt idx="763">3070.8087</cx:pt>
          <cx:pt idx="764">9095.0682500000003</cx:pt>
          <cx:pt idx="765">11842.623750000001</cx:pt>
          <cx:pt idx="766">8062.7640000000001</cx:pt>
          <cx:pt idx="767">7050.6419999999998</cx:pt>
          <cx:pt idx="768">14319.031000000001</cx:pt>
          <cx:pt idx="769">6933.2422500000002</cx:pt>
          <cx:pt idx="770">27941.28758</cx:pt>
          <cx:pt idx="771">11150.780000000001</cx:pt>
          <cx:pt idx="772">12797.20962</cx:pt>
          <cx:pt idx="773">17748.5062</cx:pt>
          <cx:pt idx="774">7261.741</cx:pt>
          <cx:pt idx="775">10560.4917</cx:pt>
          <cx:pt idx="776">6986.6970000000001</cx:pt>
          <cx:pt idx="777">7448.4039499999999</cx:pt>
          <cx:pt idx="778">5934.3797999999997</cx:pt>
          <cx:pt idx="779">9869.8101999999999</cx:pt>
          <cx:pt idx="780">18259.216</cx:pt>
          <cx:pt idx="781">1146.7965999999999</cx:pt>
          <cx:pt idx="782">9386.1612999999998</cx:pt>
          <cx:pt idx="783">24520.263999999999</cx:pt>
          <cx:pt idx="784">4350.5144</cx:pt>
          <cx:pt idx="785">6414.1779999999999</cx:pt>
          <cx:pt idx="786">12741.167450000001</cx:pt>
          <cx:pt idx="787">1917.3184000000001</cx:pt>
          <cx:pt idx="788">5209.5788499999999</cx:pt>
          <cx:pt idx="789">13457.960800000001</cx:pt>
          <cx:pt idx="790">5662.2250000000004</cx:pt>
          <cx:pt idx="791">1252.4069999999999</cx:pt>
          <cx:pt idx="792">2731.9122000000002</cx:pt>
          <cx:pt idx="793">21195.817999999999</cx:pt>
          <cx:pt idx="794">7209.4917999999998</cx:pt>
          <cx:pt idx="795">18310.741999999998</cx:pt>
          <cx:pt idx="796">4266.1657999999998</cx:pt>
          <cx:pt idx="797">4719.52405</cx:pt>
          <cx:pt idx="798">11848.141</cx:pt>
          <cx:pt idx="799">17904.527050000001</cx:pt>
          <cx:pt idx="800">7046.7222000000002</cx:pt>
          <cx:pt idx="801">14313.846299999999</cx:pt>
          <cx:pt idx="802">2103.0799999999999</cx:pt>
          <cx:pt idx="803">38792.685599999997</cx:pt>
          <cx:pt idx="804">1815.8759</cx:pt>
          <cx:pt idx="805">7731.8578500000003</cx:pt>
          <cx:pt idx="806">28476.734990000001</cx:pt>
          <cx:pt idx="807">2136.8822500000001</cx:pt>
          <cx:pt idx="808">1131.5065999999999</cx:pt>
          <cx:pt idx="809">3309.7926000000002</cx:pt>
          <cx:pt idx="810">9414.9200000000001</cx:pt>
          <cx:pt idx="811">6360.9935999999998</cx:pt>
          <cx:pt idx="812">11013.7119</cx:pt>
          <cx:pt idx="813">4428.8878500000001</cx:pt>
          <cx:pt idx="814">5584.3056999999999</cx:pt>
          <cx:pt idx="815">1877.9294</cx:pt>
          <cx:pt idx="816">2842.7607499999999</cx:pt>
          <cx:pt idx="817">3597.596</cx:pt>
          <cx:pt idx="818">23401.30575</cx:pt>
          <cx:pt idx="819">55135.402090000003</cx:pt>
          <cx:pt idx="820">7445.9179999999997</cx:pt>
          <cx:pt idx="821">2680.9493000000002</cx:pt>
          <cx:pt idx="822">1621.8827000000001</cx:pt>
          <cx:pt idx="823">8219.2039000000004</cx:pt>
          <cx:pt idx="824">12523.604799999999</cx:pt>
          <cx:pt idx="825">16069.08475</cx:pt>
          <cx:pt idx="826">43813.866099999999</cx:pt>
          <cx:pt idx="827">20773.62775</cx:pt>
          <cx:pt idx="828">39597.407200000001</cx:pt>
          <cx:pt idx="829">6117.4944999999998</cx:pt>
          <cx:pt idx="830">13393.755999999999</cx:pt>
          <cx:pt idx="831">5266.3656000000001</cx:pt>
          <cx:pt idx="832">4719.7365499999996</cx:pt>
          <cx:pt idx="833">11743.9341</cx:pt>
          <cx:pt idx="834">5377.4578000000001</cx:pt>
          <cx:pt idx="835">7160.3302999999996</cx:pt>
          <cx:pt idx="836">4402.2330000000002</cx:pt>
          <cx:pt idx="837">11657.7189</cx:pt>
          <cx:pt idx="838">6402.2913500000004</cx:pt>
          <cx:pt idx="839">12622.1795</cx:pt>
          <cx:pt idx="840">1526.3119999999999</cx:pt>
          <cx:pt idx="841">12323.936</cx:pt>
          <cx:pt idx="842">36021.011200000001</cx:pt>
          <cx:pt idx="843">27533.912899999999</cx:pt>
          <cx:pt idx="844">10072.055050000001</cx:pt>
          <cx:pt idx="845">45008.955499999996</cx:pt>
          <cx:pt idx="846">9872.7009999999991</cx:pt>
          <cx:pt idx="847">2438.0551999999998</cx:pt>
          <cx:pt idx="848">2974.1260000000002</cx:pt>
          <cx:pt idx="849">10601.632250000001</cx:pt>
          <cx:pt idx="850">37270.1512</cx:pt>
          <cx:pt idx="851">14119.620000000001</cx:pt>
          <cx:pt idx="852">42111.664700000001</cx:pt>
          <cx:pt idx="853">11729.6795</cx:pt>
          <cx:pt idx="854">24106.912550000001</cx:pt>
          <cx:pt idx="855">1875.3440000000001</cx:pt>
          <cx:pt idx="856">40974.164900000003</cx:pt>
          <cx:pt idx="857">15817.985699999999</cx:pt>
          <cx:pt idx="858">18218.161390000001</cx:pt>
          <cx:pt idx="859">10965.446</cx:pt>
          <cx:pt idx="860">46113.510999999999</cx:pt>
          <cx:pt idx="861">7151.0919999999996</cx:pt>
          <cx:pt idx="862">12269.68865</cx:pt>
          <cx:pt idx="863">5458.0464499999998</cx:pt>
          <cx:pt idx="864">8782.4689999999991</cx:pt>
          <cx:pt idx="865">6600.3609999999999</cx:pt>
          <cx:pt idx="866">1141.4450999999999</cx:pt>
          <cx:pt idx="867">11576.129999999999</cx:pt>
          <cx:pt idx="868">13129.603450000001</cx:pt>
          <cx:pt idx="869">4391.652</cx:pt>
          <cx:pt idx="870">8457.8179999999993</cx:pt>
          <cx:pt idx="871">3392.3652000000002</cx:pt>
          <cx:pt idx="872">5966.8873999999996</cx:pt>
          <cx:pt idx="873">6849.0259999999998</cx:pt>
          <cx:pt idx="874">8891.1394999999993</cx:pt>
          <cx:pt idx="875">2690.1138000000001</cx:pt>
          <cx:pt idx="876">26140.3603</cx:pt>
          <cx:pt idx="877">6653.7885999999999</cx:pt>
          <cx:pt idx="878">6282.2349999999997</cx:pt>
          <cx:pt idx="879">6311.9520000000002</cx:pt>
          <cx:pt idx="880">3443.0639999999999</cx:pt>
          <cx:pt idx="881">2789.0574000000001</cx:pt>
          <cx:pt idx="882">2585.8506499999999</cx:pt>
          <cx:pt idx="883">46255.112500000003</cx:pt>
          <cx:pt idx="884">4877.9810500000003</cx:pt>
          <cx:pt idx="885">19719.6947</cx:pt>
          <cx:pt idx="886">27218.437249999999</cx:pt>
          <cx:pt idx="887">5272.1758</cx:pt>
          <cx:pt idx="888">1682.597</cx:pt>
          <cx:pt idx="889">11945.1327</cx:pt>
          <cx:pt idx="890">29330.98315</cx:pt>
          <cx:pt idx="891">7243.8136000000004</cx:pt>
          <cx:pt idx="892">10422.916649999999</cx:pt>
          <cx:pt idx="893">44202.653599999998</cx:pt>
          <cx:pt idx="894">13555.0049</cx:pt>
          <cx:pt idx="895">13063.883</cx:pt>
          <cx:pt idx="896">19798.054550000001</cx:pt>
          <cx:pt idx="897">2221.5644499999999</cx:pt>
          <cx:pt idx="898">1634.5734</cx:pt>
          <cx:pt idx="899">2117.3388500000001</cx:pt>
          <cx:pt idx="900">8688.8588500000005</cx:pt>
          <cx:pt idx="901">48673.558799999999</cx:pt>
          <cx:pt idx="902">4661.2863500000003</cx:pt>
          <cx:pt idx="903">8125.7844999999998</cx:pt>
          <cx:pt idx="904">12644.589</cx:pt>
          <cx:pt idx="905">4564.1914500000003</cx:pt>
          <cx:pt idx="906">4846.9201499999999</cx:pt>
          <cx:pt idx="907">7633.7205999999996</cx:pt>
          <cx:pt idx="908">15170.069</cx:pt>
          <cx:pt idx="909">17496.306</cx:pt>
          <cx:pt idx="910">2639.0428999999999</cx:pt>
          <cx:pt idx="911">33732.686699999998</cx:pt>
          <cx:pt idx="912">14382.709049999999</cx:pt>
          <cx:pt idx="913">7626.9930000000004</cx:pt>
          <cx:pt idx="914">5257.5079500000002</cx:pt>
          <cx:pt idx="915">2473.3341</cx:pt>
          <cx:pt idx="916">21774.32215</cx:pt>
          <cx:pt idx="917">35069.374519999998</cx:pt>
          <cx:pt idx="918">13041.921</cx:pt>
          <cx:pt idx="919">5245.2268999999997</cx:pt>
          <cx:pt idx="920">13451.121999999999</cx:pt>
          <cx:pt idx="921">13462.52</cx:pt>
          <cx:pt idx="922">5488.2619999999997</cx:pt>
          <cx:pt idx="923">4320.4108500000002</cx:pt>
          <cx:pt idx="924">6250.4350000000004</cx:pt>
          <cx:pt idx="925">25333.332839999999</cx:pt>
          <cx:pt idx="926">2913.569</cx:pt>
          <cx:pt idx="927">12032.325999999999</cx:pt>
          <cx:pt idx="928">13470.804400000001</cx:pt>
          <cx:pt idx="929">6289.7548999999999</cx:pt>
          <cx:pt idx="930">2927.0646999999999</cx:pt>
          <cx:pt idx="931">6238.2979999999998</cx:pt>
          <cx:pt idx="932">10096.969999999999</cx:pt>
          <cx:pt idx="933">7348.1419999999998</cx:pt>
          <cx:pt idx="934">4673.3922000000002</cx:pt>
          <cx:pt idx="935">12233.828</cx:pt>
          <cx:pt idx="936">32108.662820000001</cx:pt>
          <cx:pt idx="937">8965.7957499999993</cx:pt>
          <cx:pt idx="938">2304.0021999999999</cx:pt>
          <cx:pt idx="939">9487.6442000000006</cx:pt>
          <cx:pt idx="940">1121.8739</cx:pt>
          <cx:pt idx="941">9549.5650999999998</cx:pt>
          <cx:pt idx="942">2217.4691499999999</cx:pt>
          <cx:pt idx="943">1628.4709</cx:pt>
          <cx:pt idx="944">12982.8747</cx:pt>
          <cx:pt idx="945">11674.129999999999</cx:pt>
          <cx:pt idx="946">7160.0940000000001</cx:pt>
          <cx:pt idx="947">39047.285000000003</cx:pt>
          <cx:pt idx="948">6358.7764500000003</cx:pt>
          <cx:pt idx="949">19933.457999999999</cx:pt>
          <cx:pt idx="950">11534.872649999999</cx:pt>
          <cx:pt idx="951">47462.894</cx:pt>
          <cx:pt idx="952">4527.1829500000003</cx:pt>
          <cx:pt idx="953">38998.546000000002</cx:pt>
          <cx:pt idx="954">20009.63365</cx:pt>
          <cx:pt idx="955">3875.7341000000001</cx:pt>
          <cx:pt idx="956">41999.519999999997</cx:pt>
          <cx:pt idx="957">12609.88702</cx:pt>
          <cx:pt idx="958">41034.221400000002</cx:pt>
          <cx:pt idx="959">28468.919010000001</cx:pt>
          <cx:pt idx="960">2730.1078499999999</cx:pt>
          <cx:pt idx="961">3353.2840000000001</cx:pt>
          <cx:pt idx="962">14474.674999999999</cx:pt>
          <cx:pt idx="963">9500.5730500000009</cx:pt>
          <cx:pt idx="964">26467.09737</cx:pt>
          <cx:pt idx="965">4746.3440000000001</cx:pt>
          <cx:pt idx="966">23967.38305</cx:pt>
          <cx:pt idx="967">7518.0253499999999</cx:pt>
          <cx:pt idx="968">3279.8685500000001</cx:pt>
          <cx:pt idx="969">8596.8277999999991</cx:pt>
          <cx:pt idx="970">10702.642400000001</cx:pt>
          <cx:pt idx="971">4992.3764000000001</cx:pt>
          <cx:pt idx="972">2527.8186500000002</cx:pt>
          <cx:pt idx="973">1759.338</cx:pt>
          <cx:pt idx="974">2322.6217999999999</cx:pt>
          <cx:pt idx="975">16138.762049999999</cx:pt>
          <cx:pt idx="976">7804.1605</cx:pt>
          <cx:pt idx="977">2902.9065000000001</cx:pt>
          <cx:pt idx="978">9704.6680500000002</cx:pt>
          <cx:pt idx="979">4889.0367999999999</cx:pt>
          <cx:pt idx="980">25517.11363</cx:pt>
          <cx:pt idx="981">4500.33925</cx:pt>
          <cx:pt idx="982">19199.944</cx:pt>
          <cx:pt idx="983">16796.411940000002</cx:pt>
          <cx:pt idx="984">4915.0598499999996</cx:pt>
          <cx:pt idx="985">7624.6300000000001</cx:pt>
          <cx:pt idx="986">8410.0468500000006</cx:pt>
          <cx:pt idx="987">28340.188849999999</cx:pt>
          <cx:pt idx="988">4518.8262500000001</cx:pt>
          <cx:pt idx="989">14571.890799999999</cx:pt>
          <cx:pt idx="990">3378.9099999999999</cx:pt>
          <cx:pt idx="991">7144.86265</cx:pt>
          <cx:pt idx="992">10118.424000000001</cx:pt>
          <cx:pt idx="993">5484.4673000000003</cx:pt>
          <cx:pt idx="994">16420.494549999999</cx:pt>
          <cx:pt idx="995">7986.4752500000004</cx:pt>
          <cx:pt idx="996">7418.5219999999999</cx:pt>
          <cx:pt idx="997">13887.968500000001</cx:pt>
          <cx:pt idx="998">6551.7501000000002</cx:pt>
          <cx:pt idx="999">5267.8181500000001</cx:pt>
          <cx:pt idx="1000">17361.766100000001</cx:pt>
          <cx:pt idx="1001">34472.841</cx:pt>
          <cx:pt idx="1002">1972.95</cx:pt>
          <cx:pt idx="1003">21232.182260000001</cx:pt>
          <cx:pt idx="1004">8627.5411000000004</cx:pt>
          <cx:pt idx="1005">4433.3877000000002</cx:pt>
          <cx:pt idx="1006">4438.2633999999998</cx:pt>
          <cx:pt idx="1007">24915.220850000002</cx:pt>
          <cx:pt idx="1008">23241.47453</cx:pt>
          <cx:pt idx="1009">9957.7216000000008</cx:pt>
          <cx:pt idx="1010">8269.0439999999999</cx:pt>
          <cx:pt idx="1011">18767.737700000001</cx:pt>
          <cx:pt idx="1012">36580.282160000002</cx:pt>
          <cx:pt idx="1013">8765.2489999999998</cx:pt>
          <cx:pt idx="1014">5383.5360000000001</cx:pt>
          <cx:pt idx="1015">12124.992399999999</cx:pt>
          <cx:pt idx="1016">2709.24395</cx:pt>
          <cx:pt idx="1017">3987.9259999999999</cx:pt>
          <cx:pt idx="1018">12495.290849999999</cx:pt>
          <cx:pt idx="1019">26018.950519999999</cx:pt>
          <cx:pt idx="1020">8798.5930000000008</cx:pt>
          <cx:pt idx="1021">35595.589800000002</cx:pt>
          <cx:pt idx="1022">42211.138200000001</cx:pt>
          <cx:pt idx="1023">1711.0268000000001</cx:pt>
          <cx:pt idx="1024">8569.8618000000006</cx:pt>
          <cx:pt idx="1025">2020.1769999999999</cx:pt>
          <cx:pt idx="1026">16450.894700000001</cx:pt>
          <cx:pt idx="1027">21595.382290000001</cx:pt>
          <cx:pt idx="1028">9850.4320000000007</cx:pt>
          <cx:pt idx="1029">6877.9800999999998</cx:pt>
          <cx:pt idx="1030">21677.283449999999</cx:pt>
          <cx:pt idx="1031">44423.803</cx:pt>
          <cx:pt idx="1032">4137.5227000000004</cx:pt>
          <cx:pt idx="1033">13747.87235</cx:pt>
          <cx:pt idx="1034">12950.0712</cx:pt>
          <cx:pt idx="1035">12094.477999999999</cx:pt>
          <cx:pt idx="1036">37484.4493</cx:pt>
          <cx:pt idx="1037">39725.518049999999</cx:pt>
          <cx:pt idx="1038">2250.8352</cx:pt>
          <cx:pt idx="1039">22493.659640000002</cx:pt>
          <cx:pt idx="1040">20234.854749999999</cx:pt>
          <cx:pt idx="1041">1704.7001499999999</cx:pt>
          <cx:pt idx="1042">33475.817150000003</cx:pt>
          <cx:pt idx="1043">3161.4540000000002</cx:pt>
          <cx:pt idx="1044">11394.065549999999</cx:pt>
          <cx:pt idx="1045">21880.82</cx:pt>
          <cx:pt idx="1046">7325.0482000000002</cx:pt>
          <cx:pt idx="1047">44501.398200000003</cx:pt>
          <cx:pt idx="1048">3594.17085</cx:pt>
          <cx:pt idx="1049">39727.614000000001</cx:pt>
          <cx:pt idx="1050">8023.1354499999998</cx:pt>
          <cx:pt idx="1051">14394.5579</cx:pt>
          <cx:pt idx="1052">9288.0267000000003</cx:pt>
          <cx:pt idx="1053">25309.489000000001</cx:pt>
          <cx:pt idx="1054">3353.4703</cx:pt>
          <cx:pt idx="1055">10594.501550000001</cx:pt>
          <cx:pt idx="1056">8277.5229999999992</cx:pt>
          <cx:pt idx="1057">17929.303370000001</cx:pt>
          <cx:pt idx="1058">2480.9791</cx:pt>
          <cx:pt idx="1059">4462.7218000000003</cx:pt>
          <cx:pt idx="1060">1981.5818999999999</cx:pt>
          <cx:pt idx="1061">11554.223599999999</cx:pt>
          <cx:pt idx="1062">48970.247600000002</cx:pt>
          <cx:pt idx="1063">6548.1950500000003</cx:pt>
          <cx:pt idx="1064">5708.8670000000002</cx:pt>
          <cx:pt idx="1065">7045.4989999999998</cx:pt>
          <cx:pt idx="1066">8978.1851000000006</cx:pt>
          <cx:pt idx="1067">5757.41345</cx:pt>
          <cx:pt idx="1068">14349.8544</cx:pt>
          <cx:pt idx="1069">10928.849</cx:pt>
          <cx:pt idx="1070">39871.704299999998</cx:pt>
          <cx:pt idx="1071">13974.455550000001</cx:pt>
          <cx:pt idx="1072">1909.52745</cx:pt>
          <cx:pt idx="1073">12096.6512</cx:pt>
          <cx:pt idx="1074">13204.28565</cx:pt>
          <cx:pt idx="1075">4562.8420999999998</cx:pt>
          <cx:pt idx="1076">8551.3469999999998</cx:pt>
          <cx:pt idx="1077">2102.2647000000002</cx:pt>
          <cx:pt idx="1078">34672.147199999999</cx:pt>
          <cx:pt idx="1079">15161.5344</cx:pt>
          <cx:pt idx="1080">11884.048580000001</cx:pt>
          <cx:pt idx="1081">4454.40265</cx:pt>
          <cx:pt idx="1082">5855.9025000000001</cx:pt>
          <cx:pt idx="1083">4076.4969999999998</cx:pt>
          <cx:pt idx="1084">15019.760050000001</cx:pt>
          <cx:pt idx="1085">19023.259999999998</cx:pt>
          <cx:pt idx="1086">10796.35025</cx:pt>
          <cx:pt idx="1087">11353.2276</cx:pt>
          <cx:pt idx="1088">9748.9105999999992</cx:pt>
          <cx:pt idx="1089">10577.087</cx:pt>
          <cx:pt idx="1090">41676.081100000003</cx:pt>
          <cx:pt idx="1091">11286.538699999999</cx:pt>
          <cx:pt idx="1092">3591.48</cx:pt>
          <cx:pt idx="1093">33907.548000000003</cx:pt>
          <cx:pt idx="1094">11299.343000000001</cx:pt>
          <cx:pt idx="1095">4561.1885000000002</cx:pt>
          <cx:pt idx="1096">44641.197399999997</cx:pt>
          <cx:pt idx="1097">1674.6323</cx:pt>
          <cx:pt idx="1098">23045.566159999998</cx:pt>
          <cx:pt idx="1099">3227.1210999999998</cx:pt>
          <cx:pt idx="1100">16776.304049999999</cx:pt>
          <cx:pt idx="1101">11253.421</cx:pt>
          <cx:pt idx="1102">3471.4096</cx:pt>
          <cx:pt idx="1103">11363.2832</cx:pt>
          <cx:pt idx="1104">20420.604650000001</cx:pt>
          <cx:pt idx="1105">10338.9316</cx:pt>
          <cx:pt idx="1106">8988.1587500000005</cx:pt>
          <cx:pt idx="1107">10493.9458</cx:pt>
          <cx:pt idx="1108">2904.0880000000002</cx:pt>
          <cx:pt idx="1109">8605.3615000000009</cx:pt>
          <cx:pt idx="1110">11512.405000000001</cx:pt>
          <cx:pt idx="1111">41949.244100000004</cx:pt>
          <cx:pt idx="1112">24180.933499999999</cx:pt>
          <cx:pt idx="1113">5312.1698500000002</cx:pt>
          <cx:pt idx="1114">2396.0958999999998</cx:pt>
          <cx:pt idx="1115">10807.4863</cx:pt>
          <cx:pt idx="1116">9222.4025999999994</cx:pt>
          <cx:pt idx="1117">36124.573700000001</cx:pt>
          <cx:pt idx="1118">38282.749499999998</cx:pt>
          <cx:pt idx="1119">5693.4305000000004</cx:pt>
          <cx:pt idx="1120">34166.273000000001</cx:pt>
          <cx:pt idx="1121">8347.1643000000004</cx:pt>
          <cx:pt idx="1122">46661.4424</cx:pt>
          <cx:pt idx="1123">18903.491409999999</cx:pt>
          <cx:pt idx="1124">40904.199500000002</cx:pt>
          <cx:pt idx="1125">14254.608200000001</cx:pt>
          <cx:pt idx="1126">10214.636</cx:pt>
          <cx:pt idx="1127">5836.5204000000003</cx:pt>
          <cx:pt idx="1128">14358.364369999999</cx:pt>
          <cx:pt idx="1129">1728.8969999999999</cx:pt>
          <cx:pt idx="1130">8582.3022999999994</cx:pt>
          <cx:pt idx="1131">3693.4279999999999</cx:pt>
          <cx:pt idx="1132">20709.020339999999</cx:pt>
          <cx:pt idx="1133">9991.0376500000002</cx:pt>
          <cx:pt idx="1134">19673.335729999999</cx:pt>
          <cx:pt idx="1135">11085.586799999999</cx:pt>
          <cx:pt idx="1136">7623.518</cx:pt>
          <cx:pt idx="1137">3176.2876999999999</cx:pt>
          <cx:pt idx="1138">3704.3544999999999</cx:pt>
          <cx:pt idx="1139">36898.733079999998</cx:pt>
          <cx:pt idx="1140">9048.0272999999997</cx:pt>
          <cx:pt idx="1141">7954.5169999999998</cx:pt>
          <cx:pt idx="1142">27117.993780000001</cx:pt>
          <cx:pt idx="1143">6338.0756000000001</cx:pt>
          <cx:pt idx="1144">9630.3970000000008</cx:pt>
          <cx:pt idx="1145">11289.10925</cx:pt>
          <cx:pt idx="1146">52590.829389999999</cx:pt>
          <cx:pt idx="1147">2261.5688</cx:pt>
          <cx:pt idx="1148">10791.959999999999</cx:pt>
          <cx:pt idx="1149">5979.7309999999998</cx:pt>
          <cx:pt idx="1150">2203.7359499999998</cx:pt>
          <cx:pt idx="1151">12235.8392</cx:pt>
          <cx:pt idx="1152">40941.285400000001</cx:pt>
          <cx:pt idx="1153">5630.4578499999998</cx:pt>
          <cx:pt idx="1154">11015.1747</cx:pt>
          <cx:pt idx="1155">7228.2156500000001</cx:pt>
          <cx:pt idx="1156">39722.746200000001</cx:pt>
          <cx:pt idx="1157">14426.073850000001</cx:pt>
          <cx:pt idx="1158">2459.7201</cx:pt>
          <cx:pt idx="1159">3989.8409999999999</cx:pt>
          <cx:pt idx="1160">7727.2532000000001</cx:pt>
          <cx:pt idx="1161">5124.1886999999997</cx:pt>
          <cx:pt idx="1162">18963.171920000001</cx:pt>
          <cx:pt idx="1163">2200.8308499999998</cx:pt>
          <cx:pt idx="1164">7153.5538999999999</cx:pt>
          <cx:pt idx="1165">5227.9887500000004</cx:pt>
          <cx:pt idx="1166">10982.5013</cx:pt>
          <cx:pt idx="1167">4529.4769999999999</cx:pt>
          <cx:pt idx="1168">4670.6400000000003</cx:pt>
          <cx:pt idx="1169">6112.3529500000004</cx:pt>
          <cx:pt idx="1170">17178.682400000002</cx:pt>
          <cx:pt idx="1171">22478.599999999999</cx:pt>
          <cx:pt idx="1172">11093.6229</cx:pt>
          <cx:pt idx="1173">6457.8433999999997</cx:pt>
          <cx:pt idx="1174">4433.9159</cx:pt>
          <cx:pt idx="1175">2154.3609999999999</cx:pt>
          <cx:pt idx="1176">23887.662700000001</cx:pt>
          <cx:pt idx="1177">6496.8860000000004</cx:pt>
          <cx:pt idx="1178">2899.4893499999998</cx:pt>
          <cx:pt idx="1179">19350.368900000001</cx:pt>
          <cx:pt idx="1180">7650.7737500000003</cx:pt>
          <cx:pt idx="1181">2850.6837500000001</cx:pt>
          <cx:pt idx="1182">2632.9920000000002</cx:pt>
          <cx:pt idx="1183">9447.3824000000004</cx:pt>
          <cx:pt idx="1184">18328.238099999999</cx:pt>
          <cx:pt idx="1185">8603.8233999999993</cx:pt>
          <cx:pt idx="1186">37465.34375</cx:pt>
          <cx:pt idx="1187">13844.797200000001</cx:pt>
          <cx:pt idx="1188">21771.3423</cx:pt>
          <cx:pt idx="1189">13126.677449999999</cx:pt>
          <cx:pt idx="1190">5327.4002499999997</cx:pt>
          <cx:pt idx="1191">13725.47184</cx:pt>
          <cx:pt idx="1192">13019.161050000001</cx:pt>
          <cx:pt idx="1193">8671.1912499999999</cx:pt>
          <cx:pt idx="1194">4134.0824499999999</cx:pt>
          <cx:pt idx="1195">18838.703659999999</cx:pt>
          <cx:pt idx="1196">33307.550799999997</cx:pt>
          <cx:pt idx="1197">5699.8374999999996</cx:pt>
          <cx:pt idx="1198">6393.6034499999996</cx:pt>
          <cx:pt idx="1199">4934.7049999999999</cx:pt>
          <cx:pt idx="1200">6198.7518</cx:pt>
          <cx:pt idx="1201">8733.2292500000003</cx:pt>
          <cx:pt idx="1202">2055.3249000000001</cx:pt>
          <cx:pt idx="1203">9964.0599999999995</cx:pt>
          <cx:pt idx="1204">18223.4512</cx:pt>
          <cx:pt idx="1205">5116.5003999999999</cx:pt>
          <cx:pt idx="1206">36910.608030000003</cx:pt>
          <cx:pt idx="1207">38415.474000000002</cx:pt>
          <cx:pt idx="1208">20296.863450000001</cx:pt>
          <cx:pt idx="1209">12347.172</cx:pt>
          <cx:pt idx="1210">5373.3642499999996</cx:pt>
          <cx:pt idx="1211">23563.016179999999</cx:pt>
          <cx:pt idx="1212">1702.4553000000001</cx:pt>
          <cx:pt idx="1213">10806.839</cx:pt>
          <cx:pt idx="1214">3956.0714499999999</cx:pt>
          <cx:pt idx="1215">12890.057650000001</cx:pt>
          <cx:pt idx="1216">5415.6611999999996</cx:pt>
          <cx:pt idx="1217">4058.1161000000002</cx:pt>
          <cx:pt idx="1218">41661.601999999999</cx:pt>
          <cx:pt idx="1219">7537.1638999999996</cx:pt>
          <cx:pt idx="1220">4718.2035500000002</cx:pt>
          <cx:pt idx="1221">6593.5083000000004</cx:pt>
          <cx:pt idx="1222">8442.6669999999995</cx:pt>
          <cx:pt idx="1223">26125.674770000001</cx:pt>
          <cx:pt idx="1224">6858.4795999999997</cx:pt>
          <cx:pt idx="1225">4795.6567999999997</cx:pt>
          <cx:pt idx="1226">6640.5448500000002</cx:pt>
          <cx:pt idx="1227">7162.0122000000001</cx:pt>
          <cx:pt idx="1228">10594.225700000001</cx:pt>
          <cx:pt idx="1229">11938.255950000001</cx:pt>
          <cx:pt idx="1230">60021.398970000002</cx:pt>
          <cx:pt idx="1231">20167.336029999999</cx:pt>
          <cx:pt idx="1232">12479.70895</cx:pt>
          <cx:pt idx="1233">11345.519</cx:pt>
          <cx:pt idx="1234">8515.7587000000003</cx:pt>
          <cx:pt idx="1235">2699.56835</cx:pt>
          <cx:pt idx="1236">14449.8544</cx:pt>
          <cx:pt idx="1237">12224.350850000001</cx:pt>
          <cx:pt idx="1238">6985.50695</cx:pt>
          <cx:pt idx="1239">3238.4357</cx:pt>
          <cx:pt idx="1240">47269.853999999999</cx:pt>
          <cx:pt idx="1241">49577.662400000001</cx:pt>
          <cx:pt idx="1242">4296.2712000000001</cx:pt>
          <cx:pt idx="1243">3171.6149</cx:pt>
          <cx:pt idx="1244">1135.9407000000001</cx:pt>
          <cx:pt idx="1245">5615.3689999999997</cx:pt>
          <cx:pt idx="1246">9101.7980000000007</cx:pt>
          <cx:pt idx="1247">6059.1729999999998</cx:pt>
          <cx:pt idx="1248">1633.9618</cx:pt>
          <cx:pt idx="1249">37607.527699999999</cx:pt>
          <cx:pt idx="1250">18648.421699999999</cx:pt>
          <cx:pt idx="1251">1241.5650000000001</cx:pt>
          <cx:pt idx="1252">16232.847</cx:pt>
          <cx:pt idx="1253">15828.82173</cx:pt>
          <cx:pt idx="1254">4415.1588000000002</cx:pt>
          <cx:pt idx="1255">6474.0129999999999</cx:pt>
          <cx:pt idx="1256">11436.738149999999</cx:pt>
          <cx:pt idx="1257">11305.93455</cx:pt>
          <cx:pt idx="1258">30063.580549999999</cx:pt>
          <cx:pt idx="1259">10197.772199999999</cx:pt>
          <cx:pt idx="1260">4544.2348000000002</cx:pt>
          <cx:pt idx="1261">3277.1610000000001</cx:pt>
          <cx:pt idx="1262">6770.1925000000001</cx:pt>
          <cx:pt idx="1263">7337.7479999999996</cx:pt>
          <cx:pt idx="1264">10370.912549999999</cx:pt>
          <cx:pt idx="1265">26926.5144</cx:pt>
          <cx:pt idx="1266">10704.469999999999</cx:pt>
          <cx:pt idx="1267">34254.053350000002</cx:pt>
          <cx:pt idx="1268">1880.4870000000001</cx:pt>
          <cx:pt idx="1269">8615.2999999999993</cx:pt>
          <cx:pt idx="1270">3292.5298499999999</cx:pt>
          <cx:pt idx="1271">3021.80915</cx:pt>
          <cx:pt idx="1272">14478.33015</cx:pt>
          <cx:pt idx="1273">4747.0528999999997</cx:pt>
          <cx:pt idx="1274">17043.341400000001</cx:pt>
          <cx:pt idx="1275">10959.33</cx:pt>
          <cx:pt idx="1276">2741.9479999999999</cx:pt>
          <cx:pt idx="1277">4357.0436499999996</cx:pt>
          <cx:pt idx="1278">22462.043750000001</cx:pt>
          <cx:pt idx="1279">4189.1130999999996</cx:pt>
          <cx:pt idx="1280">8283.6807000000008</cx:pt>
          <cx:pt idx="1281">24535.698550000001</cx:pt>
          <cx:pt idx="1282">14283.4594</cx:pt>
          <cx:pt idx="1283">1720.3536999999999</cx:pt>
          <cx:pt idx="1284">47403.879999999997</cx:pt>
          <cx:pt idx="1285">8534.6718000000001</cx:pt>
          <cx:pt idx="1286">3732.6251000000002</cx:pt>
          <cx:pt idx="1287">5472.4489999999996</cx:pt>
          <cx:pt idx="1288">38344.565999999999</cx:pt>
          <cx:pt idx="1289">7147.4727999999996</cx:pt>
          <cx:pt idx="1290">7133.9025000000001</cx:pt>
          <cx:pt idx="1291">34828.654000000002</cx:pt>
          <cx:pt idx="1292">1515.3449000000001</cx:pt>
          <cx:pt idx="1293">9301.8935500000007</cx:pt>
          <cx:pt idx="1294">11931.125249999999</cx:pt>
          <cx:pt idx="1295">1964.78</cx:pt>
          <cx:pt idx="1296">1708.9257500000001</cx:pt>
          <cx:pt idx="1297">4340.4408999999996</cx:pt>
          <cx:pt idx="1298">5261.4694499999996</cx:pt>
          <cx:pt idx="1299">2710.8285500000002</cx:pt>
          <cx:pt idx="1300">62592.873090000001</cx:pt>
          <cx:pt idx="1301">46718.163249999998</cx:pt>
          <cx:pt idx="1302">3208.7869999999998</cx:pt>
          <cx:pt idx="1303">37829.724199999997</cx:pt>
          <cx:pt idx="1304">21259.377949999998</cx:pt>
          <cx:pt idx="1305">2464.6188000000002</cx:pt>
          <cx:pt idx="1306">16115.3045</cx:pt>
          <cx:pt idx="1307">21472.478800000001</cx:pt>
          <cx:pt idx="1308">33900.652999999998</cx:pt>
          <cx:pt idx="1309">6875.9610000000002</cx:pt>
          <cx:pt idx="1310">6940.90985</cx:pt>
          <cx:pt idx="1311">4571.4130500000001</cx:pt>
          <cx:pt idx="1312">4536.259</cx:pt>
          <cx:pt idx="1313">36397.576000000001</cx:pt>
          <cx:pt idx="1314">18765.87545</cx:pt>
          <cx:pt idx="1315">11272.331389999999</cx:pt>
          <cx:pt idx="1316">1731.6769999999999</cx:pt>
          <cx:pt idx="1317">1163.4627</cx:pt>
          <cx:pt idx="1318">19496.71917</cx:pt>
          <cx:pt idx="1319">7201.7008500000002</cx:pt>
          <cx:pt idx="1320">5425.0233500000004</cx:pt>
          <cx:pt idx="1321">28101.333050000001</cx:pt>
          <cx:pt idx="1322">12981.3457</cx:pt>
          <cx:pt idx="1323">43896.376300000004</cx:pt>
          <cx:pt idx="1324">4239.8926499999998</cx:pt>
          <cx:pt idx="1325">13143.336649999999</cx:pt>
          <cx:pt idx="1326">7050.0213000000003</cx:pt>
          <cx:pt idx="1327">9377.9046999999991</cx:pt>
          <cx:pt idx="1328">22395.74424</cx:pt>
          <cx:pt idx="1329">10325.206</cx:pt>
          <cx:pt idx="1330">12629.1656</cx:pt>
          <cx:pt idx="1331">10795.937330000001</cx:pt>
          <cx:pt idx="1332">11411.684999999999</cx:pt>
          <cx:pt idx="1333">10600.5483</cx:pt>
          <cx:pt idx="1334">2205.9807999999998</cx:pt>
          <cx:pt idx="1335">1629.8335</cx:pt>
          <cx:pt idx="1336">2007.9449999999999</cx:pt>
          <cx:pt idx="1337">29141.3603</cx:pt>
        </cx:lvl>
      </cx:numDim>
    </cx:data>
  </cx:chartData>
  <cx:chart>
    <cx:title pos="t" align="ctr" overlay="0">
      <cx:tx>
        <cx:txData>
          <cx:v>Continuous Variables-Histogram</cx:v>
        </cx:txData>
      </cx:tx>
    </cx:title>
    <cx:plotArea>
      <cx:plotAreaRegion>
        <cx:series layoutId="clusteredColumn" uniqueId="{AA890033-078A-44EA-BFEF-D1D55D0C9346}" formatIdx="0">
          <cx:tx>
            <cx:txData>
              <cx:f>insurance!$C$1</cx:f>
              <cx:v>bmi</cx:v>
            </cx:txData>
          </cx:tx>
          <cx:dataLabels>
            <cx:visibility seriesName="0" categoryName="0" value="1"/>
          </cx:dataLabels>
          <cx:dataId val="0"/>
          <cx:layoutPr>
            <cx:binning intervalClosed="r"/>
          </cx:layoutPr>
        </cx:series>
        <cx:series layoutId="clusteredColumn" hidden="1" uniqueId="{3753EE66-EE82-40BF-8054-C6FCCA9AFF98}" formatIdx="1">
          <cx:tx>
            <cx:txData>
              <cx:f>insurance!$G$1</cx:f>
              <cx:v>charges($)</cx:v>
            </cx:txData>
          </cx:tx>
          <cx:dataId val="1"/>
          <cx:layoutPr>
            <cx:binning intervalClosed="r"/>
          </cx:layoutPr>
        </cx:series>
      </cx:plotAreaRegion>
      <cx:axis id="0">
        <cx:catScaling gapWidth="1"/>
        <cx:tickLabels/>
      </cx:axis>
      <cx:axis id="1">
        <cx:valScaling/>
        <cx:majorGridlines/>
        <cx:tickLabels/>
      </cx:axis>
    </cx:plotArea>
    <cx:legend pos="t" align="ctr" overlay="0"/>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insurance!$C$2:$C$1339</cx:f>
        <cx:lvl ptCount="1338" formatCode="General">
          <cx:pt idx="0">27.899999999999999</cx:pt>
          <cx:pt idx="1">33.770000000000003</cx:pt>
          <cx:pt idx="2">33</cx:pt>
          <cx:pt idx="3">22.704999999999998</cx:pt>
          <cx:pt idx="4">28.879999999999999</cx:pt>
          <cx:pt idx="5">25.739999999999998</cx:pt>
          <cx:pt idx="6">33.439999999999998</cx:pt>
          <cx:pt idx="7">27.739999999999998</cx:pt>
          <cx:pt idx="8">29.829999999999998</cx:pt>
          <cx:pt idx="9">25.84</cx:pt>
          <cx:pt idx="10">26.219999999999999</cx:pt>
          <cx:pt idx="11">26.289999999999999</cx:pt>
          <cx:pt idx="12">34.399999999999999</cx:pt>
          <cx:pt idx="13">39.82</cx:pt>
          <cx:pt idx="14">42.130000000000003</cx:pt>
          <cx:pt idx="15">24.600000000000001</cx:pt>
          <cx:pt idx="16">30.780000000000001</cx:pt>
          <cx:pt idx="17">23.844999999999999</cx:pt>
          <cx:pt idx="18">40.299999999999997</cx:pt>
          <cx:pt idx="19">35.299999999999997</cx:pt>
          <cx:pt idx="20">36.005000000000003</cx:pt>
          <cx:pt idx="21">32.399999999999999</cx:pt>
          <cx:pt idx="22">34.100000000000001</cx:pt>
          <cx:pt idx="23">31.920000000000002</cx:pt>
          <cx:pt idx="24">28.024999999999999</cx:pt>
          <cx:pt idx="25">27.719999999999999</cx:pt>
          <cx:pt idx="26">23.085000000000001</cx:pt>
          <cx:pt idx="27">32.774999999999999</cx:pt>
          <cx:pt idx="28">17.385000000000002</cx:pt>
          <cx:pt idx="29">36.299999999999997</cx:pt>
          <cx:pt idx="30">35.600000000000001</cx:pt>
          <cx:pt idx="31">26.315000000000001</cx:pt>
          <cx:pt idx="32">28.600000000000001</cx:pt>
          <cx:pt idx="33">28.309999999999999</cx:pt>
          <cx:pt idx="34">36.399999999999999</cx:pt>
          <cx:pt idx="35">20.425000000000001</cx:pt>
          <cx:pt idx="36">32.965000000000003</cx:pt>
          <cx:pt idx="37">20.800000000000001</cx:pt>
          <cx:pt idx="38">36.670000000000002</cx:pt>
          <cx:pt idx="39">39.899999999999999</cx:pt>
          <cx:pt idx="40">26.600000000000001</cx:pt>
          <cx:pt idx="41">36.630000000000003</cx:pt>
          <cx:pt idx="42">21.780000000000001</cx:pt>
          <cx:pt idx="43">30.800000000000001</cx:pt>
          <cx:pt idx="44">37.049999999999997</cx:pt>
          <cx:pt idx="45">37.299999999999997</cx:pt>
          <cx:pt idx="46">38.664999999999999</cx:pt>
          <cx:pt idx="47">34.770000000000003</cx:pt>
          <cx:pt idx="48">24.530000000000001</cx:pt>
          <cx:pt idx="49">35.200000000000003</cx:pt>
          <cx:pt idx="50">35.625</cx:pt>
          <cx:pt idx="51">33.630000000000003</cx:pt>
          <cx:pt idx="52">28</cx:pt>
          <cx:pt idx="53">34.43</cx:pt>
          <cx:pt idx="54">28.690000000000001</cx:pt>
          <cx:pt idx="55">36.954999999999998</cx:pt>
          <cx:pt idx="56">31.824999999999999</cx:pt>
          <cx:pt idx="57">31.68</cx:pt>
          <cx:pt idx="58">22.879999999999999</cx:pt>
          <cx:pt idx="59">37.335000000000001</cx:pt>
          <cx:pt idx="60">27.359999999999999</cx:pt>
          <cx:pt idx="61">33.659999999999997</cx:pt>
          <cx:pt idx="62">24.699999999999999</cx:pt>
          <cx:pt idx="63">25.934999999999999</cx:pt>
          <cx:pt idx="64">22.420000000000002</cx:pt>
          <cx:pt idx="65">28.899999999999999</cx:pt>
          <cx:pt idx="66">39.100000000000001</cx:pt>
          <cx:pt idx="67">26.315000000000001</cx:pt>
          <cx:pt idx="68">36.189999999999998</cx:pt>
          <cx:pt idx="69">23.98</cx:pt>
          <cx:pt idx="70">24.75</cx:pt>
          <cx:pt idx="71">28.5</cx:pt>
          <cx:pt idx="72">28.100000000000001</cx:pt>
          <cx:pt idx="73">32.009999999999998</cx:pt>
          <cx:pt idx="74">27.399999999999999</cx:pt>
          <cx:pt idx="75">34.009999999999998</cx:pt>
          <cx:pt idx="76">29.59</cx:pt>
          <cx:pt idx="77">35.530000000000001</cx:pt>
          <cx:pt idx="78">39.805</cx:pt>
          <cx:pt idx="79">32.965000000000003</cx:pt>
          <cx:pt idx="80">26.885000000000002</cx:pt>
          <cx:pt idx="81">38.284999999999997</cx:pt>
          <cx:pt idx="82">37.619999999999997</cx:pt>
          <cx:pt idx="83">41.229999999999997</cx:pt>
          <cx:pt idx="84">34.799999999999997</cx:pt>
          <cx:pt idx="85">22.895</cx:pt>
          <cx:pt idx="86">31.16</cx:pt>
          <cx:pt idx="87">27.199999999999999</cx:pt>
          <cx:pt idx="88">27.739999999999998</cx:pt>
          <cx:pt idx="89">26.98</cx:pt>
          <cx:pt idx="90">39.490000000000002</cx:pt>
          <cx:pt idx="91">24.795000000000002</cx:pt>
          <cx:pt idx="92">29.829999999999998</cx:pt>
          <cx:pt idx="93">34.770000000000003</cx:pt>
          <cx:pt idx="94">31.300000000000001</cx:pt>
          <cx:pt idx="95">37.619999999999997</cx:pt>
          <cx:pt idx="96">30.800000000000001</cx:pt>
          <cx:pt idx="97">38.280000000000001</cx:pt>
          <cx:pt idx="98">19.949999999999999</cx:pt>
          <cx:pt idx="99">19.300000000000001</cx:pt>
          <cx:pt idx="100">31.600000000000001</cx:pt>
          <cx:pt idx="101">25.460000000000001</cx:pt>
          <cx:pt idx="102">30.114999999999998</cx:pt>
          <cx:pt idx="103">29.920000000000002</cx:pt>
          <cx:pt idx="104">27.5</cx:pt>
          <cx:pt idx="105">28.024999999999999</cx:pt>
          <cx:pt idx="106">28.399999999999999</cx:pt>
          <cx:pt idx="107">30.875</cx:pt>
          <cx:pt idx="108">27.940000000000001</cx:pt>
          <cx:pt idx="109">35.090000000000003</cx:pt>
          <cx:pt idx="110">33.630000000000003</cx:pt>
          <cx:pt idx="111">29.699999999999999</cx:pt>
          <cx:pt idx="112">30.800000000000001</cx:pt>
          <cx:pt idx="113">35.719999999999999</cx:pt>
          <cx:pt idx="114">32.204999999999998</cx:pt>
          <cx:pt idx="115">28.594999999999999</cx:pt>
          <cx:pt idx="116">49.060000000000002</cx:pt>
          <cx:pt idx="117">27.940000000000001</cx:pt>
          <cx:pt idx="118">27.170000000000002</cx:pt>
          <cx:pt idx="119">23.370000000000001</cx:pt>
          <cx:pt idx="120">37.100000000000001</cx:pt>
          <cx:pt idx="121">23.75</cx:pt>
          <cx:pt idx="122">28.975000000000001</cx:pt>
          <cx:pt idx="123">31.350000000000001</cx:pt>
          <cx:pt idx="124">33.914999999999999</cx:pt>
          <cx:pt idx="125">28.785</cx:pt>
          <cx:pt idx="126">28.300000000000001</cx:pt>
          <cx:pt idx="127">37.399999999999999</cx:pt>
          <cx:pt idx="128">17.765000000000001</cx:pt>
          <cx:pt idx="129">34.700000000000003</cx:pt>
          <cx:pt idx="130">26.504999999999999</cx:pt>
          <cx:pt idx="131">22.039999999999999</cx:pt>
          <cx:pt idx="132">35.899999999999999</cx:pt>
          <cx:pt idx="133">25.555</cx:pt>
          <cx:pt idx="134">28.785</cx:pt>
          <cx:pt idx="135">28.050000000000001</cx:pt>
          <cx:pt idx="136">34.100000000000001</cx:pt>
          <cx:pt idx="137">25.175000000000001</cx:pt>
          <cx:pt idx="138">31.899999999999999</cx:pt>
          <cx:pt idx="139">36</cx:pt>
          <cx:pt idx="140">22.420000000000002</cx:pt>
          <cx:pt idx="141">32.490000000000002</cx:pt>
          <cx:pt idx="142">25.300000000000001</cx:pt>
          <cx:pt idx="143">29.734999999999999</cx:pt>
          <cx:pt idx="144">28.690000000000001</cx:pt>
          <cx:pt idx="145">38.829999999999998</cx:pt>
          <cx:pt idx="146">30.495000000000001</cx:pt>
          <cx:pt idx="147">37.729999999999997</cx:pt>
          <cx:pt idx="148">37.43</cx:pt>
          <cx:pt idx="149">28.399999999999999</cx:pt>
          <cx:pt idx="150">24.129999999999999</cx:pt>
          <cx:pt idx="151">29.699999999999999</cx:pt>
          <cx:pt idx="152">37.145000000000003</cx:pt>
          <cx:pt idx="153">23.370000000000001</cx:pt>
          <cx:pt idx="154">25.460000000000001</cx:pt>
          <cx:pt idx="155">39.520000000000003</cx:pt>
          <cx:pt idx="156">24.420000000000002</cx:pt>
          <cx:pt idx="157">25.175000000000001</cx:pt>
          <cx:pt idx="158">35.530000000000001</cx:pt>
          <cx:pt idx="159">27.829999999999998</cx:pt>
          <cx:pt idx="160">26.600000000000001</cx:pt>
          <cx:pt idx="161">36.850000000000001</cx:pt>
          <cx:pt idx="162">39.600000000000001</cx:pt>
          <cx:pt idx="163">29.800000000000001</cx:pt>
          <cx:pt idx="164">29.640000000000001</cx:pt>
          <cx:pt idx="165">28.215</cx:pt>
          <cx:pt idx="166">37</cx:pt>
          <cx:pt idx="167">33.155000000000001</cx:pt>
          <cx:pt idx="168">31.824999999999999</cx:pt>
          <cx:pt idx="169">18.905000000000001</cx:pt>
          <cx:pt idx="170">41.469999999999999</cx:pt>
          <cx:pt idx="171">30.300000000000001</cx:pt>
          <cx:pt idx="172">15.960000000000001</cx:pt>
          <cx:pt idx="173">34.799999999999997</cx:pt>
          <cx:pt idx="174">33.344999999999999</cx:pt>
          <cx:pt idx="175">37.700000000000003</cx:pt>
          <cx:pt idx="176">27.835000000000001</cx:pt>
          <cx:pt idx="177">29.199999999999999</cx:pt>
          <cx:pt idx="178">28.899999999999999</cx:pt>
          <cx:pt idx="179">33.155000000000001</cx:pt>
          <cx:pt idx="180">28.594999999999999</cx:pt>
          <cx:pt idx="181">38.280000000000001</cx:pt>
          <cx:pt idx="182">19.949999999999999</cx:pt>
          <cx:pt idx="183">26.41</cx:pt>
          <cx:pt idx="184">30.690000000000001</cx:pt>
          <cx:pt idx="185">41.895000000000003</cx:pt>
          <cx:pt idx="186">29.920000000000002</cx:pt>
          <cx:pt idx="187">30.899999999999999</cx:pt>
          <cx:pt idx="188">32.200000000000003</cx:pt>
          <cx:pt idx="189">32.109999999999999</cx:pt>
          <cx:pt idx="190">31.57</cx:pt>
          <cx:pt idx="191">26.199999999999999</cx:pt>
          <cx:pt idx="192">25.739999999999998</cx:pt>
          <cx:pt idx="193">26.600000000000001</cx:pt>
          <cx:pt idx="194">34.43</cx:pt>
          <cx:pt idx="195">30.59</cx:pt>
          <cx:pt idx="196">32.799999999999997</cx:pt>
          <cx:pt idx="197">28.600000000000001</cx:pt>
          <cx:pt idx="198">18.050000000000001</cx:pt>
          <cx:pt idx="199">39.329999999999998</cx:pt>
          <cx:pt idx="200">32.109999999999999</cx:pt>
          <cx:pt idx="201">32.229999999999997</cx:pt>
          <cx:pt idx="202">24.035</cx:pt>
          <cx:pt idx="203">36.079999999999998</cx:pt>
          <cx:pt idx="204">22.300000000000001</cx:pt>
          <cx:pt idx="205">28.879999999999999</cx:pt>
          <cx:pt idx="206">26.399999999999999</cx:pt>
          <cx:pt idx="207">27.739999999999998</cx:pt>
          <cx:pt idx="208">31.800000000000001</cx:pt>
          <cx:pt idx="209">41.229999999999997</cx:pt>
          <cx:pt idx="210">33</cx:pt>
          <cx:pt idx="211">30.875</cx:pt>
          <cx:pt idx="212">28.5</cx:pt>
          <cx:pt idx="213">26.73</cx:pt>
          <cx:pt idx="214">30.899999999999999</cx:pt>
          <cx:pt idx="215">37.100000000000001</cx:pt>
          <cx:pt idx="216">26.600000000000001</cx:pt>
          <cx:pt idx="217">23.100000000000001</cx:pt>
          <cx:pt idx="218">29.920000000000002</cx:pt>
          <cx:pt idx="219">23.210000000000001</cx:pt>
          <cx:pt idx="220">33.700000000000003</cx:pt>
          <cx:pt idx="221">33.25</cx:pt>
          <cx:pt idx="222">30.800000000000001</cx:pt>
          <cx:pt idx="223">34.799999999999997</cx:pt>
          <cx:pt idx="224">24.640000000000001</cx:pt>
          <cx:pt idx="225">33.880000000000003</cx:pt>
          <cx:pt idx="226">38.060000000000002</cx:pt>
          <cx:pt idx="227">41.909999999999997</cx:pt>
          <cx:pt idx="228">31.635000000000002</cx:pt>
          <cx:pt idx="229">25.460000000000001</cx:pt>
          <cx:pt idx="230">36.195</cx:pt>
          <cx:pt idx="231">27.829999999999998</cx:pt>
          <cx:pt idx="232">17.800000000000001</cx:pt>
          <cx:pt idx="233">27.5</cx:pt>
          <cx:pt idx="234">24.510000000000002</cx:pt>
          <cx:pt idx="235">22.219999999999999</cx:pt>
          <cx:pt idx="236">26.73</cx:pt>
          <cx:pt idx="237">38.390000000000001</cx:pt>
          <cx:pt idx="238">29.07</cx:pt>
          <cx:pt idx="239">38.060000000000002</cx:pt>
          <cx:pt idx="240">36.670000000000002</cx:pt>
          <cx:pt idx="241">22.135000000000002</cx:pt>
          <cx:pt idx="242">26.800000000000001</cx:pt>
          <cx:pt idx="243">35.299999999999997</cx:pt>
          <cx:pt idx="244">27.739999999999998</cx:pt>
          <cx:pt idx="245">30.02</cx:pt>
          <cx:pt idx="246">38.060000000000002</cx:pt>
          <cx:pt idx="247">35.859999999999999</cx:pt>
          <cx:pt idx="248">20.899999999999999</cx:pt>
          <cx:pt idx="249">28.975000000000001</cx:pt>
          <cx:pt idx="250">17.289999999999999</cx:pt>
          <cx:pt idx="251">32.200000000000003</cx:pt>
          <cx:pt idx="252">34.210000000000001</cx:pt>
          <cx:pt idx="253">30.300000000000001</cx:pt>
          <cx:pt idx="254">31.824999999999999</cx:pt>
          <cx:pt idx="255">25.364999999999998</cx:pt>
          <cx:pt idx="256">33.630000000000003</cx:pt>
          <cx:pt idx="257">40.149999999999999</cx:pt>
          <cx:pt idx="258">24.414999999999999</cx:pt>
          <cx:pt idx="259">31.920000000000002</cx:pt>
          <cx:pt idx="260">25.199999999999999</cx:pt>
          <cx:pt idx="261">26.84</cx:pt>
          <cx:pt idx="262">24.32</cx:pt>
          <cx:pt idx="263">36.954999999999998</cx:pt>
          <cx:pt idx="264">38.060000000000002</cx:pt>
          <cx:pt idx="265">42.350000000000001</cx:pt>
          <cx:pt idx="266">19.800000000000001</cx:pt>
          <cx:pt idx="267">32.395000000000003</cx:pt>
          <cx:pt idx="268">30.199999999999999</cx:pt>
          <cx:pt idx="269">25.84</cx:pt>
          <cx:pt idx="270">29.370000000000001</cx:pt>
          <cx:pt idx="271">34.200000000000003</cx:pt>
          <cx:pt idx="272">37.049999999999997</cx:pt>
          <cx:pt idx="273">27.454999999999998</cx:pt>
          <cx:pt idx="274">27.550000000000001</cx:pt>
          <cx:pt idx="275">26.600000000000001</cx:pt>
          <cx:pt idx="276">20.614999999999998</cx:pt>
          <cx:pt idx="277">24.300000000000001</cx:pt>
          <cx:pt idx="278">31.789999999999999</cx:pt>
          <cx:pt idx="279">21.559999999999999</cx:pt>
          <cx:pt idx="280">28.120000000000001</cx:pt>
          <cx:pt idx="281">40.564999999999998</cx:pt>
          <cx:pt idx="282">27.645</cx:pt>
          <cx:pt idx="283">32.395000000000003</cx:pt>
          <cx:pt idx="284">31.199999999999999</cx:pt>
          <cx:pt idx="285">26.620000000000001</cx:pt>
          <cx:pt idx="286">48.07</cx:pt>
          <cx:pt idx="287">26.219999999999999</cx:pt>
          <cx:pt idx="288">36.765000000000001</cx:pt>
          <cx:pt idx="289">26.399999999999999</cx:pt>
          <cx:pt idx="290">33.399999999999999</cx:pt>
          <cx:pt idx="291">29.640000000000001</cx:pt>
          <cx:pt idx="292">45.539999999999999</cx:pt>
          <cx:pt idx="293">28.82</cx:pt>
          <cx:pt idx="294">26.800000000000001</cx:pt>
          <cx:pt idx="295">22.989999999999998</cx:pt>
          <cx:pt idx="296">27.699999999999999</cx:pt>
          <cx:pt idx="297">25.41</cx:pt>
          <cx:pt idx="298">34.390000000000001</cx:pt>
          <cx:pt idx="299">28.879999999999999</cx:pt>
          <cx:pt idx="300">27.550000000000001</cx:pt>
          <cx:pt idx="301">22.609999999999999</cx:pt>
          <cx:pt idx="302">37.509999999999998</cx:pt>
          <cx:pt idx="303">33</cx:pt>
          <cx:pt idx="304">38</cx:pt>
          <cx:pt idx="305">33.344999999999999</cx:pt>
          <cx:pt idx="306">27.5</cx:pt>
          <cx:pt idx="307">33.329999999999998</cx:pt>
          <cx:pt idx="308">34.865000000000002</cx:pt>
          <cx:pt idx="309">33.060000000000002</cx:pt>
          <cx:pt idx="310">26.600000000000001</cx:pt>
          <cx:pt idx="311">24.699999999999999</cx:pt>
          <cx:pt idx="312">35.969999999999999</cx:pt>
          <cx:pt idx="313">35.859999999999999</cx:pt>
          <cx:pt idx="314">31.399999999999999</cx:pt>
          <cx:pt idx="315">33.25</cx:pt>
          <cx:pt idx="316">32.204999999999998</cx:pt>
          <cx:pt idx="317">32.774999999999999</cx:pt>
          <cx:pt idx="318">27.645</cx:pt>
          <cx:pt idx="319">37.335000000000001</cx:pt>
          <cx:pt idx="320">25.27</cx:pt>
          <cx:pt idx="321">29.640000000000001</cx:pt>
          <cx:pt idx="322">30.800000000000001</cx:pt>
          <cx:pt idx="323">40.945</cx:pt>
          <cx:pt idx="324">27.199999999999999</cx:pt>
          <cx:pt idx="325">34.104999999999997</cx:pt>
          <cx:pt idx="326">23.210000000000001</cx:pt>
          <cx:pt idx="327">36.479999999999997</cx:pt>
          <cx:pt idx="328">33.799999999999997</cx:pt>
          <cx:pt idx="329">36.700000000000003</cx:pt>
          <cx:pt idx="330">36.384999999999998</cx:pt>
          <cx:pt idx="331">27.359999999999999</cx:pt>
          <cx:pt idx="332">31.16</cx:pt>
          <cx:pt idx="333">28.785</cx:pt>
          <cx:pt idx="334">35.719999999999999</cx:pt>
          <cx:pt idx="335">34.5</cx:pt>
          <cx:pt idx="336">25.739999999999998</cx:pt>
          <cx:pt idx="337">27.550000000000001</cx:pt>
          <cx:pt idx="338">32.299999999999997</cx:pt>
          <cx:pt idx="339">27.719999999999999</cx:pt>
          <cx:pt idx="340">27.600000000000001</cx:pt>
          <cx:pt idx="341">30.02</cx:pt>
          <cx:pt idx="342">27.550000000000001</cx:pt>
          <cx:pt idx="343">36.765000000000001</cx:pt>
          <cx:pt idx="344">41.469999999999999</cx:pt>
          <cx:pt idx="345">29.260000000000002</cx:pt>
          <cx:pt idx="346">35.75</cx:pt>
          <cx:pt idx="347">33.344999999999999</cx:pt>
          <cx:pt idx="348">29.920000000000002</cx:pt>
          <cx:pt idx="349">27.835000000000001</cx:pt>
          <cx:pt idx="350">23.18</cx:pt>
          <cx:pt idx="351">25.600000000000001</cx:pt>
          <cx:pt idx="352">27.699999999999999</cx:pt>
          <cx:pt idx="353">35.244999999999997</cx:pt>
          <cx:pt idx="354">38.280000000000001</cx:pt>
          <cx:pt idx="355">27.600000000000001</cx:pt>
          <cx:pt idx="356">43.890000000000001</cx:pt>
          <cx:pt idx="357">29.829999999999998</cx:pt>
          <cx:pt idx="358">41.909999999999997</cx:pt>
          <cx:pt idx="359">20.789999999999999</cx:pt>
          <cx:pt idx="360">32.299999999999997</cx:pt>
          <cx:pt idx="361">30.5</cx:pt>
          <cx:pt idx="362">21.699999999999999</cx:pt>
          <cx:pt idx="363">26.399999999999999</cx:pt>
          <cx:pt idx="364">21.890000000000001</cx:pt>
          <cx:pt idx="365">30.780000000000001</cx:pt>
          <cx:pt idx="366">32.299999999999997</cx:pt>
          <cx:pt idx="367">24.984999999999999</cx:pt>
          <cx:pt idx="368">32.015000000000001</cx:pt>
          <cx:pt idx="369">30.399999999999999</cx:pt>
          <cx:pt idx="370">21.09</cx:pt>
          <cx:pt idx="371">22.23</cx:pt>
          <cx:pt idx="372">33.155000000000001</cx:pt>
          <cx:pt idx="373">32.899999999999999</cx:pt>
          <cx:pt idx="374">33.329999999999998</cx:pt>
          <cx:pt idx="375">28.309999999999999</cx:pt>
          <cx:pt idx="376">24.890000000000001</cx:pt>
          <cx:pt idx="377">40.149999999999999</cx:pt>
          <cx:pt idx="378">30.114999999999998</cx:pt>
          <cx:pt idx="379">31.460000000000001</cx:pt>
          <cx:pt idx="380">17.954999999999998</cx:pt>
          <cx:pt idx="381">30.684999999999999</cx:pt>
          <cx:pt idx="382">33</cx:pt>
          <cx:pt idx="383">43.340000000000003</cx:pt>
          <cx:pt idx="384">22.135000000000002</cx:pt>
          <cx:pt idx="385">34.399999999999999</cx:pt>
          <cx:pt idx="386">39.049999999999997</cx:pt>
          <cx:pt idx="387">25.364999999999998</cx:pt>
          <cx:pt idx="388">22.609999999999999</cx:pt>
          <cx:pt idx="389">30.210000000000001</cx:pt>
          <cx:pt idx="390">35.625</cx:pt>
          <cx:pt idx="391">37.43</cx:pt>
          <cx:pt idx="392">31.445</cx:pt>
          <cx:pt idx="393">31.350000000000001</cx:pt>
          <cx:pt idx="394">32.299999999999997</cx:pt>
          <cx:pt idx="395">19.855</cx:pt>
          <cx:pt idx="396">34.399999999999999</cx:pt>
          <cx:pt idx="397">31.02</cx:pt>
          <cx:pt idx="398">25.600000000000001</cx:pt>
          <cx:pt idx="399">38.170000000000002</cx:pt>
          <cx:pt idx="400">20.600000000000001</cx:pt>
          <cx:pt idx="401">47.520000000000003</cx:pt>
          <cx:pt idx="402">32.965000000000003</cx:pt>
          <cx:pt idx="403">32.299999999999997</cx:pt>
          <cx:pt idx="404">20.399999999999999</cx:pt>
          <cx:pt idx="405">38.380000000000003</cx:pt>
          <cx:pt idx="406">24.309999999999999</cx:pt>
          <cx:pt idx="407">23.600000000000001</cx:pt>
          <cx:pt idx="408">21.120000000000001</cx:pt>
          <cx:pt idx="409">30.030000000000001</cx:pt>
          <cx:pt idx="410">17.48</cx:pt>
          <cx:pt idx="411">20.234999999999999</cx:pt>
          <cx:pt idx="412">17.195</cx:pt>
          <cx:pt idx="413">23.899999999999999</cx:pt>
          <cx:pt idx="414">35.149999999999999</cx:pt>
          <cx:pt idx="415">35.640000000000001</cx:pt>
          <cx:pt idx="416">34.100000000000001</cx:pt>
          <cx:pt idx="417">22.600000000000001</cx:pt>
          <cx:pt idx="418">39.159999999999997</cx:pt>
          <cx:pt idx="419">26.98</cx:pt>
          <cx:pt idx="420">33.880000000000003</cx:pt>
          <cx:pt idx="421">35.859999999999999</cx:pt>
          <cx:pt idx="422">32.774999999999999</cx:pt>
          <cx:pt idx="423">30.59</cx:pt>
          <cx:pt idx="424">30.199999999999999</cx:pt>
          <cx:pt idx="425">24.309999999999999</cx:pt>
          <cx:pt idx="426">27.265000000000001</cx:pt>
          <cx:pt idx="427">29.164999999999999</cx:pt>
          <cx:pt idx="428">16.815000000000001</cx:pt>
          <cx:pt idx="429">30.399999999999999</cx:pt>
          <cx:pt idx="430">33.100000000000001</cx:pt>
          <cx:pt idx="431">20.234999999999999</cx:pt>
          <cx:pt idx="432">26.899999999999999</cx:pt>
          <cx:pt idx="433">30.5</cx:pt>
          <cx:pt idx="434">28.594999999999999</cx:pt>
          <cx:pt idx="435">33.109999999999999</cx:pt>
          <cx:pt idx="436">31.73</cx:pt>
          <cx:pt idx="437">28.899999999999999</cx:pt>
          <cx:pt idx="438">46.75</cx:pt>
          <cx:pt idx="439">29.449999999999999</cx:pt>
          <cx:pt idx="440">32.68</cx:pt>
          <cx:pt idx="441">33.5</cx:pt>
          <cx:pt idx="442">43.009999999999998</cx:pt>
          <cx:pt idx="443">36.520000000000003</cx:pt>
          <cx:pt idx="444">26.695</cx:pt>
          <cx:pt idx="445">33.100000000000001</cx:pt>
          <cx:pt idx="446">29.640000000000001</cx:pt>
          <cx:pt idx="447">25.649999999999999</cx:pt>
          <cx:pt idx="448">29.600000000000001</cx:pt>
          <cx:pt idx="449">38.600000000000001</cx:pt>
          <cx:pt idx="450">29.600000000000001</cx:pt>
          <cx:pt idx="451">24.129999999999999</cx:pt>
          <cx:pt idx="452">23.399999999999999</cx:pt>
          <cx:pt idx="453">29.734999999999999</cx:pt>
          <cx:pt idx="454">46.530000000000001</cx:pt>
          <cx:pt idx="455">37.399999999999999</cx:pt>
          <cx:pt idx="456">30.140000000000001</cx:pt>
          <cx:pt idx="457">30.495000000000001</cx:pt>
          <cx:pt idx="458">39.600000000000001</cx:pt>
          <cx:pt idx="459">33</cx:pt>
          <cx:pt idx="460">36.630000000000003</cx:pt>
          <cx:pt idx="461">30</cx:pt>
          <cx:pt idx="462">38.094999999999999</cx:pt>
          <cx:pt idx="463">25.934999999999999</cx:pt>
          <cx:pt idx="464">25.175000000000001</cx:pt>
          <cx:pt idx="465">28.379999999999999</cx:pt>
          <cx:pt idx="466">28.699999999999999</cx:pt>
          <cx:pt idx="467">33.82</cx:pt>
          <cx:pt idx="468">24.32</cx:pt>
          <cx:pt idx="469">24.09</cx:pt>
          <cx:pt idx="470">32.670000000000002</cx:pt>
          <cx:pt idx="471">30.114999999999998</cx:pt>
          <cx:pt idx="472">29.800000000000001</cx:pt>
          <cx:pt idx="473">33.344999999999999</cx:pt>
          <cx:pt idx="474">25.100000000000001</cx:pt>
          <cx:pt idx="475">28.309999999999999</cx:pt>
          <cx:pt idx="476">28.5</cx:pt>
          <cx:pt idx="477">35.625</cx:pt>
          <cx:pt idx="478">36.850000000000001</cx:pt>
          <cx:pt idx="479">32.560000000000002</cx:pt>
          <cx:pt idx="480">41.325000000000003</cx:pt>
          <cx:pt idx="481">37.509999999999998</cx:pt>
          <cx:pt idx="482">31.350000000000001</cx:pt>
          <cx:pt idx="483">39.5</cx:pt>
          <cx:pt idx="484">34.299999999999997</cx:pt>
          <cx:pt idx="485">31.065000000000001</cx:pt>
          <cx:pt idx="486">21.469999999999999</cx:pt>
          <cx:pt idx="487">28.699999999999999</cx:pt>
          <cx:pt idx="488">38.060000000000002</cx:pt>
          <cx:pt idx="489">31.16</cx:pt>
          <cx:pt idx="490">32.899999999999999</cx:pt>
          <cx:pt idx="491">25.079999999999998</cx:pt>
          <cx:pt idx="492">25.079999999999998</cx:pt>
          <cx:pt idx="493">43.399999999999999</cx:pt>
          <cx:pt idx="494">25.699999999999999</cx:pt>
          <cx:pt idx="495">27.93</cx:pt>
          <cx:pt idx="496">23.600000000000001</cx:pt>
          <cx:pt idx="497">28.699999999999999</cx:pt>
          <cx:pt idx="498">23.98</cx:pt>
          <cx:pt idx="499">39.200000000000003</cx:pt>
          <cx:pt idx="500">34.399999999999999</cx:pt>
          <cx:pt idx="501">26.030000000000001</cx:pt>
          <cx:pt idx="502">23.210000000000001</cx:pt>
          <cx:pt idx="503">30.25</cx:pt>
          <cx:pt idx="504">28.93</cx:pt>
          <cx:pt idx="505">30.875</cx:pt>
          <cx:pt idx="506">31.350000000000001</cx:pt>
          <cx:pt idx="507">23.75</cx:pt>
          <cx:pt idx="508">25.27</cx:pt>
          <cx:pt idx="509">28.699999999999999</cx:pt>
          <cx:pt idx="510">32.109999999999999</cx:pt>
          <cx:pt idx="511">33.659999999999997</cx:pt>
          <cx:pt idx="512">22.420000000000002</cx:pt>
          <cx:pt idx="513">30.399999999999999</cx:pt>
          <cx:pt idx="514">28.300000000000001</cx:pt>
          <cx:pt idx="515">35.700000000000003</cx:pt>
          <cx:pt idx="516">35.310000000000002</cx:pt>
          <cx:pt idx="517">30.495000000000001</cx:pt>
          <cx:pt idx="518">31</cx:pt>
          <cx:pt idx="519">30.875</cx:pt>
          <cx:pt idx="520">27.359999999999999</cx:pt>
          <cx:pt idx="521">44.219999999999999</cx:pt>
          <cx:pt idx="522">33.914999999999999</cx:pt>
          <cx:pt idx="523">37.729999999999997</cx:pt>
          <cx:pt idx="524">26.07</cx:pt>
          <cx:pt idx="525">33.880000000000003</cx:pt>
          <cx:pt idx="526">30.59</cx:pt>
          <cx:pt idx="527">25.800000000000001</cx:pt>
          <cx:pt idx="528">39.424999999999997</cx:pt>
          <cx:pt idx="529">25.460000000000001</cx:pt>
          <cx:pt idx="530">42.130000000000003</cx:pt>
          <cx:pt idx="531">31.73</cx:pt>
          <cx:pt idx="532">29.699999999999999</cx:pt>
          <cx:pt idx="533">36.189999999999998</cx:pt>
          <cx:pt idx="534">40.479999999999997</cx:pt>
          <cx:pt idx="535">28.024999999999999</cx:pt>
          <cx:pt idx="536">38.899999999999999</cx:pt>
          <cx:pt idx="537">30.199999999999999</cx:pt>
          <cx:pt idx="538">28.050000000000001</cx:pt>
          <cx:pt idx="539">31.350000000000001</cx:pt>
          <cx:pt idx="540">38</cx:pt>
          <cx:pt idx="541">31.789999999999999</cx:pt>
          <cx:pt idx="542">36.299999999999997</cx:pt>
          <cx:pt idx="543">47.409999999999997</cx:pt>
          <cx:pt idx="544">30.210000000000001</cx:pt>
          <cx:pt idx="545">25.84</cx:pt>
          <cx:pt idx="546">35.435000000000002</cx:pt>
          <cx:pt idx="547">46.700000000000003</cx:pt>
          <cx:pt idx="548">28.594999999999999</cx:pt>
          <cx:pt idx="549">46.200000000000003</cx:pt>
          <cx:pt idx="550">30.800000000000001</cx:pt>
          <cx:pt idx="551">28.93</cx:pt>
          <cx:pt idx="552">21.399999999999999</cx:pt>
          <cx:pt idx="553">31.73</cx:pt>
          <cx:pt idx="554">41.325000000000003</cx:pt>
          <cx:pt idx="555">23.800000000000001</cx:pt>
          <cx:pt idx="556">33.439999999999998</cx:pt>
          <cx:pt idx="557">34.210000000000001</cx:pt>
          <cx:pt idx="558">34.104999999999997</cx:pt>
          <cx:pt idx="559">35.530000000000001</cx:pt>
          <cx:pt idx="560">19.949999999999999</cx:pt>
          <cx:pt idx="561">32.68</cx:pt>
          <cx:pt idx="562">30.5</cx:pt>
          <cx:pt idx="563">44.770000000000003</cx:pt>
          <cx:pt idx="564">32.119999999999997</cx:pt>
          <cx:pt idx="565">30.495000000000001</cx:pt>
          <cx:pt idx="566">40.564999999999998</cx:pt>
          <cx:pt idx="567">30.59</cx:pt>
          <cx:pt idx="568">31.899999999999999</cx:pt>
          <cx:pt idx="569">40.564999999999998</cx:pt>
          <cx:pt idx="570">29.100000000000001</cx:pt>
          <cx:pt idx="571">37.289999999999999</cx:pt>
          <cx:pt idx="572">43.119999999999997</cx:pt>
          <cx:pt idx="573">36.859999999999999</cx:pt>
          <cx:pt idx="574">34.295000000000002</cx:pt>
          <cx:pt idx="575">27.170000000000002</cx:pt>
          <cx:pt idx="576">26.84</cx:pt>
          <cx:pt idx="577">38.094999999999999</cx:pt>
          <cx:pt idx="578">30.199999999999999</cx:pt>
          <cx:pt idx="579">23.465</cx:pt>
          <cx:pt idx="580">25.460000000000001</cx:pt>
          <cx:pt idx="581">30.59</cx:pt>
          <cx:pt idx="582">45.43</cx:pt>
          <cx:pt idx="583">23.649999999999999</cx:pt>
          <cx:pt idx="584">20.699999999999999</cx:pt>
          <cx:pt idx="585">28.27</cx:pt>
          <cx:pt idx="586">20.234999999999999</cx:pt>
          <cx:pt idx="587">30.210000000000001</cx:pt>
          <cx:pt idx="588">35.909999999999997</cx:pt>
          <cx:pt idx="589">30.690000000000001</cx:pt>
          <cx:pt idx="590">29</cx:pt>
          <cx:pt idx="591">19.57</cx:pt>
          <cx:pt idx="592">31.129999999999999</cx:pt>
          <cx:pt idx="593">21.850000000000001</cx:pt>
          <cx:pt idx="594">40.259999999999998</cx:pt>
          <cx:pt idx="595">33.725000000000001</cx:pt>
          <cx:pt idx="596">29.48</cx:pt>
          <cx:pt idx="597">33.25</cx:pt>
          <cx:pt idx="598">32.600000000000001</cx:pt>
          <cx:pt idx="599">37.524999999999999</cx:pt>
          <cx:pt idx="600">39.159999999999997</cx:pt>
          <cx:pt idx="601">31.635000000000002</cx:pt>
          <cx:pt idx="602">25.300000000000001</cx:pt>
          <cx:pt idx="603">39.049999999999997</cx:pt>
          <cx:pt idx="604">28.309999999999999</cx:pt>
          <cx:pt idx="605">34.100000000000001</cx:pt>
          <cx:pt idx="606">25.175000000000001</cx:pt>
          <cx:pt idx="607">23.655000000000001</cx:pt>
          <cx:pt idx="608">26.98</cx:pt>
          <cx:pt idx="609">37.799999999999997</cx:pt>
          <cx:pt idx="610">29.370000000000001</cx:pt>
          <cx:pt idx="611">34.799999999999997</cx:pt>
          <cx:pt idx="612">33.155000000000001</cx:pt>
          <cx:pt idx="613">19</cx:pt>
          <cx:pt idx="614">33</cx:pt>
          <cx:pt idx="615">36.630000000000003</cx:pt>
          <cx:pt idx="616">28.594999999999999</cx:pt>
          <cx:pt idx="617">25.600000000000001</cx:pt>
          <cx:pt idx="618">33.109999999999999</cx:pt>
          <cx:pt idx="619">37.100000000000001</cx:pt>
          <cx:pt idx="620">31.399999999999999</cx:pt>
          <cx:pt idx="621">34.100000000000001</cx:pt>
          <cx:pt idx="622">21.300000000000001</cx:pt>
          <cx:pt idx="623">33.534999999999997</cx:pt>
          <cx:pt idx="624">28.785</cx:pt>
          <cx:pt idx="625">26.030000000000001</cx:pt>
          <cx:pt idx="626">28.879999999999999</cx:pt>
          <cx:pt idx="627">42.460000000000001</cx:pt>
          <cx:pt idx="628">38</cx:pt>
          <cx:pt idx="629">38.950000000000003</cx:pt>
          <cx:pt idx="630">36.100000000000001</cx:pt>
          <cx:pt idx="631">29.300000000000001</cx:pt>
          <cx:pt idx="632">35.530000000000001</cx:pt>
          <cx:pt idx="633">22.704999999999998</cx:pt>
          <cx:pt idx="634">39.700000000000003</cx:pt>
          <cx:pt idx="635">38.189999999999998</cx:pt>
          <cx:pt idx="636">24.510000000000002</cx:pt>
          <cx:pt idx="637">38.094999999999999</cx:pt>
          <cx:pt idx="638">26.41</cx:pt>
          <cx:pt idx="639">33.659999999999997</cx:pt>
          <cx:pt idx="640">42.399999999999999</cx:pt>
          <cx:pt idx="641">28.309999999999999</cx:pt>
          <cx:pt idx="642">33.914999999999999</cx:pt>
          <cx:pt idx="643">34.960000000000001</cx:pt>
          <cx:pt idx="644">35.310000000000002</cx:pt>
          <cx:pt idx="645">30.780000000000001</cx:pt>
          <cx:pt idx="646">26.219999999999999</cx:pt>
          <cx:pt idx="647">23.370000000000001</cx:pt>
          <cx:pt idx="648">28.5</cx:pt>
          <cx:pt idx="649">32.965000000000003</cx:pt>
          <cx:pt idx="650">42.68</cx:pt>
          <cx:pt idx="651">39.600000000000001</cx:pt>
          <cx:pt idx="652">31.129999999999999</cx:pt>
          <cx:pt idx="653">36.299999999999997</cx:pt>
          <cx:pt idx="654">35.200000000000003</cx:pt>
          <cx:pt idx="655">25.300000000000001</cx:pt>
          <cx:pt idx="656">42.399999999999999</cx:pt>
          <cx:pt idx="657">33.155000000000001</cx:pt>
          <cx:pt idx="658">35.909999999999997</cx:pt>
          <cx:pt idx="659">28.785</cx:pt>
          <cx:pt idx="660">46.530000000000001</cx:pt>
          <cx:pt idx="661">23.98</cx:pt>
          <cx:pt idx="662">31.539999999999999</cx:pt>
          <cx:pt idx="663">33.659999999999997</cx:pt>
          <cx:pt idx="664">22.989999999999998</cx:pt>
          <cx:pt idx="665">38.060000000000002</cx:pt>
          <cx:pt idx="666">28.699999999999999</cx:pt>
          <cx:pt idx="667">32.774999999999999</cx:pt>
          <cx:pt idx="668">32.015000000000001</cx:pt>
          <cx:pt idx="669">29.809999999999999</cx:pt>
          <cx:pt idx="670">31.57</cx:pt>
          <cx:pt idx="671">31.16</cx:pt>
          <cx:pt idx="672">29.699999999999999</cx:pt>
          <cx:pt idx="673">31.02</cx:pt>
          <cx:pt idx="674">43.890000000000001</cx:pt>
          <cx:pt idx="675">21.375</cx:pt>
          <cx:pt idx="676">40.810000000000002</cx:pt>
          <cx:pt idx="677">31.350000000000001</cx:pt>
          <cx:pt idx="678">36.100000000000001</cx:pt>
          <cx:pt idx="679">23.18</cx:pt>
          <cx:pt idx="680">17.399999999999999</cx:pt>
          <cx:pt idx="681">20.300000000000001</cx:pt>
          <cx:pt idx="682">35.299999999999997</cx:pt>
          <cx:pt idx="683">24.32</cx:pt>
          <cx:pt idx="684">18.5</cx:pt>
          <cx:pt idx="685">26.41</cx:pt>
          <cx:pt idx="686">26.125</cx:pt>
          <cx:pt idx="687">41.689999999999998</cx:pt>
          <cx:pt idx="688">24.100000000000001</cx:pt>
          <cx:pt idx="689">31.129999999999999</cx:pt>
          <cx:pt idx="690">27.359999999999999</cx:pt>
          <cx:pt idx="691">36.200000000000003</cx:pt>
          <cx:pt idx="692">32.395000000000003</cx:pt>
          <cx:pt idx="693">23.655000000000001</cx:pt>
          <cx:pt idx="694">34.799999999999997</cx:pt>
          <cx:pt idx="695">40.185000000000002</cx:pt>
          <cx:pt idx="696">32.299999999999997</cx:pt>
          <cx:pt idx="697">35.75</cx:pt>
          <cx:pt idx="698">33.725000000000001</cx:pt>
          <cx:pt idx="699">39.270000000000003</cx:pt>
          <cx:pt idx="700">34.869999999999997</cx:pt>
          <cx:pt idx="701">44.744999999999997</cx:pt>
          <cx:pt idx="702">41.469999999999999</cx:pt>
          <cx:pt idx="703">26.41</cx:pt>
          <cx:pt idx="704">29.545000000000002</cx:pt>
          <cx:pt idx="705">32.899999999999999</cx:pt>
          <cx:pt idx="706">38.060000000000002</cx:pt>
          <cx:pt idx="707">28.690000000000001</cx:pt>
          <cx:pt idx="708">30.495000000000001</cx:pt>
          <cx:pt idx="709">27.739999999999998</cx:pt>
          <cx:pt idx="710">35.200000000000003</cx:pt>
          <cx:pt idx="711">23.539999999999999</cx:pt>
          <cx:pt idx="712">30.684999999999999</cx:pt>
          <cx:pt idx="713">40.469999999999999</cx:pt>
          <cx:pt idx="714">22.600000000000001</cx:pt>
          <cx:pt idx="715">28.899999999999999</cx:pt>
          <cx:pt idx="716">22.609999999999999</cx:pt>
          <cx:pt idx="717">24.32</cx:pt>
          <cx:pt idx="718">36.670000000000002</cx:pt>
          <cx:pt idx="719">33.439999999999998</cx:pt>
          <cx:pt idx="720">40.659999999999997</cx:pt>
          <cx:pt idx="721">36.600000000000001</cx:pt>
          <cx:pt idx="722">37.399999999999999</cx:pt>
          <cx:pt idx="723">35.399999999999999</cx:pt>
          <cx:pt idx="724">27.074999999999999</cx:pt>
          <cx:pt idx="725">39.049999999999997</cx:pt>
          <cx:pt idx="726">28.405000000000001</cx:pt>
          <cx:pt idx="727">21.754999999999999</cx:pt>
          <cx:pt idx="728">40.280000000000001</cx:pt>
          <cx:pt idx="729">36.079999999999998</cx:pt>
          <cx:pt idx="730">24.420000000000002</cx:pt>
          <cx:pt idx="731">21.399999999999999</cx:pt>
          <cx:pt idx="732">30.100000000000001</cx:pt>
          <cx:pt idx="733">27.265000000000001</cx:pt>
          <cx:pt idx="734">32.100000000000001</cx:pt>
          <cx:pt idx="735">34.770000000000003</cx:pt>
          <cx:pt idx="736">38.390000000000001</cx:pt>
          <cx:pt idx="737">23.699999999999999</cx:pt>
          <cx:pt idx="738">31.73</cx:pt>
          <cx:pt idx="739">35.5</cx:pt>
          <cx:pt idx="740">24.035</cx:pt>
          <cx:pt idx="741">29.149999999999999</cx:pt>
          <cx:pt idx="742">34.104999999999997</cx:pt>
          <cx:pt idx="743">26.620000000000001</cx:pt>
          <cx:pt idx="744">26.41</cx:pt>
          <cx:pt idx="745">30.114999999999998</cx:pt>
          <cx:pt idx="746">27</cx:pt>
          <cx:pt idx="747">21.754999999999999</cx:pt>
          <cx:pt idx="748">36</cx:pt>
          <cx:pt idx="749">30.875</cx:pt>
          <cx:pt idx="750">26.399999999999999</cx:pt>
          <cx:pt idx="751">28.975000000000001</cx:pt>
          <cx:pt idx="752">37.905000000000001</cx:pt>
          <cx:pt idx="753">22.77</cx:pt>
          <cx:pt idx="754">33.630000000000003</cx:pt>
          <cx:pt idx="755">27.645</cx:pt>
          <cx:pt idx="756">22.800000000000001</cx:pt>
          <cx:pt idx="757">27.829999999999998</cx:pt>
          <cx:pt idx="758">37.43</cx:pt>
          <cx:pt idx="759">38.170000000000002</cx:pt>
          <cx:pt idx="760">34.579999999999998</cx:pt>
          <cx:pt idx="761">35.200000000000003</cx:pt>
          <cx:pt idx="762">27.100000000000001</cx:pt>
          <cx:pt idx="763">26.030000000000001</cx:pt>
          <cx:pt idx="764">25.175000000000001</cx:pt>
          <cx:pt idx="765">31.824999999999999</cx:pt>
          <cx:pt idx="766">32.299999999999997</cx:pt>
          <cx:pt idx="767">29</cx:pt>
          <cx:pt idx="768">39.700000000000003</cx:pt>
          <cx:pt idx="769">19.475000000000001</cx:pt>
          <cx:pt idx="770">36.100000000000001</cx:pt>
          <cx:pt idx="771">26.699999999999999</cx:pt>
          <cx:pt idx="772">36.479999999999997</cx:pt>
          <cx:pt idx="773">28.879999999999999</cx:pt>
          <cx:pt idx="774">34.200000000000003</cx:pt>
          <cx:pt idx="775">33.329999999999998</cx:pt>
          <cx:pt idx="776">32.299999999999997</cx:pt>
          <cx:pt idx="777">39.805</cx:pt>
          <cx:pt idx="778">34.32</cx:pt>
          <cx:pt idx="779">28.879999999999999</cx:pt>
          <cx:pt idx="780">24.399999999999999</cx:pt>
          <cx:pt idx="781">41.140000000000001</cx:pt>
          <cx:pt idx="782">35.969999999999999</cx:pt>
          <cx:pt idx="783">27.600000000000001</cx:pt>
          <cx:pt idx="784">29.260000000000002</cx:pt>
          <cx:pt idx="785">27.699999999999999</cx:pt>
          <cx:pt idx="786">36.954999999999998</cx:pt>
          <cx:pt idx="787">36.859999999999999</cx:pt>
          <cx:pt idx="788">22.515000000000001</cx:pt>
          <cx:pt idx="789">29.920000000000002</cx:pt>
          <cx:pt idx="790">41.799999999999997</cx:pt>
          <cx:pt idx="791">27.600000000000001</cx:pt>
          <cx:pt idx="792">23.18</cx:pt>
          <cx:pt idx="793">20.899999999999999</cx:pt>
          <cx:pt idx="794">31.920000000000002</cx:pt>
          <cx:pt idx="795">28.5</cx:pt>
          <cx:pt idx="796">44.219999999999999</cx:pt>
          <cx:pt idx="797">22.895</cx:pt>
          <cx:pt idx="798">33.100000000000001</cx:pt>
          <cx:pt idx="799">24.795000000000002</cx:pt>
          <cx:pt idx="800">26.18</cx:pt>
          <cx:pt idx="801">35.969999999999999</cx:pt>
          <cx:pt idx="802">22.300000000000001</cx:pt>
          <cx:pt idx="803">42.240000000000002</cx:pt>
          <cx:pt idx="804">26.510000000000002</cx:pt>
          <cx:pt idx="805">35.814999999999998</cx:pt>
          <cx:pt idx="806">41.420000000000002</cx:pt>
          <cx:pt idx="807">36.575000000000003</cx:pt>
          <cx:pt idx="808">30.140000000000001</cx:pt>
          <cx:pt idx="809">25.84</cx:pt>
          <cx:pt idx="810">30.800000000000001</cx:pt>
          <cx:pt idx="811">42.939999999999998</cx:pt>
          <cx:pt idx="812">21.010000000000002</cx:pt>
          <cx:pt idx="813">22.515000000000001</cx:pt>
          <cx:pt idx="814">34.43</cx:pt>
          <cx:pt idx="815">31.460000000000001</cx:pt>
          <cx:pt idx="816">24.225000000000001</cx:pt>
          <cx:pt idx="817">37.100000000000001</cx:pt>
          <cx:pt idx="818">26.125</cx:pt>
          <cx:pt idx="819">35.530000000000001</cx:pt>
          <cx:pt idx="820">33.700000000000003</cx:pt>
          <cx:pt idx="821">17.670000000000002</cx:pt>
          <cx:pt idx="822">31.129999999999999</cx:pt>
          <cx:pt idx="823">29.809999999999999</cx:pt>
          <cx:pt idx="824">24.32</cx:pt>
          <cx:pt idx="825">31.824999999999999</cx:pt>
          <cx:pt idx="826">31.789999999999999</cx:pt>
          <cx:pt idx="827">28.024999999999999</cx:pt>
          <cx:pt idx="828">30.780000000000001</cx:pt>
          <cx:pt idx="829">21.850000000000001</cx:pt>
          <cx:pt idx="830">33.100000000000001</cx:pt>
          <cx:pt idx="831">25.84</cx:pt>
          <cx:pt idx="832">23.844999999999999</cx:pt>
          <cx:pt idx="833">34.390000000000001</cx:pt>
          <cx:pt idx="834">33.82</cx:pt>
          <cx:pt idx="835">35.969999999999999</cx:pt>
          <cx:pt idx="836">31.5</cx:pt>
          <cx:pt idx="837">28.309999999999999</cx:pt>
          <cx:pt idx="838">23.465</cx:pt>
          <cx:pt idx="839">31.350000000000001</cx:pt>
          <cx:pt idx="840">31.100000000000001</cx:pt>
          <cx:pt idx="841">24.699999999999999</cx:pt>
          <cx:pt idx="842">32.780000000000001</cx:pt>
          <cx:pt idx="843">29.809999999999999</cx:pt>
          <cx:pt idx="844">30.495000000000001</cx:pt>
          <cx:pt idx="845">32.450000000000003</cx:pt>
          <cx:pt idx="846">34.200000000000003</cx:pt>
          <cx:pt idx="847">50.380000000000003</cx:pt>
          <cx:pt idx="848">24.100000000000001</cx:pt>
          <cx:pt idx="849">32.774999999999999</cx:pt>
          <cx:pt idx="850">30.780000000000001</cx:pt>
          <cx:pt idx="851">32.299999999999997</cx:pt>
          <cx:pt idx="852">35.530000000000001</cx:pt>
          <cx:pt idx="853">23.75</cx:pt>
          <cx:pt idx="854">23.844999999999999</cx:pt>
          <cx:pt idx="855">29.600000000000001</cx:pt>
          <cx:pt idx="856">33.109999999999999</cx:pt>
          <cx:pt idx="857">24.129999999999999</cx:pt>
          <cx:pt idx="858">32.229999999999997</cx:pt>
          <cx:pt idx="859">28.100000000000001</cx:pt>
          <cx:pt idx="860">47.600000000000001</cx:pt>
          <cx:pt idx="861">28</cx:pt>
          <cx:pt idx="862">33.534999999999997</cx:pt>
          <cx:pt idx="863">19.855</cx:pt>
          <cx:pt idx="864">25.399999999999999</cx:pt>
          <cx:pt idx="865">29.899999999999999</cx:pt>
          <cx:pt idx="866">37.289999999999999</cx:pt>
          <cx:pt idx="867">43.700000000000003</cx:pt>
          <cx:pt idx="868">23.655000000000001</cx:pt>
          <cx:pt idx="869">24.300000000000001</cx:pt>
          <cx:pt idx="870">36.200000000000003</cx:pt>
          <cx:pt idx="871">29.48</cx:pt>
          <cx:pt idx="872">24.859999999999999</cx:pt>
          <cx:pt idx="873">30.100000000000001</cx:pt>
          <cx:pt idx="874">21.850000000000001</cx:pt>
          <cx:pt idx="875">28.120000000000001</cx:pt>
          <cx:pt idx="876">27.100000000000001</cx:pt>
          <cx:pt idx="877">33.439999999999998</cx:pt>
          <cx:pt idx="878">28.800000000000001</cx:pt>
          <cx:pt idx="879">29.5</cx:pt>
          <cx:pt idx="880">34.799999999999997</cx:pt>
          <cx:pt idx="881">27.359999999999999</cx:pt>
          <cx:pt idx="882">22.135000000000002</cx:pt>
          <cx:pt idx="883">37.049999999999997</cx:pt>
          <cx:pt idx="884">26.695</cx:pt>
          <cx:pt idx="885">28.93</cx:pt>
          <cx:pt idx="886">28.975000000000001</cx:pt>
          <cx:pt idx="887">30.02</cx:pt>
          <cx:pt idx="888">39.5</cx:pt>
          <cx:pt idx="889">33.630000000000003</cx:pt>
          <cx:pt idx="890">26.885000000000002</cx:pt>
          <cx:pt idx="891">29.039999999999999</cx:pt>
          <cx:pt idx="892">24.035</cx:pt>
          <cx:pt idx="893">38.939999999999998</cx:pt>
          <cx:pt idx="894">32.109999999999999</cx:pt>
          <cx:pt idx="895">44</cx:pt>
          <cx:pt idx="896">20.045000000000002</cx:pt>
          <cx:pt idx="897">25.555</cx:pt>
          <cx:pt idx="898">40.259999999999998</cx:pt>
          <cx:pt idx="899">22.515000000000001</cx:pt>
          <cx:pt idx="900">22.515000000000001</cx:pt>
          <cx:pt idx="901">40.920000000000002</cx:pt>
          <cx:pt idx="902">27.265000000000001</cx:pt>
          <cx:pt idx="903">36.850000000000001</cx:pt>
          <cx:pt idx="904">35.100000000000001</cx:pt>
          <cx:pt idx="905">29.355</cx:pt>
          <cx:pt idx="906">32.585000000000001</cx:pt>
          <cx:pt idx="907">32.340000000000003</cx:pt>
          <cx:pt idx="908">39.799999999999997</cx:pt>
          <cx:pt idx="909">24.600000000000001</cx:pt>
          <cx:pt idx="910">28.309999999999999</cx:pt>
          <cx:pt idx="911">31.73</cx:pt>
          <cx:pt idx="912">26.695</cx:pt>
          <cx:pt idx="913">27.5</cx:pt>
          <cx:pt idx="914">24.605</cx:pt>
          <cx:pt idx="915">33.990000000000002</cx:pt>
          <cx:pt idx="916">26.885000000000002</cx:pt>
          <cx:pt idx="917">22.895</cx:pt>
          <cx:pt idx="918">28.199999999999999</cx:pt>
          <cx:pt idx="919">34.210000000000001</cx:pt>
          <cx:pt idx="920">25</cx:pt>
          <cx:pt idx="921">33.200000000000003</cx:pt>
          <cx:pt idx="922">31</cx:pt>
          <cx:pt idx="923">35.814999999999998</cx:pt>
          <cx:pt idx="924">23.199999999999999</cx:pt>
          <cx:pt idx="925">32.109999999999999</cx:pt>
          <cx:pt idx="926">23.399999999999999</cx:pt>
          <cx:pt idx="927">20.100000000000001</cx:pt>
          <cx:pt idx="928">39.159999999999997</cx:pt>
          <cx:pt idx="929">34.210000000000001</cx:pt>
          <cx:pt idx="930">46.530000000000001</cx:pt>
          <cx:pt idx="931">32.5</cx:pt>
          <cx:pt idx="932">25.800000000000001</cx:pt>
          <cx:pt idx="933">35.299999999999997</cx:pt>
          <cx:pt idx="934">37.18</cx:pt>
          <cx:pt idx="935">27.5</cx:pt>
          <cx:pt idx="936">29.734999999999999</cx:pt>
          <cx:pt idx="937">24.225000000000001</cx:pt>
          <cx:pt idx="938">26.18</cx:pt>
          <cx:pt idx="939">29.48</cx:pt>
          <cx:pt idx="940">23.210000000000001</cx:pt>
          <cx:pt idx="941">46.090000000000003</cx:pt>
          <cx:pt idx="942">40.185000000000002</cx:pt>
          <cx:pt idx="943">22.609999999999999</cx:pt>
          <cx:pt idx="944">39.93</cx:pt>
          <cx:pt idx="945">35.799999999999997</cx:pt>
          <cx:pt idx="946">35.799999999999997</cx:pt>
          <cx:pt idx="947">34.200000000000003</cx:pt>
          <cx:pt idx="948">31.254999999999999</cx:pt>
          <cx:pt idx="949">29.699999999999999</cx:pt>
          <cx:pt idx="950">18.335000000000001</cx:pt>
          <cx:pt idx="951">42.899999999999999</cx:pt>
          <cx:pt idx="952">28.405000000000001</cx:pt>
          <cx:pt idx="953">30.199999999999999</cx:pt>
          <cx:pt idx="954">27.835000000000001</cx:pt>
          <cx:pt idx="955">39.490000000000002</cx:pt>
          <cx:pt idx="956">30.800000000000001</cx:pt>
          <cx:pt idx="957">26.789999999999999</cx:pt>
          <cx:pt idx="958">34.960000000000001</cx:pt>
          <cx:pt idx="959">36.670000000000002</cx:pt>
          <cx:pt idx="960">39.615000000000002</cx:pt>
          <cx:pt idx="961">25.899999999999999</cx:pt>
          <cx:pt idx="962">35.200000000000003</cx:pt>
          <cx:pt idx="963">24.795000000000002</cx:pt>
          <cx:pt idx="964">36.765000000000001</cx:pt>
          <cx:pt idx="965">27.100000000000001</cx:pt>
          <cx:pt idx="966">24.795000000000002</cx:pt>
          <cx:pt idx="967">25.364999999999998</cx:pt>
          <cx:pt idx="968">25.745000000000001</cx:pt>
          <cx:pt idx="969">34.32</cx:pt>
          <cx:pt idx="970">28.16</cx:pt>
          <cx:pt idx="971">23.559999999999999</cx:pt>
          <cx:pt idx="972">20.234999999999999</cx:pt>
          <cx:pt idx="973">40.5</cx:pt>
          <cx:pt idx="974">35.420000000000002</cx:pt>
          <cx:pt idx="975">22.895</cx:pt>
          <cx:pt idx="976">40.149999999999999</cx:pt>
          <cx:pt idx="977">29.149999999999999</cx:pt>
          <cx:pt idx="978">39.994999999999997</cx:pt>
          <cx:pt idx="979">29.920000000000002</cx:pt>
          <cx:pt idx="980">25.460000000000001</cx:pt>
          <cx:pt idx="981">21.375</cx:pt>
          <cx:pt idx="982">25.899999999999999</cx:pt>
          <cx:pt idx="983">30.59</cx:pt>
          <cx:pt idx="984">30.114999999999998</cx:pt>
          <cx:pt idx="985">25.800000000000001</cx:pt>
          <cx:pt idx="986">30.114999999999998</cx:pt>
          <cx:pt idx="987">27.645</cx:pt>
          <cx:pt idx="988">34.674999999999997</cx:pt>
          <cx:pt idx="989">20.52</cx:pt>
          <cx:pt idx="990">19.800000000000001</cx:pt>
          <cx:pt idx="991">27.835000000000001</cx:pt>
          <cx:pt idx="992">31.600000000000001</cx:pt>
          <cx:pt idx="993">28.27</cx:pt>
          <cx:pt idx="994">20.045000000000002</cx:pt>
          <cx:pt idx="995">23.274999999999999</cx:pt>
          <cx:pt idx="996">34.100000000000001</cx:pt>
          <cx:pt idx="997">36.850000000000001</cx:pt>
          <cx:pt idx="998">36.289999999999999</cx:pt>
          <cx:pt idx="999">26.885000000000002</cx:pt>
          <cx:pt idx="1000">22.989999999999998</cx:pt>
          <cx:pt idx="1001">32.700000000000003</cx:pt>
          <cx:pt idx="1002">25.800000000000001</cx:pt>
          <cx:pt idx="1003">29.600000000000001</cx:pt>
          <cx:pt idx="1004">19.190000000000001</cx:pt>
          <cx:pt idx="1005">31.73</cx:pt>
          <cx:pt idx="1006">29.260000000000002</cx:pt>
          <cx:pt idx="1007">28.215</cx:pt>
          <cx:pt idx="1008">24.984999999999999</cx:pt>
          <cx:pt idx="1009">27.739999999999998</cx:pt>
          <cx:pt idx="1010">22.800000000000001</cx:pt>
          <cx:pt idx="1011">20.129999999999999</cx:pt>
          <cx:pt idx="1012">33.329999999999998</cx:pt>
          <cx:pt idx="1013">32.299999999999997</cx:pt>
          <cx:pt idx="1014">27.600000000000001</cx:pt>
          <cx:pt idx="1015">25.460000000000001</cx:pt>
          <cx:pt idx="1016">24.605</cx:pt>
          <cx:pt idx="1017">34.200000000000003</cx:pt>
          <cx:pt idx="1018">35.814999999999998</cx:pt>
          <cx:pt idx="1019">32.68</cx:pt>
          <cx:pt idx="1020">37</cx:pt>
          <cx:pt idx="1021">31.02</cx:pt>
          <cx:pt idx="1022">36.079999999999998</cx:pt>
          <cx:pt idx="1023">23.32</cx:pt>
          <cx:pt idx="1024">45.32</cx:pt>
          <cx:pt idx="1025">34.600000000000001</cx:pt>
          <cx:pt idx="1026">26.030000000000001</cx:pt>
          <cx:pt idx="1027">18.715</cx:pt>
          <cx:pt idx="1028">31.600000000000001</cx:pt>
          <cx:pt idx="1029">17.289999999999999</cx:pt>
          <cx:pt idx="1030">23.655000000000001</cx:pt>
          <cx:pt idx="1031">35.200000000000003</cx:pt>
          <cx:pt idx="1032">27.93</cx:pt>
          <cx:pt idx="1033">21.565000000000001</cx:pt>
          <cx:pt idx="1034">38.380000000000003</cx:pt>
          <cx:pt idx="1035">23</cx:pt>
          <cx:pt idx="1036">37.07</cx:pt>
          <cx:pt idx="1037">30.495000000000001</cx:pt>
          <cx:pt idx="1038">28.879999999999999</cx:pt>
          <cx:pt idx="1039">27.265000000000001</cx:pt>
          <cx:pt idx="1040">28.024999999999999</cx:pt>
          <cx:pt idx="1041">23.085000000000001</cx:pt>
          <cx:pt idx="1042">30.684999999999999</cx:pt>
          <cx:pt idx="1043">25.800000000000001</cx:pt>
          <cx:pt idx="1044">35.244999999999997</cx:pt>
          <cx:pt idx="1045">24.699999999999999</cx:pt>
          <cx:pt idx="1046">25.079999999999998</cx:pt>
          <cx:pt idx="1047">52.579999999999998</cx:pt>
          <cx:pt idx="1048">22.515000000000001</cx:pt>
          <cx:pt idx="1049">30.899999999999999</cx:pt>
          <cx:pt idx="1050">36.954999999999998</cx:pt>
          <cx:pt idx="1051">26.41</cx:pt>
          <cx:pt idx="1052">29.829999999999998</cx:pt>
          <cx:pt idx="1053">29.800000000000001</cx:pt>
          <cx:pt idx="1054">21.469999999999999</cx:pt>
          <cx:pt idx="1055">27.645</cx:pt>
          <cx:pt idx="1056">28.899999999999999</cx:pt>
          <cx:pt idx="1057">31.789999999999999</cx:pt>
          <cx:pt idx="1058">39.490000000000002</cx:pt>
          <cx:pt idx="1059">33.82</cx:pt>
          <cx:pt idx="1060">32.009999999999998</cx:pt>
          <cx:pt idx="1061">27.940000000000001</cx:pt>
          <cx:pt idx="1062">41.140000000000001</cx:pt>
          <cx:pt idx="1063">28.594999999999999</cx:pt>
          <cx:pt idx="1064">25.600000000000001</cx:pt>
          <cx:pt idx="1065">25.300000000000001</cx:pt>
          <cx:pt idx="1066">37.289999999999999</cx:pt>
          <cx:pt idx="1067">42.655000000000001</cx:pt>
          <cx:pt idx="1068">21.66</cx:pt>
          <cx:pt idx="1069">31.899999999999999</cx:pt>
          <cx:pt idx="1070">37.07</cx:pt>
          <cx:pt idx="1071">31.445</cx:pt>
          <cx:pt idx="1072">31.254999999999999</cx:pt>
          <cx:pt idx="1073">28.879999999999999</cx:pt>
          <cx:pt idx="1074">18.335000000000001</cx:pt>
          <cx:pt idx="1075">29.59</cx:pt>
          <cx:pt idx="1076">32</cx:pt>
          <cx:pt idx="1077">26.030000000000001</cx:pt>
          <cx:pt idx="1078">31.68</cx:pt>
          <cx:pt idx="1079">33.659999999999997</cx:pt>
          <cx:pt idx="1080">21.780000000000001</cx:pt>
          <cx:pt idx="1081">27.835000000000001</cx:pt>
          <cx:pt idx="1082">19.949999999999999</cx:pt>
          <cx:pt idx="1083">31.5</cx:pt>
          <cx:pt idx="1084">30.495000000000001</cx:pt>
          <cx:pt idx="1085">18.300000000000001</cx:pt>
          <cx:pt idx="1086">28.975000000000001</cx:pt>
          <cx:pt idx="1087">31.539999999999999</cx:pt>
          <cx:pt idx="1088">47.740000000000002</cx:pt>
          <cx:pt idx="1089">22.100000000000001</cx:pt>
          <cx:pt idx="1090">36.189999999999998</cx:pt>
          <cx:pt idx="1091">29.829999999999998</cx:pt>
          <cx:pt idx="1092">32.700000000000003</cx:pt>
          <cx:pt idx="1093">30.399999999999999</cx:pt>
          <cx:pt idx="1094">33.700000000000003</cx:pt>
          <cx:pt idx="1095">31.350000000000001</cx:pt>
          <cx:pt idx="1096">34.960000000000001</cx:pt>
          <cx:pt idx="1097">33.770000000000003</cx:pt>
          <cx:pt idx="1098">30.875</cx:pt>
          <cx:pt idx="1099">33.990000000000002</cx:pt>
          <cx:pt idx="1100">19.094999999999999</cx:pt>
          <cx:pt idx="1101">28.600000000000001</cx:pt>
          <cx:pt idx="1102">38.939999999999998</cx:pt>
          <cx:pt idx="1103">36.079999999999998</cx:pt>
          <cx:pt idx="1104">29.800000000000001</cx:pt>
          <cx:pt idx="1105">31.239999999999998</cx:pt>
          <cx:pt idx="1106">29.925000000000001</cx:pt>
          <cx:pt idx="1107">26.219999999999999</cx:pt>
          <cx:pt idx="1108">30</cx:pt>
          <cx:pt idx="1109">20.350000000000001</cx:pt>
          <cx:pt idx="1110">32.299999999999997</cx:pt>
          <cx:pt idx="1111">38.390000000000001</cx:pt>
          <cx:pt idx="1112">25.850000000000001</cx:pt>
          <cx:pt idx="1113">26.315000000000001</cx:pt>
          <cx:pt idx="1114">24.510000000000002</cx:pt>
          <cx:pt idx="1115">32.670000000000002</cx:pt>
          <cx:pt idx="1116">29.640000000000001</cx:pt>
          <cx:pt idx="1117">33.329999999999998</cx:pt>
          <cx:pt idx="1118">35.75</cx:pt>
          <cx:pt idx="1119">19.949999999999999</cx:pt>
          <cx:pt idx="1120">31.399999999999999</cx:pt>
          <cx:pt idx="1121">38.170000000000002</cx:pt>
          <cx:pt idx="1122">36.859999999999999</cx:pt>
          <cx:pt idx="1123">32.395000000000003</cx:pt>
          <cx:pt idx="1124">42.75</cx:pt>
          <cx:pt idx="1125">25.079999999999998</cx:pt>
          <cx:pt idx="1126">29.899999999999999</cx:pt>
          <cx:pt idx="1127">35.859999999999999</cx:pt>
          <cx:pt idx="1128">32.799999999999997</cx:pt>
          <cx:pt idx="1129">18.600000000000001</cx:pt>
          <cx:pt idx="1130">23.870000000000001</cx:pt>
          <cx:pt idx="1131">45.899999999999999</cx:pt>
          <cx:pt idx="1132">40.280000000000001</cx:pt>
          <cx:pt idx="1133">18.335000000000001</cx:pt>
          <cx:pt idx="1134">33.82</cx:pt>
          <cx:pt idx="1135">28.120000000000001</cx:pt>
          <cx:pt idx="1136">25</cx:pt>
          <cx:pt idx="1137">22.23</cx:pt>
          <cx:pt idx="1138">30.25</cx:pt>
          <cx:pt idx="1139">32.490000000000002</cx:pt>
          <cx:pt idx="1140">37.07</cx:pt>
          <cx:pt idx="1141">32.600000000000001</cx:pt>
          <cx:pt idx="1142">24.859999999999999</cx:pt>
          <cx:pt idx="1143">32.340000000000003</cx:pt>
          <cx:pt idx="1144">32.299999999999997</cx:pt>
          <cx:pt idx="1145">32.774999999999999</cx:pt>
          <cx:pt idx="1146">32.799999999999997</cx:pt>
          <cx:pt idx="1147">31.920000000000002</cx:pt>
          <cx:pt idx="1148">21.5</cx:pt>
          <cx:pt idx="1149">34.100000000000001</cx:pt>
          <cx:pt idx="1150">30.305</cx:pt>
          <cx:pt idx="1151">36.479999999999997</cx:pt>
          <cx:pt idx="1152">32.560000000000002</cx:pt>
          <cx:pt idx="1153">35.814999999999998</cx:pt>
          <cx:pt idx="1154">27.93</cx:pt>
          <cx:pt idx="1155">22.135000000000002</cx:pt>
          <cx:pt idx="1156">44.880000000000003</cx:pt>
          <cx:pt idx="1157">23.18</cx:pt>
          <cx:pt idx="1158">30.59</cx:pt>
          <cx:pt idx="1159">41.100000000000001</cx:pt>
          <cx:pt idx="1160">34.579999999999998</cx:pt>
          <cx:pt idx="1161">42.130000000000003</cx:pt>
          <cx:pt idx="1162">38.829999999999998</cx:pt>
          <cx:pt idx="1163">28.215</cx:pt>
          <cx:pt idx="1164">28.309999999999999</cx:pt>
          <cx:pt idx="1165">26.125</cx:pt>
          <cx:pt idx="1166">40.369999999999997</cx:pt>
          <cx:pt idx="1167">24.600000000000001</cx:pt>
          <cx:pt idx="1168">35.200000000000003</cx:pt>
          <cx:pt idx="1169">34.104999999999997</cx:pt>
          <cx:pt idx="1170">27.359999999999999</cx:pt>
          <cx:pt idx="1171">26.699999999999999</cx:pt>
          <cx:pt idx="1172">41.909999999999997</cx:pt>
          <cx:pt idx="1173">29.260000000000002</cx:pt>
          <cx:pt idx="1174">32.109999999999999</cx:pt>
          <cx:pt idx="1175">27.100000000000001</cx:pt>
          <cx:pt idx="1176">24.129999999999999</cx:pt>
          <cx:pt idx="1177">27.399999999999999</cx:pt>
          <cx:pt idx="1178">34.865000000000002</cx:pt>
          <cx:pt idx="1179">29.809999999999999</cx:pt>
          <cx:pt idx="1180">41.325000000000003</cx:pt>
          <cx:pt idx="1181">29.925000000000001</cx:pt>
          <cx:pt idx="1182">30.300000000000001</cx:pt>
          <cx:pt idx="1183">27.359999999999999</cx:pt>
          <cx:pt idx="1184">28.489999999999998</cx:pt>
          <cx:pt idx="1185">23.559999999999999</cx:pt>
          <cx:pt idx="1186">35.625</cx:pt>
          <cx:pt idx="1187">32.68</cx:pt>
          <cx:pt idx="1188">25.27</cx:pt>
          <cx:pt idx="1189">28</cx:pt>
          <cx:pt idx="1190">32.774999999999999</cx:pt>
          <cx:pt idx="1191">21.754999999999999</cx:pt>
          <cx:pt idx="1192">32.395000000000003</cx:pt>
          <cx:pt idx="1193">36.575000000000003</cx:pt>
          <cx:pt idx="1194">21.754999999999999</cx:pt>
          <cx:pt idx="1195">27.93</cx:pt>
          <cx:pt idx="1196">30.02</cx:pt>
          <cx:pt idx="1197">33.549999999999997</cx:pt>
          <cx:pt idx="1198">29.355</cx:pt>
          <cx:pt idx="1199">25.800000000000001</cx:pt>
          <cx:pt idx="1200">24.32</cx:pt>
          <cx:pt idx="1201">40.375</cx:pt>
          <cx:pt idx="1202">32.109999999999999</cx:pt>
          <cx:pt idx="1203">32.299999999999997</cx:pt>
          <cx:pt idx="1204">27.280000000000001</cx:pt>
          <cx:pt idx="1205">17.859999999999999</cx:pt>
          <cx:pt idx="1206">34.799999999999997</cx:pt>
          <cx:pt idx="1207">33.399999999999999</cx:pt>
          <cx:pt idx="1208">25.555</cx:pt>
          <cx:pt idx="1209">37.100000000000001</cx:pt>
          <cx:pt idx="1210">30.875</cx:pt>
          <cx:pt idx="1211">34.100000000000001</cx:pt>
          <cx:pt idx="1212">21.469999999999999</cx:pt>
          <cx:pt idx="1213">33.299999999999997</cx:pt>
          <cx:pt idx="1214">31.254999999999999</cx:pt>
          <cx:pt idx="1215">39.140000000000001</cx:pt>
          <cx:pt idx="1216">25.079999999999998</cx:pt>
          <cx:pt idx="1217">37.289999999999999</cx:pt>
          <cx:pt idx="1218">34.600000000000001</cx:pt>
          <cx:pt idx="1219">30.210000000000001</cx:pt>
          <cx:pt idx="1220">21.945</cx:pt>
          <cx:pt idx="1221">24.969999999999999</cx:pt>
          <cx:pt idx="1222">25.300000000000001</cx:pt>
          <cx:pt idx="1223">24.420000000000002</cx:pt>
          <cx:pt idx="1224">23.940000000000001</cx:pt>
          <cx:pt idx="1225">39.82</cx:pt>
          <cx:pt idx="1226">16.815000000000001</cx:pt>
          <cx:pt idx="1227">37.18</cx:pt>
          <cx:pt idx="1228">34.43</cx:pt>
          <cx:pt idx="1229">30.305</cx:pt>
          <cx:pt idx="1230">34.484999999999999</cx:pt>
          <cx:pt idx="1231">21.800000000000001</cx:pt>
          <cx:pt idx="1232">24.605</cx:pt>
          <cx:pt idx="1233">23.300000000000001</cx:pt>
          <cx:pt idx="1234">27.829999999999998</cx:pt>
          <cx:pt idx="1235">31.065000000000001</cx:pt>
          <cx:pt idx="1236">21.66</cx:pt>
          <cx:pt idx="1237">28.215</cx:pt>
          <cx:pt idx="1238">22.704999999999998</cx:pt>
          <cx:pt idx="1239">42.130000000000003</cx:pt>
          <cx:pt idx="1240">41.799999999999997</cx:pt>
          <cx:pt idx="1241">36.960000000000001</cx:pt>
          <cx:pt idx="1242">21.280000000000001</cx:pt>
          <cx:pt idx="1243">33.109999999999999</cx:pt>
          <cx:pt idx="1244">33.329999999999998</cx:pt>
          <cx:pt idx="1245">24.300000000000001</cx:pt>
          <cx:pt idx="1246">25.699999999999999</cx:pt>
          <cx:pt idx="1247">29.399999999999999</cx:pt>
          <cx:pt idx="1248">39.82</cx:pt>
          <cx:pt idx="1249">33.630000000000003</cx:pt>
          <cx:pt idx="1250">29.829999999999998</cx:pt>
          <cx:pt idx="1251">19.800000000000001</cx:pt>
          <cx:pt idx="1252">27.300000000000001</cx:pt>
          <cx:pt idx="1253">29.300000000000001</cx:pt>
          <cx:pt idx="1254">27.719999999999999</cx:pt>
          <cx:pt idx="1255">37.899999999999999</cx:pt>
          <cx:pt idx="1256">36.384999999999998</cx:pt>
          <cx:pt idx="1257">27.645</cx:pt>
          <cx:pt idx="1258">37.715000000000003</cx:pt>
          <cx:pt idx="1259">23.18</cx:pt>
          <cx:pt idx="1260">20.52</cx:pt>
          <cx:pt idx="1261">37.100000000000001</cx:pt>
          <cx:pt idx="1262">28.050000000000001</cx:pt>
          <cx:pt idx="1263">29.899999999999999</cx:pt>
          <cx:pt idx="1264">33.344999999999999</cx:pt>
          <cx:pt idx="1265">23.760000000000002</cx:pt>
          <cx:pt idx="1266">30.5</cx:pt>
          <cx:pt idx="1267">31.065000000000001</cx:pt>
          <cx:pt idx="1268">33.299999999999997</cx:pt>
          <cx:pt idx="1269">27.5</cx:pt>
          <cx:pt idx="1270">33.914999999999999</cx:pt>
          <cx:pt idx="1271">34.484999999999999</cx:pt>
          <cx:pt idx="1272">25.52</cx:pt>
          <cx:pt idx="1273">27.609999999999999</cx:pt>
          <cx:pt idx="1274">27.059999999999999</cx:pt>
          <cx:pt idx="1275">23.699999999999999</cx:pt>
          <cx:pt idx="1276">30.399999999999999</cx:pt>
          <cx:pt idx="1277">29.734999999999999</cx:pt>
          <cx:pt idx="1278">29.925000000000001</cx:pt>
          <cx:pt idx="1279">26.789999999999999</cx:pt>
          <cx:pt idx="1280">33.329999999999998</cx:pt>
          <cx:pt idx="1281">27.645</cx:pt>
          <cx:pt idx="1282">21.66</cx:pt>
          <cx:pt idx="1283">30.030000000000001</cx:pt>
          <cx:pt idx="1284">36.299999999999997</cx:pt>
          <cx:pt idx="1285">24.32</cx:pt>
          <cx:pt idx="1286">17.289999999999999</cx:pt>
          <cx:pt idx="1287">25.899999999999999</cx:pt>
          <cx:pt idx="1288">39.399999999999999</cx:pt>
          <cx:pt idx="1289">34.32</cx:pt>
          <cx:pt idx="1290">19.949999999999999</cx:pt>
          <cx:pt idx="1291">34.899999999999999</cx:pt>
          <cx:pt idx="1292">23.210000000000001</cx:pt>
          <cx:pt idx="1293">25.745000000000001</cx:pt>
          <cx:pt idx="1294">25.175000000000001</cx:pt>
          <cx:pt idx="1295">22</cx:pt>
          <cx:pt idx="1296">26.125</cx:pt>
          <cx:pt idx="1297">26.510000000000002</cx:pt>
          <cx:pt idx="1298">27.454999999999998</cx:pt>
          <cx:pt idx="1299">25.745000000000001</cx:pt>
          <cx:pt idx="1300">30.359999999999999</cx:pt>
          <cx:pt idx="1301">30.875</cx:pt>
          <cx:pt idx="1302">20.800000000000001</cx:pt>
          <cx:pt idx="1303">27.800000000000001</cx:pt>
          <cx:pt idx="1304">24.605</cx:pt>
          <cx:pt idx="1305">27.719999999999999</cx:pt>
          <cx:pt idx="1306">21.850000000000001</cx:pt>
          <cx:pt idx="1307">28.120000000000001</cx:pt>
          <cx:pt idx="1308">30.199999999999999</cx:pt>
          <cx:pt idx="1309">32.200000000000003</cx:pt>
          <cx:pt idx="1310">26.315000000000001</cx:pt>
          <cx:pt idx="1311">26.695</cx:pt>
          <cx:pt idx="1312">42.899999999999999</cx:pt>
          <cx:pt idx="1313">34.700000000000003</cx:pt>
          <cx:pt idx="1314">23.655000000000001</cx:pt>
          <cx:pt idx="1315">28.309999999999999</cx:pt>
          <cx:pt idx="1316">20.600000000000001</cx:pt>
          <cx:pt idx="1317">53.130000000000003</cx:pt>
          <cx:pt idx="1318">39.710000000000001</cx:pt>
          <cx:pt idx="1319">26.315000000000001</cx:pt>
          <cx:pt idx="1320">31.065000000000001</cx:pt>
          <cx:pt idx="1321">26.695</cx:pt>
          <cx:pt idx="1322">38.829999999999998</cx:pt>
          <cx:pt idx="1323">40.369999999999997</cx:pt>
          <cx:pt idx="1324">25.934999999999999</cx:pt>
          <cx:pt idx="1325">33.534999999999997</cx:pt>
          <cx:pt idx="1326">32.869999999999997</cx:pt>
          <cx:pt idx="1327">30.030000000000001</cx:pt>
          <cx:pt idx="1328">24.225000000000001</cx:pt>
          <cx:pt idx="1329">38.600000000000001</cx:pt>
          <cx:pt idx="1330">25.739999999999998</cx:pt>
          <cx:pt idx="1331">33.399999999999999</cx:pt>
          <cx:pt idx="1332">44.700000000000003</cx:pt>
          <cx:pt idx="1333">30.969999999999999</cx:pt>
          <cx:pt idx="1334">31.920000000000002</cx:pt>
          <cx:pt idx="1335">36.850000000000001</cx:pt>
          <cx:pt idx="1336">25.800000000000001</cx:pt>
          <cx:pt idx="1337">29.07</cx:pt>
        </cx:lvl>
      </cx:numDim>
    </cx:data>
    <cx:data id="1">
      <cx:numDim type="val">
        <cx:f>insurance!$G$2:$G$1339</cx:f>
        <cx:lvl ptCount="1338" formatCode="General">
          <cx:pt idx="0">16884.923999999999</cx:pt>
          <cx:pt idx="1">1725.5523000000001</cx:pt>
          <cx:pt idx="2">4449.4620000000004</cx:pt>
          <cx:pt idx="3">21984.47061</cx:pt>
          <cx:pt idx="4">3866.8552</cx:pt>
          <cx:pt idx="5">3756.6215999999999</cx:pt>
          <cx:pt idx="6">8240.5895999999993</cx:pt>
          <cx:pt idx="7">7281.5056000000004</cx:pt>
          <cx:pt idx="8">6406.4107000000004</cx:pt>
          <cx:pt idx="9">28923.136920000001</cx:pt>
          <cx:pt idx="10">2721.3208</cx:pt>
          <cx:pt idx="11">27808.7251</cx:pt>
          <cx:pt idx="12">1826.8430000000001</cx:pt>
          <cx:pt idx="13">11090.7178</cx:pt>
          <cx:pt idx="14">39611.757700000002</cx:pt>
          <cx:pt idx="15">1837.2370000000001</cx:pt>
          <cx:pt idx="16">10797.3362</cx:pt>
          <cx:pt idx="17">2395.17155</cx:pt>
          <cx:pt idx="18">10602.385</cx:pt>
          <cx:pt idx="19">36837.466999999997</cx:pt>
          <cx:pt idx="20">13228.846949999999</cx:pt>
          <cx:pt idx="21">4149.7359999999999</cx:pt>
          <cx:pt idx="22">1137.011</cx:pt>
          <cx:pt idx="23">37701.876799999998</cx:pt>
          <cx:pt idx="24">6203.90175</cx:pt>
          <cx:pt idx="25">14001.1338</cx:pt>
          <cx:pt idx="26">14451.835150000001</cx:pt>
          <cx:pt idx="27">12268.632250000001</cx:pt>
          <cx:pt idx="28">2775.1921499999999</cx:pt>
          <cx:pt idx="29">38711</cx:pt>
          <cx:pt idx="30">35585.576000000001</cx:pt>
          <cx:pt idx="31">2198.1898500000002</cx:pt>
          <cx:pt idx="32">4687.7969999999996</cx:pt>
          <cx:pt idx="33">13770.097900000001</cx:pt>
          <cx:pt idx="34">51194.559139999998</cx:pt>
          <cx:pt idx="35">1625.4337499999999</cx:pt>
          <cx:pt idx="36">15612.19335</cx:pt>
          <cx:pt idx="37">2302.3000000000002</cx:pt>
          <cx:pt idx="38">39774.276299999998</cx:pt>
          <cx:pt idx="39">48173.360999999997</cx:pt>
          <cx:pt idx="40">3046.0619999999999</cx:pt>
          <cx:pt idx="41">4949.7587000000003</cx:pt>
          <cx:pt idx="42">6272.4772000000003</cx:pt>
          <cx:pt idx="43">6313.759</cx:pt>
          <cx:pt idx="44">6079.6715000000004</cx:pt>
          <cx:pt idx="45">20630.283510000001</cx:pt>
          <cx:pt idx="46">3393.35635</cx:pt>
          <cx:pt idx="47">3556.9223000000002</cx:pt>
          <cx:pt idx="48">12629.896699999999</cx:pt>
          <cx:pt idx="49">38709.175999999999</cx:pt>
          <cx:pt idx="50">2211.1307499999998</cx:pt>
          <cx:pt idx="51">3579.8287</cx:pt>
          <cx:pt idx="52">23568.272000000001</cx:pt>
          <cx:pt idx="53">37742.575700000001</cx:pt>
          <cx:pt idx="54">8059.6791000000003</cx:pt>
          <cx:pt idx="55">47496.494449999998</cx:pt>
          <cx:pt idx="56">13607.36875</cx:pt>
          <cx:pt idx="57">34303.167200000004</cx:pt>
          <cx:pt idx="58">23244.790199999999</cx:pt>
          <cx:pt idx="59">5989.5236500000001</cx:pt>
          <cx:pt idx="60">8606.2173999999995</cx:pt>
          <cx:pt idx="61">4504.6624000000002</cx:pt>
          <cx:pt idx="62">30166.618170000002</cx:pt>
          <cx:pt idx="63">4133.6416499999996</cx:pt>
          <cx:pt idx="64">14711.7438</cx:pt>
          <cx:pt idx="65">1743.2139999999999</cx:pt>
          <cx:pt idx="66">14235.072</cx:pt>
          <cx:pt idx="67">6389.3778499999999</cx:pt>
          <cx:pt idx="68">5920.1040999999996</cx:pt>
          <cx:pt idx="69">17663.144199999999</cx:pt>
          <cx:pt idx="70">16577.779500000001</cx:pt>
          <cx:pt idx="71">6799.4579999999996</cx:pt>
          <cx:pt idx="72">11741.726000000001</cx:pt>
          <cx:pt idx="73">11946.625899999999</cx:pt>
          <cx:pt idx="74">7726.8540000000003</cx:pt>
          <cx:pt idx="75">11356.660900000001</cx:pt>
          <cx:pt idx="76">3947.4131000000002</cx:pt>
          <cx:pt idx="77">1532.4697000000001</cx:pt>
          <cx:pt idx="78">2755.0209500000001</cx:pt>
          <cx:pt idx="79">6571.0243499999997</cx:pt>
          <cx:pt idx="80">4441.2131499999996</cx:pt>
          <cx:pt idx="81">7935.29115</cx:pt>
          <cx:pt idx="82">37165.163800000002</cx:pt>
          <cx:pt idx="83">11033.661700000001</cx:pt>
          <cx:pt idx="84">39836.519</cx:pt>
          <cx:pt idx="85">21098.554049999999</cx:pt>
          <cx:pt idx="86">43578.939400000003</cx:pt>
          <cx:pt idx="87">11073.175999999999</cx:pt>
          <cx:pt idx="88">8026.6665999999996</cx:pt>
          <cx:pt idx="89">11082.5772</cx:pt>
          <cx:pt idx="90">2026.9740999999999</cx:pt>
          <cx:pt idx="91">10942.13205</cx:pt>
          <cx:pt idx="92">30184.936699999998</cx:pt>
          <cx:pt idx="93">5729.0052999999998</cx:pt>
          <cx:pt idx="94">47291.055</cx:pt>
          <cx:pt idx="95">3766.8838000000001</cx:pt>
          <cx:pt idx="96">12105.32</cx:pt>
          <cx:pt idx="97">10226.2842</cx:pt>
          <cx:pt idx="98">22412.648499999999</cx:pt>
          <cx:pt idx="99">15820.699000000001</cx:pt>
          <cx:pt idx="100">6186.1270000000004</cx:pt>
          <cx:pt idx="101">3645.0893999999998</cx:pt>
          <cx:pt idx="102">21344.846699999998</cx:pt>
          <cx:pt idx="103">30942.191800000001</cx:pt>
          <cx:pt idx="104">5003.8530000000001</cx:pt>
          <cx:pt idx="105">17560.37975</cx:pt>
          <cx:pt idx="106">2331.5189999999998</cx:pt>
          <cx:pt idx="107">3877.3042500000001</cx:pt>
          <cx:pt idx="108">2867.1196</cx:pt>
          <cx:pt idx="109">47055.532099999997</cx:pt>
          <cx:pt idx="110">10825.253699999999</cx:pt>
          <cx:pt idx="111">11881.358</cx:pt>
          <cx:pt idx="112">4646.759</cx:pt>
          <cx:pt idx="113">2404.7338</cx:pt>
          <cx:pt idx="114">11488.31695</cx:pt>
          <cx:pt idx="115">30259.995559999999</cx:pt>
          <cx:pt idx="116">11381.3254</cx:pt>
          <cx:pt idx="117">19107.779600000002</cx:pt>
          <cx:pt idx="118">8601.3292999999994</cx:pt>
          <cx:pt idx="119">6686.4313000000002</cx:pt>
          <cx:pt idx="120">7740.3370000000004</cx:pt>
          <cx:pt idx="121">1705.6244999999999</cx:pt>
          <cx:pt idx="122">2257.47525</cx:pt>
          <cx:pt idx="123">39556.494500000001</cx:pt>
          <cx:pt idx="124">10115.00885</cx:pt>
          <cx:pt idx="125">3385.3991500000002</cx:pt>
          <cx:pt idx="126">17081.080000000002</cx:pt>
          <cx:pt idx="127">9634.5380000000005</cx:pt>
          <cx:pt idx="128">32734.186300000001</cx:pt>
          <cx:pt idx="129">6082.4049999999997</cx:pt>
          <cx:pt idx="130">12815.444949999999</cx:pt>
          <cx:pt idx="131">13616.3586</cx:pt>
          <cx:pt idx="132">11163.567999999999</cx:pt>
          <cx:pt idx="133">1632.5644500000001</cx:pt>
          <cx:pt idx="134">2457.2111500000001</cx:pt>
          <cx:pt idx="135">2155.6815000000001</cx:pt>
          <cx:pt idx="136">1261.442</cx:pt>
          <cx:pt idx="137">2045.68525</cx:pt>
          <cx:pt idx="138">27322.73386</cx:pt>
          <cx:pt idx="139">2166.732</cx:pt>
          <cx:pt idx="140">27375.904780000001</cx:pt>
          <cx:pt idx="141">3490.5491000000002</cx:pt>
          <cx:pt idx="142">18972.494999999999</cx:pt>
          <cx:pt idx="143">18157.876</cx:pt>
          <cx:pt idx="144">20745.989099999999</cx:pt>
          <cx:pt idx="145">5138.2566999999999</cx:pt>
          <cx:pt idx="146">40720.551050000002</cx:pt>
          <cx:pt idx="147">9877.6077000000005</cx:pt>
          <cx:pt idx="148">10959.6947</cx:pt>
          <cx:pt idx="149">1842.519</cx:pt>
          <cx:pt idx="150">5125.2156999999997</cx:pt>
          <cx:pt idx="151">7789.6350000000002</cx:pt>
          <cx:pt idx="152">6334.3435499999996</cx:pt>
          <cx:pt idx="153">19964.746299999999</cx:pt>
          <cx:pt idx="154">7077.1894000000002</cx:pt>
          <cx:pt idx="155">6948.7007999999996</cx:pt>
          <cx:pt idx="156">21223.675800000001</cx:pt>
          <cx:pt idx="157">15518.180249999999</cx:pt>
          <cx:pt idx="158">36950.256699999998</cx:pt>
          <cx:pt idx="159">19749.383379999999</cx:pt>
          <cx:pt idx="160">21348.705999999998</cx:pt>
          <cx:pt idx="161">36149.483500000002</cx:pt>
          <cx:pt idx="162">10450.552</cx:pt>
          <cx:pt idx="163">5152.134</cx:pt>
          <cx:pt idx="164">5028.1466</cx:pt>
          <cx:pt idx="165">10407.085849999999</cx:pt>
          <cx:pt idx="166">4830.6300000000001</cx:pt>
          <cx:pt idx="167">6128.79745</cx:pt>
          <cx:pt idx="168">2719.2797500000001</cx:pt>
          <cx:pt idx="169">4827.9049500000001</cx:pt>
          <cx:pt idx="170">13405.390299999999</cx:pt>
          <cx:pt idx="171">8116.6800000000003</cx:pt>
          <cx:pt idx="172">1694.7963999999999</cx:pt>
          <cx:pt idx="173">5246.0469999999996</cx:pt>
          <cx:pt idx="174">2855.4375500000001</cx:pt>
          <cx:pt idx="175">48824.449999999997</cx:pt>
          <cx:pt idx="176">6455.86265</cx:pt>
          <cx:pt idx="177">10436.096</cx:pt>
          <cx:pt idx="178">8823.2790000000005</cx:pt>
          <cx:pt idx="179">8538.28845</cx:pt>
          <cx:pt idx="180">11735.87905</cx:pt>
          <cx:pt idx="181">1631.8212000000001</cx:pt>
          <cx:pt idx="182">4005.4225000000001</cx:pt>
          <cx:pt idx="183">7419.4778999999999</cx:pt>
          <cx:pt idx="184">7731.4270999999999</cx:pt>
          <cx:pt idx="185">43753.337050000002</cx:pt>
          <cx:pt idx="186">3981.9767999999999</cx:pt>
          <cx:pt idx="187">5325.6509999999998</cx:pt>
          <cx:pt idx="188">6775.9610000000002</cx:pt>
          <cx:pt idx="189">4922.9159</cx:pt>
          <cx:pt idx="190">12557.605299999999</cx:pt>
          <cx:pt idx="191">4883.866</cx:pt>
          <cx:pt idx="192">2137.6536000000001</cx:pt>
          <cx:pt idx="193">12044.342000000001</cx:pt>
          <cx:pt idx="194">1137.4697000000001</cx:pt>
          <cx:pt idx="195">1639.5631000000001</cx:pt>
          <cx:pt idx="196">5649.7150000000001</cx:pt>
          <cx:pt idx="197">8516.8289999999997</cx:pt>
          <cx:pt idx="198">9644.2525000000005</cx:pt>
          <cx:pt idx="199">14901.5167</cx:pt>
          <cx:pt idx="200">2130.6759000000002</cx:pt>
          <cx:pt idx="201">8871.1517000000003</cx:pt>
          <cx:pt idx="202">13012.20865</cx:pt>
          <cx:pt idx="203">37133.898200000003</cx:pt>
          <cx:pt idx="204">7147.1049999999996</cx:pt>
          <cx:pt idx="205">4337.7352000000001</cx:pt>
          <cx:pt idx="206">11743.299000000001</cx:pt>
          <cx:pt idx="207">20984.0936</cx:pt>
          <cx:pt idx="208">13880.949000000001</cx:pt>
          <cx:pt idx="209">6610.1097</cx:pt>
          <cx:pt idx="210">1980.0699999999999</cx:pt>
          <cx:pt idx="211">8162.7162500000004</cx:pt>
          <cx:pt idx="212">3537.703</cx:pt>
          <cx:pt idx="213">5002.7826999999997</cx:pt>
          <cx:pt idx="214">8520.0259999999998</cx:pt>
          <cx:pt idx="215">7371.7719999999999</cx:pt>
          <cx:pt idx="216">10355.641</cx:pt>
          <cx:pt idx="217">2483.7359999999999</cx:pt>
          <cx:pt idx="218">3392.9767999999999</cx:pt>
          <cx:pt idx="219">25081.76784</cx:pt>
          <cx:pt idx="220">5012.4709999999995</cx:pt>
          <cx:pt idx="221">10564.8845</cx:pt>
          <cx:pt idx="222">5253.5240000000003</cx:pt>
          <cx:pt idx="223">34779.614999999998</cx:pt>
          <cx:pt idx="224">19515.5416</cx:pt>
          <cx:pt idx="225">11987.1682</cx:pt>
          <cx:pt idx="226">2689.4953999999998</cx:pt>
          <cx:pt idx="227">24227.337240000001</cx:pt>
          <cx:pt idx="228">7358.1756500000001</cx:pt>
          <cx:pt idx="229">9225.2564000000002</cx:pt>
          <cx:pt idx="230">7443.6430499999997</cx:pt>
          <cx:pt idx="231">14001.286700000001</cx:pt>
          <cx:pt idx="232">1727.7850000000001</cx:pt>
          <cx:pt idx="233">12333.828</cx:pt>
          <cx:pt idx="234">6710.1918999999998</cx:pt>
          <cx:pt idx="235">19444.265800000001</cx:pt>
          <cx:pt idx="236">1615.7666999999999</cx:pt>
          <cx:pt idx="237">4463.2051000000001</cx:pt>
          <cx:pt idx="238">17352.6803</cx:pt>
          <cx:pt idx="239">7152.6714000000002</cx:pt>
          <cx:pt idx="240">38511.628299999997</cx:pt>
          <cx:pt idx="241">5354.0746499999996</cx:pt>
          <cx:pt idx="242">35160.134570000002</cx:pt>
          <cx:pt idx="243">7196.8670000000002</cx:pt>
          <cx:pt idx="244">29523.1656</cx:pt>
          <cx:pt idx="245">24476.478510000001</cx:pt>
          <cx:pt idx="246">12648.7034</cx:pt>
          <cx:pt idx="247">1986.9333999999999</cx:pt>
          <cx:pt idx="248">1832.0940000000001</cx:pt>
          <cx:pt idx="249">4040.55825</cx:pt>
          <cx:pt idx="250">12829.455099999999</cx:pt>
          <cx:pt idx="251">47305.305</cx:pt>
          <cx:pt idx="252">44260.749900000003</cx:pt>
          <cx:pt idx="253">4260.7439999999997</cx:pt>
          <cx:pt idx="254">41097.161749999999</cx:pt>
          <cx:pt idx="255">13047.332350000001</cx:pt>
          <cx:pt idx="256">43921.183700000001</cx:pt>
          <cx:pt idx="257">5400.9804999999997</cx:pt>
          <cx:pt idx="258">11520.099850000001</cx:pt>
          <cx:pt idx="259">33750.291799999999</cx:pt>
          <cx:pt idx="260">11837.16</cx:pt>
          <cx:pt idx="261">17085.267599999999</cx:pt>
          <cx:pt idx="262">24869.836800000001</cx:pt>
          <cx:pt idx="263">36219.405449999998</cx:pt>
          <cx:pt idx="264">20462.997660000001</cx:pt>
          <cx:pt idx="265">46151.124499999998</cx:pt>
          <cx:pt idx="266">17179.522000000001</cx:pt>
          <cx:pt idx="267">14590.63205</cx:pt>
          <cx:pt idx="268">7441.0529999999999</cx:pt>
          <cx:pt idx="269">9282.4806000000008</cx:pt>
          <cx:pt idx="270">1719.4363000000001</cx:pt>
          <cx:pt idx="271">42856.838000000003</cx:pt>
          <cx:pt idx="272">7265.7025000000003</cx:pt>
          <cx:pt idx="273">9617.6624499999998</cx:pt>
          <cx:pt idx="274">2523.1695</cx:pt>
          <cx:pt idx="275">9715.8410000000003</cx:pt>
          <cx:pt idx="276">2803.69785</cx:pt>
          <cx:pt idx="277">2150.4690000000001</cx:pt>
          <cx:pt idx="278">12928.7911</cx:pt>
          <cx:pt idx="279">9855.1314000000002</cx:pt>
          <cx:pt idx="280">22331.566800000001</cx:pt>
          <cx:pt idx="281">48549.178350000002</cx:pt>
          <cx:pt idx="282">4237.12655</cx:pt>
          <cx:pt idx="283">11879.10405</cx:pt>
          <cx:pt idx="284">9625.9200000000001</cx:pt>
          <cx:pt idx="285">7742.1098000000002</cx:pt>
          <cx:pt idx="286">9432.9253000000008</cx:pt>
          <cx:pt idx="287">14256.192800000001</cx:pt>
          <cx:pt idx="288">47896.79135</cx:pt>
          <cx:pt idx="289">25992.821039999999</cx:pt>
          <cx:pt idx="290">3172.018</cx:pt>
          <cx:pt idx="291">20277.807509999999</cx:pt>
          <cx:pt idx="292">42112.2356</cx:pt>
          <cx:pt idx="293">2156.7518</cx:pt>
          <cx:pt idx="294">3906.127</cx:pt>
          <cx:pt idx="295">1704.5681</cx:pt>
          <cx:pt idx="296">16297.846</cx:pt>
          <cx:pt idx="297">21978.676899999999</cx:pt>
          <cx:pt idx="298">38746.355100000001</cx:pt>
          <cx:pt idx="299">9249.4951999999994</cx:pt>
          <cx:pt idx="300">6746.7425000000003</cx:pt>
          <cx:pt idx="301">24873.384900000001</cx:pt>
          <cx:pt idx="302">12265.5069</cx:pt>
          <cx:pt idx="303">4349.4620000000004</cx:pt>
          <cx:pt idx="304">12646.207</cx:pt>
          <cx:pt idx="305">19442.353500000001</cx:pt>
          <cx:pt idx="306">20177.671129999999</cx:pt>
          <cx:pt idx="307">4151.0286999999998</cx:pt>
          <cx:pt idx="308">11944.594349999999</cx:pt>
          <cx:pt idx="309">7749.1563999999998</cx:pt>
          <cx:pt idx="310">8444.4740000000002</cx:pt>
          <cx:pt idx="311">1737.376</cx:pt>
          <cx:pt idx="312">42124.515299999999</cx:pt>
          <cx:pt idx="313">8124.4084000000003</cx:pt>
          <cx:pt idx="314">34838.873</cx:pt>
          <cx:pt idx="315">9722.7695000000003</cx:pt>
          <cx:pt idx="316">8835.2649500000007</cx:pt>
          <cx:pt idx="317">10435.06525</cx:pt>
          <cx:pt idx="318">7421.1945500000002</cx:pt>
          <cx:pt idx="319">4667.6076499999999</cx:pt>
          <cx:pt idx="320">4894.7533000000003</cx:pt>
          <cx:pt idx="321">24671.663339999999</cx:pt>
          <cx:pt idx="322">35491.639999999999</cx:pt>
          <cx:pt idx="323">11566.30055</cx:pt>
          <cx:pt idx="324">2866.0909999999999</cx:pt>
          <cx:pt idx="325">6600.2059499999996</cx:pt>
          <cx:pt idx="326">3561.8888999999999</cx:pt>
          <cx:pt idx="327">42760.502200000003</cx:pt>
          <cx:pt idx="328">47928.029999999999</cx:pt>
          <cx:pt idx="329">9144.5650000000005</cx:pt>
          <cx:pt idx="330">48517.563150000002</cx:pt>
          <cx:pt idx="331">24393.6224</cx:pt>
          <cx:pt idx="332">13429.035400000001</cx:pt>
          <cx:pt idx="333">11658.379150000001</cx:pt>
          <cx:pt idx="334">19144.576519999999</cx:pt>
          <cx:pt idx="335">13822.803</cx:pt>
          <cx:pt idx="336">12142.578600000001</cx:pt>
          <cx:pt idx="337">13937.666499999999</cx:pt>
          <cx:pt idx="338">41919.097000000002</cx:pt>
          <cx:pt idx="339">8232.6388000000006</cx:pt>
          <cx:pt idx="340">18955.220170000001</cx:pt>
          <cx:pt idx="341">13352.0998</cx:pt>
          <cx:pt idx="342">13217.094499999999</cx:pt>
          <cx:pt idx="343">13981.850350000001</cx:pt>
          <cx:pt idx="344">10977.2063</cx:pt>
          <cx:pt idx="345">6184.2993999999999</cx:pt>
          <cx:pt idx="346">4889.9994999999999</cx:pt>
          <cx:pt idx="347">8334.4575499999992</cx:pt>
          <cx:pt idx="348">5478.0367999999999</cx:pt>
          <cx:pt idx="349">1635.7336499999999</cx:pt>
          <cx:pt idx="350">11830.6072</cx:pt>
          <cx:pt idx="351">8932.0840000000007</cx:pt>
          <cx:pt idx="352">3554.203</cx:pt>
          <cx:pt idx="353">12404.8791</cx:pt>
          <cx:pt idx="354">14133.03775</cx:pt>
          <cx:pt idx="355">24603.04837</cx:pt>
          <cx:pt idx="356">8944.1151000000009</cx:pt>
          <cx:pt idx="357">9620.3307000000004</cx:pt>
          <cx:pt idx="358">1837.2819</cx:pt>
          <cx:pt idx="359">1607.5101</cx:pt>
          <cx:pt idx="360">10043.249</cx:pt>
          <cx:pt idx="361">4751.0699999999997</cx:pt>
          <cx:pt idx="362">13844.505999999999</cx:pt>
          <cx:pt idx="363">2597.779</cx:pt>
          <cx:pt idx="364">3180.5101</cx:pt>
          <cx:pt idx="365">9778.3472000000002</cx:pt>
          <cx:pt idx="366">13430.264999999999</cx:pt>
          <cx:pt idx="367">8017.0611500000005</cx:pt>
          <cx:pt idx="368">8116.2688500000004</cx:pt>
          <cx:pt idx="369">3481.8679999999999</cx:pt>
          <cx:pt idx="370">13415.0381</cx:pt>
          <cx:pt idx="371">12029.286700000001</cx:pt>
          <cx:pt idx="372">7639.4174499999999</cx:pt>
          <cx:pt idx="373">36085.218999999997</cx:pt>
          <cx:pt idx="374">1391.5287000000001</cx:pt>
          <cx:pt idx="375">18033.9679</cx:pt>
          <cx:pt idx="376">21659.930100000001</cx:pt>
          <cx:pt idx="377">38126.246500000001</cx:pt>
          <cx:pt idx="378">16455.707849999999</cx:pt>
          <cx:pt idx="379">27000.98473</cx:pt>
          <cx:pt idx="380">15006.579449999999</cx:pt>
          <cx:pt idx="381">42303.692150000003</cx:pt>
          <cx:pt idx="382">20781.48892</cx:pt>
          <cx:pt idx="383">5846.9175999999998</cx:pt>
          <cx:pt idx="384">8302.5356499999998</cx:pt>
          <cx:pt idx="385">1261.8589999999999</cx:pt>
          <cx:pt idx="386">11856.4115</cx:pt>
          <cx:pt idx="387">30284.642940000002</cx:pt>
          <cx:pt idx="388">3176.8159000000001</cx:pt>
          <cx:pt idx="389">4618.0798999999997</cx:pt>
          <cx:pt idx="390">10736.87075</cx:pt>
          <cx:pt idx="391">2138.0707000000002</cx:pt>
          <cx:pt idx="392">8964.0605500000001</cx:pt>
          <cx:pt idx="393">9290.1394999999993</cx:pt>
          <cx:pt idx="394">9411.0049999999992</cx:pt>
          <cx:pt idx="395">7526.7064499999997</cx:pt>
          <cx:pt idx="396">8522.0030000000006</cx:pt>
          <cx:pt idx="397">16586.49771</cx:pt>
          <cx:pt idx="398">14988.432000000001</cx:pt>
          <cx:pt idx="399">1631.6683</cx:pt>
          <cx:pt idx="400">9264.7970000000005</cx:pt>
          <cx:pt idx="401">8083.9197999999997</cx:pt>
          <cx:pt idx="402">14692.66935</cx:pt>
          <cx:pt idx="403">10269.459999999999</cx:pt>
          <cx:pt idx="404">3260.1990000000001</cx:pt>
          <cx:pt idx="405">11396.9002</cx:pt>
          <cx:pt idx="406">4185.0978999999998</cx:pt>
          <cx:pt idx="407">8539.6710000000003</cx:pt>
          <cx:pt idx="408">6652.5288</cx:pt>
          <cx:pt idx="409">4074.4537</cx:pt>
          <cx:pt idx="410">1621.3402000000001</cx:pt>
          <cx:pt idx="411">19594.809649999999</cx:pt>
          <cx:pt idx="412">14455.644050000001</cx:pt>
          <cx:pt idx="413">5080.0959999999995</cx:pt>
          <cx:pt idx="414">2134.9014999999999</cx:pt>
          <cx:pt idx="415">7345.7266</cx:pt>
          <cx:pt idx="416">9140.9509999999991</cx:pt>
          <cx:pt idx="417">18608.261999999999</cx:pt>
          <cx:pt idx="418">14418.2804</cx:pt>
          <cx:pt idx="419">28950.4692</cx:pt>
          <cx:pt idx="420">46889.261200000001</cx:pt>
          <cx:pt idx="421">46599.108399999997</cx:pt>
          <cx:pt idx="422">39125.332249999999</cx:pt>
          <cx:pt idx="423">2727.3951000000002</cx:pt>
          <cx:pt idx="424">8968.3299999999999</cx:pt>
          <cx:pt idx="425">9788.8659000000007</cx:pt>
          <cx:pt idx="426">6555.07035</cx:pt>
          <cx:pt idx="427">7323.7348190000002</cx:pt>
          <cx:pt idx="428">3167.4558499999998</cx:pt>
          <cx:pt idx="429">18804.752400000001</cx:pt>
          <cx:pt idx="430">23082.955330000001</cx:pt>
          <cx:pt idx="431">4906.4096499999996</cx:pt>
          <cx:pt idx="432">5969.723</cx:pt>
          <cx:pt idx="433">12638.195</cx:pt>
          <cx:pt idx="434">4243.5900499999998</cx:pt>
          <cx:pt idx="435">13919.822899999999</cx:pt>
          <cx:pt idx="436">2254.7966999999999</cx:pt>
          <cx:pt idx="437">5926.8459999999995</cx:pt>
          <cx:pt idx="438">12592.5345</cx:pt>
          <cx:pt idx="439">2897.3235</cx:pt>
          <cx:pt idx="440">4738.2682000000004</cx:pt>
          <cx:pt idx="441">37079.372000000003</cx:pt>
          <cx:pt idx="442">1149.3959</cx:pt>
          <cx:pt idx="443">28287.897659999999</cx:pt>
          <cx:pt idx="444">26109.32905</cx:pt>
          <cx:pt idx="445">7345.0839999999998</cx:pt>
          <cx:pt idx="446">12730.999599999999</cx:pt>
          <cx:pt idx="447">11454.021500000001</cx:pt>
          <cx:pt idx="448">5910.9440000000004</cx:pt>
          <cx:pt idx="449">4762.3289999999997</cx:pt>
          <cx:pt idx="450">7512.2669999999998</cx:pt>
          <cx:pt idx="451">4032.2406999999998</cx:pt>
          <cx:pt idx="452">1969.614</cx:pt>
          <cx:pt idx="453">1769.5316499999999</cx:pt>
          <cx:pt idx="454">4686.3887000000004</cx:pt>
          <cx:pt idx="455">21797.000400000001</cx:pt>
          <cx:pt idx="456">11881.9696</cx:pt>
          <cx:pt idx="457">11840.77505</cx:pt>
          <cx:pt idx="458">10601.412</cx:pt>
          <cx:pt idx="459">7682.6700000000001</cx:pt>
          <cx:pt idx="460">10381.4787</cx:pt>
          <cx:pt idx="461">22144.031999999999</cx:pt>
          <cx:pt idx="462">15230.324049999999</cx:pt>
          <cx:pt idx="463">11165.417649999999</cx:pt>
          <cx:pt idx="464">1632.0362500000001</cx:pt>
          <cx:pt idx="465">19521.968199999999</cx:pt>
          <cx:pt idx="466">13224.692999999999</cx:pt>
          <cx:pt idx="467">12643.3778</cx:pt>
          <cx:pt idx="468">23288.928400000001</cx:pt>
          <cx:pt idx="469">2201.0971</cx:pt>
          <cx:pt idx="470">2497.0383000000002</cx:pt>
          <cx:pt idx="471">2203.4718499999999</cx:pt>
          <cx:pt idx="472">1744.4649999999999</cx:pt>
          <cx:pt idx="473">20878.78443</cx:pt>
          <cx:pt idx="474">25382.296999999999</cx:pt>
          <cx:pt idx="475">28868.6639</cx:pt>
          <cx:pt idx="476">35147.528480000001</cx:pt>
          <cx:pt idx="477">2534.3937500000002</cx:pt>
          <cx:pt idx="478">1534.3045</cx:pt>
          <cx:pt idx="479">1824.2854</cx:pt>
          <cx:pt idx="480">15555.188749999999</cx:pt>
          <cx:pt idx="481">9304.7019</cx:pt>
          <cx:pt idx="482">1622.1885</cx:pt>
          <cx:pt idx="483">9880.0679999999993</cx:pt>
          <cx:pt idx="484">9563.0290000000005</cx:pt>
          <cx:pt idx="485">4347.0233500000004</cx:pt>
          <cx:pt idx="486">12475.3513</cx:pt>
          <cx:pt idx="487">1253.9359999999999</cx:pt>
          <cx:pt idx="488">48885.135609999998</cx:pt>
          <cx:pt idx="489">10461.9794</cx:pt>
          <cx:pt idx="490">1748.7739999999999</cx:pt>
          <cx:pt idx="491">24513.091260000001</cx:pt>
          <cx:pt idx="492">2196.4731999999999</cx:pt>
          <cx:pt idx="493">12574.049000000001</cx:pt>
          <cx:pt idx="494">17942.106</cx:pt>
          <cx:pt idx="495">1967.0227</cx:pt>
          <cx:pt idx="496">4931.6469999999999</cx:pt>
          <cx:pt idx="497">8027.9679999999998</cx:pt>
          <cx:pt idx="498">8211.1002000000008</cx:pt>
          <cx:pt idx="499">13470.860000000001</cx:pt>
          <cx:pt idx="500">36197.699000000001</cx:pt>
          <cx:pt idx="501">6837.3687</cx:pt>
          <cx:pt idx="502">22218.1149</cx:pt>
          <cx:pt idx="503">32548.340499999998</cx:pt>
          <cx:pt idx="504">5974.3846999999996</cx:pt>
          <cx:pt idx="505">6796.8632500000003</cx:pt>
          <cx:pt idx="506">2643.2685000000001</cx:pt>
          <cx:pt idx="507">3077.0954999999999</cx:pt>
          <cx:pt idx="508">3044.2132999999999</cx:pt>
          <cx:pt idx="509">11455.280000000001</cx:pt>
          <cx:pt idx="510">11763.000899999999</cx:pt>
          <cx:pt idx="511">2498.4144000000001</cx:pt>
          <cx:pt idx="512">9361.3268000000007</cx:pt>
          <cx:pt idx="513">1256.299</cx:pt>
          <cx:pt idx="514">21082.16</cx:pt>
          <cx:pt idx="515">11362.754999999999</cx:pt>
          <cx:pt idx="516">27724.28875</cx:pt>
          <cx:pt idx="517">8413.4630500000003</cx:pt>
          <cx:pt idx="518">5240.7650000000003</cx:pt>
          <cx:pt idx="519">3857.7592500000001</cx:pt>
          <cx:pt idx="520">25656.575260000001</cx:pt>
          <cx:pt idx="521">3994.1777999999999</cx:pt>
          <cx:pt idx="522">9866.3048500000004</cx:pt>
          <cx:pt idx="523">5397.6166999999996</cx:pt>
          <cx:pt idx="524">38245.593269999998</cx:pt>
          <cx:pt idx="525">11482.63485</cx:pt>
          <cx:pt idx="526">24059.680189999999</cx:pt>
          <cx:pt idx="527">9861.0249999999996</cx:pt>
          <cx:pt idx="528">8342.9087500000005</cx:pt>
          <cx:pt idx="529">1708.0014000000001</cx:pt>
          <cx:pt idx="530">48675.517699999997</cx:pt>
          <cx:pt idx="531">14043.476699999999</cx:pt>
          <cx:pt idx="532">12925.886</cx:pt>
          <cx:pt idx="533">19214.705529999999</cx:pt>
          <cx:pt idx="534">13831.1152</cx:pt>
          <cx:pt idx="535">6067.1267500000004</cx:pt>
          <cx:pt idx="536">5972.3779999999997</cx:pt>
          <cx:pt idx="537">8825.0859999999993</cx:pt>
          <cx:pt idx="538">8233.0974999999999</cx:pt>
          <cx:pt idx="539">27346.04207</cx:pt>
          <cx:pt idx="540">6196.4480000000003</cx:pt>
          <cx:pt idx="541">3056.3881000000001</cx:pt>
          <cx:pt idx="542">13887.204</cx:pt>
          <cx:pt idx="543">63770.428010000003</cx:pt>
          <cx:pt idx="544">10231.499900000001</cx:pt>
          <cx:pt idx="545">23807.240600000001</cx:pt>
          <cx:pt idx="546">3268.84665</cx:pt>
          <cx:pt idx="547">11538.421</cx:pt>
          <cx:pt idx="548">3213.6220499999999</cx:pt>
          <cx:pt idx="549">45863.205000000002</cx:pt>
          <cx:pt idx="550">13390.558999999999</cx:pt>
          <cx:pt idx="551">3972.9247</cx:pt>
          <cx:pt idx="552">12957.118</cx:pt>
          <cx:pt idx="553">11187.6567</cx:pt>
          <cx:pt idx="554">17878.900679999999</cx:pt>
          <cx:pt idx="555">3847.674</cx:pt>
          <cx:pt idx="556">8334.5895999999993</cx:pt>
          <cx:pt idx="557">3935.1799000000001</cx:pt>
          <cx:pt idx="558">39983.425949999997</cx:pt>
          <cx:pt idx="559">1646.4296999999999</cx:pt>
          <cx:pt idx="560">9193.8384999999998</cx:pt>
          <cx:pt idx="561">10923.933199999999</cx:pt>
          <cx:pt idx="562">2494.0219999999999</cx:pt>
          <cx:pt idx="563">9058.7302999999993</cx:pt>
          <cx:pt idx="564">2801.2588000000001</cx:pt>
          <cx:pt idx="565">2128.4310500000001</cx:pt>
          <cx:pt idx="566">6373.55735</cx:pt>
          <cx:pt idx="567">7256.7231000000002</cx:pt>
          <cx:pt idx="568">11552.904</cx:pt>
          <cx:pt idx="569">45702.022349999999</cx:pt>
          <cx:pt idx="570">3761.2919999999999</cx:pt>
          <cx:pt idx="571">2219.4450999999999</cx:pt>
          <cx:pt idx="572">4753.6368000000002</cx:pt>
          <cx:pt idx="573">31620.001059999999</cx:pt>
          <cx:pt idx="574">13224.057049999999</cx:pt>
          <cx:pt idx="575">12222.898300000001</cx:pt>
          <cx:pt idx="576">1664.9996000000001</cx:pt>
          <cx:pt idx="577">58571.074480000003</cx:pt>
          <cx:pt idx="578">9724.5300000000007</cx:pt>
          <cx:pt idx="579">3206.4913499999998</cx:pt>
          <cx:pt idx="580">12913.992399999999</cx:pt>
          <cx:pt idx="581">1639.5631000000001</cx:pt>
          <cx:pt idx="582">6356.2707</cx:pt>
          <cx:pt idx="583">17626.239509999999</cx:pt>
          <cx:pt idx="584">1242.816</cx:pt>
          <cx:pt idx="585">4779.6022999999996</cx:pt>
          <cx:pt idx="586">3861.2096499999998</cx:pt>
          <cx:pt idx="587">43943.876100000001</cx:pt>
          <cx:pt idx="588">13635.6379</cx:pt>
          <cx:pt idx="589">5976.8311000000003</cx:pt>
          <cx:pt idx="590">11842.441999999999</cx:pt>
          <cx:pt idx="591">8428.0692999999992</cx:pt>
          <cx:pt idx="592">2566.4706999999999</cx:pt>
          <cx:pt idx="593">15359.104499999999</cx:pt>
          <cx:pt idx="594">5709.1643999999997</cx:pt>
          <cx:pt idx="595">8823.9857499999998</cx:pt>
          <cx:pt idx="596">7640.3091999999997</cx:pt>
          <cx:pt idx="597">5594.8455000000004</cx:pt>
          <cx:pt idx="598">7441.5010000000002</cx:pt>
          <cx:pt idx="599">33471.971890000001</cx:pt>
          <cx:pt idx="600">1633.0444</cx:pt>
          <cx:pt idx="601">9174.1356500000002</cx:pt>
          <cx:pt idx="602">11070.535</cx:pt>
          <cx:pt idx="603">16085.127500000001</cx:pt>
          <cx:pt idx="604">17468.983899999999</cx:pt>
          <cx:pt idx="605">9283.5619999999999</cx:pt>
          <cx:pt idx="606">3558.6202499999999</cx:pt>
          <cx:pt idx="607">25678.778450000002</cx:pt>
          <cx:pt idx="608">4435.0941999999995</cx:pt>
          <cx:pt idx="609">39241.442000000003</cx:pt>
          <cx:pt idx="610">8547.6913000000004</cx:pt>
          <cx:pt idx="611">6571.5439999999999</cx:pt>
          <cx:pt idx="612">2207.6974500000001</cx:pt>
          <cx:pt idx="613">6753.0379999999996</cx:pt>
          <cx:pt idx="614">1880.0699999999999</cx:pt>
          <cx:pt idx="615">42969.852700000003</cx:pt>
          <cx:pt idx="616">11658.11505</cx:pt>
          <cx:pt idx="617">23306.546999999999</cx:pt>
          <cx:pt idx="618">34439.855900000002</cx:pt>
          <cx:pt idx="619">10713.644</cx:pt>
          <cx:pt idx="620">3659.346</cx:pt>
          <cx:pt idx="621">40182.245999999999</cx:pt>
          <cx:pt idx="622">9182.1700000000001</cx:pt>
          <cx:pt idx="623">34617.840649999998</cx:pt>
          <cx:pt idx="624">12129.614149999999</cx:pt>
          <cx:pt idx="625">3736.4647</cx:pt>
          <cx:pt idx="626">6748.5911999999998</cx:pt>
          <cx:pt idx="627">11326.71487</cx:pt>
          <cx:pt idx="628">11365.951999999999</cx:pt>
          <cx:pt idx="629">42983.458500000001</cx:pt>
          <cx:pt idx="630">10085.846</cx:pt>
          <cx:pt idx="631">1977.8150000000001</cx:pt>
          <cx:pt idx="632">3366.6696999999999</cx:pt>
          <cx:pt idx="633">7173.35995</cx:pt>
          <cx:pt idx="634">9391.3459999999995</cx:pt>
          <cx:pt idx="635">14410.9321</cx:pt>
          <cx:pt idx="636">2709.1118999999999</cx:pt>
          <cx:pt idx="637">24915.046259999999</cx:pt>
          <cx:pt idx="638">20149.322899999999</cx:pt>
          <cx:pt idx="639">12949.1554</cx:pt>
          <cx:pt idx="640">6666.2430000000004</cx:pt>
          <cx:pt idx="641">32787.458590000002</cx:pt>
          <cx:pt idx="642">13143.86485</cx:pt>
          <cx:pt idx="643">4466.6214</cx:pt>
          <cx:pt idx="644">18806.145469999999</cx:pt>
          <cx:pt idx="645">10141.136200000001</cx:pt>
          <cx:pt idx="646">6123.5688</cx:pt>
          <cx:pt idx="647">8252.2842999999993</cx:pt>
          <cx:pt idx="648">1712.2270000000001</cx:pt>
          <cx:pt idx="649">12430.95335</cx:pt>
          <cx:pt idx="650">9800.8881999999994</cx:pt>
          <cx:pt idx="651">10579.710999999999</cx:pt>
          <cx:pt idx="652">8280.6226999999999</cx:pt>
          <cx:pt idx="653">8527.5319999999992</cx:pt>
          <cx:pt idx="654">12244.531000000001</cx:pt>
          <cx:pt idx="655">24667.419000000002</cx:pt>
          <cx:pt idx="656">3410.3240000000001</cx:pt>
          <cx:pt idx="657">4058.71245</cx:pt>
          <cx:pt idx="658">26392.260289999998</cx:pt>
          <cx:pt idx="659">14394.398150000001</cx:pt>
          <cx:pt idx="660">6435.6237000000001</cx:pt>
          <cx:pt idx="661">22192.437109999999</cx:pt>
          <cx:pt idx="662">5148.5526</cx:pt>
          <cx:pt idx="663">1136.3994</cx:pt>
          <cx:pt idx="664">27037.914100000002</cx:pt>
          <cx:pt idx="665">42560.430399999997</cx:pt>
          <cx:pt idx="666">8703.4560000000001</cx:pt>
          <cx:pt idx="667">40003.332249999999</cx:pt>
          <cx:pt idx="668">45710.207849999999</cx:pt>
          <cx:pt idx="669">6500.2358999999997</cx:pt>
          <cx:pt idx="670">4837.5823</cx:pt>
          <cx:pt idx="671">3943.5954000000002</cx:pt>
          <cx:pt idx="672">4399.7309999999998</cx:pt>
          <cx:pt idx="673">6185.3208000000004</cx:pt>
          <cx:pt idx="674">46200.985099999998</cx:pt>
          <cx:pt idx="675">7222.7862500000001</cx:pt>
          <cx:pt idx="676">12485.8009</cx:pt>
          <cx:pt idx="677">46130.5265</cx:pt>
          <cx:pt idx="678">12363.547</cx:pt>
          <cx:pt idx="679">10156.7832</cx:pt>
          <cx:pt idx="680">2585.2689999999998</cx:pt>
          <cx:pt idx="681">1242.26</cx:pt>
          <cx:pt idx="682">40103.889999999999</cx:pt>
          <cx:pt idx="683">9863.4717999999993</cx:pt>
          <cx:pt idx="684">4766.0219999999999</cx:pt>
          <cx:pt idx="685">11244.376899999999</cx:pt>
          <cx:pt idx="686">7729.6457499999997</cx:pt>
          <cx:pt idx="687">5438.7491</cx:pt>
          <cx:pt idx="688">26236.579969999999</cx:pt>
          <cx:pt idx="689">34806.467700000001</cx:pt>
          <cx:pt idx="690">2104.1134000000002</cx:pt>
          <cx:pt idx="691">8068.1850000000004</cx:pt>
          <cx:pt idx="692">2362.2290499999999</cx:pt>
          <cx:pt idx="693">2352.9684499999998</cx:pt>
          <cx:pt idx="694">3577.9989999999998</cx:pt>
          <cx:pt idx="695">3201.2451500000002</cx:pt>
          <cx:pt idx="696">29186.482360000002</cx:pt>
          <cx:pt idx="697">40273.645499999999</cx:pt>
          <cx:pt idx="698">10976.24575</cx:pt>
          <cx:pt idx="699">3500.6122999999998</cx:pt>
          <cx:pt idx="700">2020.5523000000001</cx:pt>
          <cx:pt idx="701">9541.6955500000004</cx:pt>
          <cx:pt idx="702">9504.3102999999992</cx:pt>
          <cx:pt idx="703">5385.3379000000004</cx:pt>
          <cx:pt idx="704">8930.9345499999999</cx:pt>
          <cx:pt idx="705">5375.0379999999996</cx:pt>
          <cx:pt idx="706">44400.4064</cx:pt>
          <cx:pt idx="707">10264.4421</cx:pt>
          <cx:pt idx="708">6113.2310500000003</cx:pt>
          <cx:pt idx="709">5469.0065999999997</cx:pt>
          <cx:pt idx="710">1727.54</cx:pt>
          <cx:pt idx="711">10107.220600000001</cx:pt>
          <cx:pt idx="712">8310.8391499999998</cx:pt>
          <cx:pt idx="713">1984.4532999999999</cx:pt>
          <cx:pt idx="714">2457.502</cx:pt>
          <cx:pt idx="715">12146.971</cx:pt>
          <cx:pt idx="716">9566.9909000000007</cx:pt>
          <cx:pt idx="717">13112.604799999999</cx:pt>
          <cx:pt idx="718">10848.1343</cx:pt>
          <cx:pt idx="719">12231.613600000001</cx:pt>
          <cx:pt idx="720">9875.6803999999993</cx:pt>
          <cx:pt idx="721">11264.540999999999</cx:pt>
          <cx:pt idx="722">12979.358</cx:pt>
          <cx:pt idx="723">1263.249</cx:pt>
          <cx:pt idx="724">10106.134249999999</cx:pt>
          <cx:pt idx="725">40932.429499999998</cx:pt>
          <cx:pt idx="726">6664.68595</cx:pt>
          <cx:pt idx="727">16657.71745</cx:pt>
          <cx:pt idx="728">2217.6012000000001</cx:pt>
          <cx:pt idx="729">6781.3541999999998</cx:pt>
          <cx:pt idx="730">19361.998800000001</cx:pt>
          <cx:pt idx="731">10065.413</cx:pt>
          <cx:pt idx="732">4234.9269999999997</cx:pt>
          <cx:pt idx="733">9447.2503500000003</cx:pt>
          <cx:pt idx="734">14007.222</cx:pt>
          <cx:pt idx="735">9583.8932999999997</cx:pt>
          <cx:pt idx="736">40419.019099999998</cx:pt>
          <cx:pt idx="737">3484.3310000000001</cx:pt>
          <cx:pt idx="738">36189.101699999999</cx:pt>
          <cx:pt idx="739">44585.455869999998</cx:pt>
          <cx:pt idx="740">8604.4836500000001</cx:pt>
          <cx:pt idx="741">18246.495500000001</cx:pt>
          <cx:pt idx="742">43254.417950000003</cx:pt>
          <cx:pt idx="743">3757.8447999999999</cx:pt>
          <cx:pt idx="744">8827.2098999999998</cx:pt>
          <cx:pt idx="745">9910.3598500000007</cx:pt>
          <cx:pt idx="746">11737.848840000001</cx:pt>
          <cx:pt idx="747">1627.2824499999999</cx:pt>
          <cx:pt idx="748">8556.9069999999992</cx:pt>
          <cx:pt idx="749">3062.5082499999999</cx:pt>
          <cx:pt idx="750">19539.242999999999</cx:pt>
          <cx:pt idx="751">1906.35825</cx:pt>
          <cx:pt idx="752">14210.53595</cx:pt>
          <cx:pt idx="753">11833.782300000001</cx:pt>
          <cx:pt idx="754">17128.426080000001</cx:pt>
          <cx:pt idx="755">5031.26955</cx:pt>
          <cx:pt idx="756">7985.8149999999996</cx:pt>
          <cx:pt idx="757">23065.420699999999</cx:pt>
          <cx:pt idx="758">5428.7277000000004</cx:pt>
          <cx:pt idx="759">36307.798300000002</cx:pt>
          <cx:pt idx="760">3925.7582000000002</cx:pt>
          <cx:pt idx="761">2416.9549999999999</cx:pt>
          <cx:pt idx="762">19040.876</cx:pt>
          <cx:pt idx="763">3070.8087</cx:pt>
          <cx:pt idx="764">9095.0682500000003</cx:pt>
          <cx:pt idx="765">11842.623750000001</cx:pt>
          <cx:pt idx="766">8062.7640000000001</cx:pt>
          <cx:pt idx="767">7050.6419999999998</cx:pt>
          <cx:pt idx="768">14319.031000000001</cx:pt>
          <cx:pt idx="769">6933.2422500000002</cx:pt>
          <cx:pt idx="770">27941.28758</cx:pt>
          <cx:pt idx="771">11150.780000000001</cx:pt>
          <cx:pt idx="772">12797.20962</cx:pt>
          <cx:pt idx="773">17748.5062</cx:pt>
          <cx:pt idx="774">7261.741</cx:pt>
          <cx:pt idx="775">10560.4917</cx:pt>
          <cx:pt idx="776">6986.6970000000001</cx:pt>
          <cx:pt idx="777">7448.4039499999999</cx:pt>
          <cx:pt idx="778">5934.3797999999997</cx:pt>
          <cx:pt idx="779">9869.8101999999999</cx:pt>
          <cx:pt idx="780">18259.216</cx:pt>
          <cx:pt idx="781">1146.7965999999999</cx:pt>
          <cx:pt idx="782">9386.1612999999998</cx:pt>
          <cx:pt idx="783">24520.263999999999</cx:pt>
          <cx:pt idx="784">4350.5144</cx:pt>
          <cx:pt idx="785">6414.1779999999999</cx:pt>
          <cx:pt idx="786">12741.167450000001</cx:pt>
          <cx:pt idx="787">1917.3184000000001</cx:pt>
          <cx:pt idx="788">5209.5788499999999</cx:pt>
          <cx:pt idx="789">13457.960800000001</cx:pt>
          <cx:pt idx="790">5662.2250000000004</cx:pt>
          <cx:pt idx="791">1252.4069999999999</cx:pt>
          <cx:pt idx="792">2731.9122000000002</cx:pt>
          <cx:pt idx="793">21195.817999999999</cx:pt>
          <cx:pt idx="794">7209.4917999999998</cx:pt>
          <cx:pt idx="795">18310.741999999998</cx:pt>
          <cx:pt idx="796">4266.1657999999998</cx:pt>
          <cx:pt idx="797">4719.52405</cx:pt>
          <cx:pt idx="798">11848.141</cx:pt>
          <cx:pt idx="799">17904.527050000001</cx:pt>
          <cx:pt idx="800">7046.7222000000002</cx:pt>
          <cx:pt idx="801">14313.846299999999</cx:pt>
          <cx:pt idx="802">2103.0799999999999</cx:pt>
          <cx:pt idx="803">38792.685599999997</cx:pt>
          <cx:pt idx="804">1815.8759</cx:pt>
          <cx:pt idx="805">7731.8578500000003</cx:pt>
          <cx:pt idx="806">28476.734990000001</cx:pt>
          <cx:pt idx="807">2136.8822500000001</cx:pt>
          <cx:pt idx="808">1131.5065999999999</cx:pt>
          <cx:pt idx="809">3309.7926000000002</cx:pt>
          <cx:pt idx="810">9414.9200000000001</cx:pt>
          <cx:pt idx="811">6360.9935999999998</cx:pt>
          <cx:pt idx="812">11013.7119</cx:pt>
          <cx:pt idx="813">4428.8878500000001</cx:pt>
          <cx:pt idx="814">5584.3056999999999</cx:pt>
          <cx:pt idx="815">1877.9294</cx:pt>
          <cx:pt idx="816">2842.7607499999999</cx:pt>
          <cx:pt idx="817">3597.596</cx:pt>
          <cx:pt idx="818">23401.30575</cx:pt>
          <cx:pt idx="819">55135.402090000003</cx:pt>
          <cx:pt idx="820">7445.9179999999997</cx:pt>
          <cx:pt idx="821">2680.9493000000002</cx:pt>
          <cx:pt idx="822">1621.8827000000001</cx:pt>
          <cx:pt idx="823">8219.2039000000004</cx:pt>
          <cx:pt idx="824">12523.604799999999</cx:pt>
          <cx:pt idx="825">16069.08475</cx:pt>
          <cx:pt idx="826">43813.866099999999</cx:pt>
          <cx:pt idx="827">20773.62775</cx:pt>
          <cx:pt idx="828">39597.407200000001</cx:pt>
          <cx:pt idx="829">6117.4944999999998</cx:pt>
          <cx:pt idx="830">13393.755999999999</cx:pt>
          <cx:pt idx="831">5266.3656000000001</cx:pt>
          <cx:pt idx="832">4719.7365499999996</cx:pt>
          <cx:pt idx="833">11743.9341</cx:pt>
          <cx:pt idx="834">5377.4578000000001</cx:pt>
          <cx:pt idx="835">7160.3302999999996</cx:pt>
          <cx:pt idx="836">4402.2330000000002</cx:pt>
          <cx:pt idx="837">11657.7189</cx:pt>
          <cx:pt idx="838">6402.2913500000004</cx:pt>
          <cx:pt idx="839">12622.1795</cx:pt>
          <cx:pt idx="840">1526.3119999999999</cx:pt>
          <cx:pt idx="841">12323.936</cx:pt>
          <cx:pt idx="842">36021.011200000001</cx:pt>
          <cx:pt idx="843">27533.912899999999</cx:pt>
          <cx:pt idx="844">10072.055050000001</cx:pt>
          <cx:pt idx="845">45008.955499999996</cx:pt>
          <cx:pt idx="846">9872.7009999999991</cx:pt>
          <cx:pt idx="847">2438.0551999999998</cx:pt>
          <cx:pt idx="848">2974.1260000000002</cx:pt>
          <cx:pt idx="849">10601.632250000001</cx:pt>
          <cx:pt idx="850">37270.1512</cx:pt>
          <cx:pt idx="851">14119.620000000001</cx:pt>
          <cx:pt idx="852">42111.664700000001</cx:pt>
          <cx:pt idx="853">11729.6795</cx:pt>
          <cx:pt idx="854">24106.912550000001</cx:pt>
          <cx:pt idx="855">1875.3440000000001</cx:pt>
          <cx:pt idx="856">40974.164900000003</cx:pt>
          <cx:pt idx="857">15817.985699999999</cx:pt>
          <cx:pt idx="858">18218.161390000001</cx:pt>
          <cx:pt idx="859">10965.446</cx:pt>
          <cx:pt idx="860">46113.510999999999</cx:pt>
          <cx:pt idx="861">7151.0919999999996</cx:pt>
          <cx:pt idx="862">12269.68865</cx:pt>
          <cx:pt idx="863">5458.0464499999998</cx:pt>
          <cx:pt idx="864">8782.4689999999991</cx:pt>
          <cx:pt idx="865">6600.3609999999999</cx:pt>
          <cx:pt idx="866">1141.4450999999999</cx:pt>
          <cx:pt idx="867">11576.129999999999</cx:pt>
          <cx:pt idx="868">13129.603450000001</cx:pt>
          <cx:pt idx="869">4391.652</cx:pt>
          <cx:pt idx="870">8457.8179999999993</cx:pt>
          <cx:pt idx="871">3392.3652000000002</cx:pt>
          <cx:pt idx="872">5966.8873999999996</cx:pt>
          <cx:pt idx="873">6849.0259999999998</cx:pt>
          <cx:pt idx="874">8891.1394999999993</cx:pt>
          <cx:pt idx="875">2690.1138000000001</cx:pt>
          <cx:pt idx="876">26140.3603</cx:pt>
          <cx:pt idx="877">6653.7885999999999</cx:pt>
          <cx:pt idx="878">6282.2349999999997</cx:pt>
          <cx:pt idx="879">6311.9520000000002</cx:pt>
          <cx:pt idx="880">3443.0639999999999</cx:pt>
          <cx:pt idx="881">2789.0574000000001</cx:pt>
          <cx:pt idx="882">2585.8506499999999</cx:pt>
          <cx:pt idx="883">46255.112500000003</cx:pt>
          <cx:pt idx="884">4877.9810500000003</cx:pt>
          <cx:pt idx="885">19719.6947</cx:pt>
          <cx:pt idx="886">27218.437249999999</cx:pt>
          <cx:pt idx="887">5272.1758</cx:pt>
          <cx:pt idx="888">1682.597</cx:pt>
          <cx:pt idx="889">11945.1327</cx:pt>
          <cx:pt idx="890">29330.98315</cx:pt>
          <cx:pt idx="891">7243.8136000000004</cx:pt>
          <cx:pt idx="892">10422.916649999999</cx:pt>
          <cx:pt idx="893">44202.653599999998</cx:pt>
          <cx:pt idx="894">13555.0049</cx:pt>
          <cx:pt idx="895">13063.883</cx:pt>
          <cx:pt idx="896">19798.054550000001</cx:pt>
          <cx:pt idx="897">2221.5644499999999</cx:pt>
          <cx:pt idx="898">1634.5734</cx:pt>
          <cx:pt idx="899">2117.3388500000001</cx:pt>
          <cx:pt idx="900">8688.8588500000005</cx:pt>
          <cx:pt idx="901">48673.558799999999</cx:pt>
          <cx:pt idx="902">4661.2863500000003</cx:pt>
          <cx:pt idx="903">8125.7844999999998</cx:pt>
          <cx:pt idx="904">12644.589</cx:pt>
          <cx:pt idx="905">4564.1914500000003</cx:pt>
          <cx:pt idx="906">4846.9201499999999</cx:pt>
          <cx:pt idx="907">7633.7205999999996</cx:pt>
          <cx:pt idx="908">15170.069</cx:pt>
          <cx:pt idx="909">17496.306</cx:pt>
          <cx:pt idx="910">2639.0428999999999</cx:pt>
          <cx:pt idx="911">33732.686699999998</cx:pt>
          <cx:pt idx="912">14382.709049999999</cx:pt>
          <cx:pt idx="913">7626.9930000000004</cx:pt>
          <cx:pt idx="914">5257.5079500000002</cx:pt>
          <cx:pt idx="915">2473.3341</cx:pt>
          <cx:pt idx="916">21774.32215</cx:pt>
          <cx:pt idx="917">35069.374519999998</cx:pt>
          <cx:pt idx="918">13041.921</cx:pt>
          <cx:pt idx="919">5245.2268999999997</cx:pt>
          <cx:pt idx="920">13451.121999999999</cx:pt>
          <cx:pt idx="921">13462.52</cx:pt>
          <cx:pt idx="922">5488.2619999999997</cx:pt>
          <cx:pt idx="923">4320.4108500000002</cx:pt>
          <cx:pt idx="924">6250.4350000000004</cx:pt>
          <cx:pt idx="925">25333.332839999999</cx:pt>
          <cx:pt idx="926">2913.569</cx:pt>
          <cx:pt idx="927">12032.325999999999</cx:pt>
          <cx:pt idx="928">13470.804400000001</cx:pt>
          <cx:pt idx="929">6289.7548999999999</cx:pt>
          <cx:pt idx="930">2927.0646999999999</cx:pt>
          <cx:pt idx="931">6238.2979999999998</cx:pt>
          <cx:pt idx="932">10096.969999999999</cx:pt>
          <cx:pt idx="933">7348.1419999999998</cx:pt>
          <cx:pt idx="934">4673.3922000000002</cx:pt>
          <cx:pt idx="935">12233.828</cx:pt>
          <cx:pt idx="936">32108.662820000001</cx:pt>
          <cx:pt idx="937">8965.7957499999993</cx:pt>
          <cx:pt idx="938">2304.0021999999999</cx:pt>
          <cx:pt idx="939">9487.6442000000006</cx:pt>
          <cx:pt idx="940">1121.8739</cx:pt>
          <cx:pt idx="941">9549.5650999999998</cx:pt>
          <cx:pt idx="942">2217.4691499999999</cx:pt>
          <cx:pt idx="943">1628.4709</cx:pt>
          <cx:pt idx="944">12982.8747</cx:pt>
          <cx:pt idx="945">11674.129999999999</cx:pt>
          <cx:pt idx="946">7160.0940000000001</cx:pt>
          <cx:pt idx="947">39047.285000000003</cx:pt>
          <cx:pt idx="948">6358.7764500000003</cx:pt>
          <cx:pt idx="949">19933.457999999999</cx:pt>
          <cx:pt idx="950">11534.872649999999</cx:pt>
          <cx:pt idx="951">47462.894</cx:pt>
          <cx:pt idx="952">4527.1829500000003</cx:pt>
          <cx:pt idx="953">38998.546000000002</cx:pt>
          <cx:pt idx="954">20009.63365</cx:pt>
          <cx:pt idx="955">3875.7341000000001</cx:pt>
          <cx:pt idx="956">41999.519999999997</cx:pt>
          <cx:pt idx="957">12609.88702</cx:pt>
          <cx:pt idx="958">41034.221400000002</cx:pt>
          <cx:pt idx="959">28468.919010000001</cx:pt>
          <cx:pt idx="960">2730.1078499999999</cx:pt>
          <cx:pt idx="961">3353.2840000000001</cx:pt>
          <cx:pt idx="962">14474.674999999999</cx:pt>
          <cx:pt idx="963">9500.5730500000009</cx:pt>
          <cx:pt idx="964">26467.09737</cx:pt>
          <cx:pt idx="965">4746.3440000000001</cx:pt>
          <cx:pt idx="966">23967.38305</cx:pt>
          <cx:pt idx="967">7518.0253499999999</cx:pt>
          <cx:pt idx="968">3279.8685500000001</cx:pt>
          <cx:pt idx="969">8596.8277999999991</cx:pt>
          <cx:pt idx="970">10702.642400000001</cx:pt>
          <cx:pt idx="971">4992.3764000000001</cx:pt>
          <cx:pt idx="972">2527.8186500000002</cx:pt>
          <cx:pt idx="973">1759.338</cx:pt>
          <cx:pt idx="974">2322.6217999999999</cx:pt>
          <cx:pt idx="975">16138.762049999999</cx:pt>
          <cx:pt idx="976">7804.1605</cx:pt>
          <cx:pt idx="977">2902.9065000000001</cx:pt>
          <cx:pt idx="978">9704.6680500000002</cx:pt>
          <cx:pt idx="979">4889.0367999999999</cx:pt>
          <cx:pt idx="980">25517.11363</cx:pt>
          <cx:pt idx="981">4500.33925</cx:pt>
          <cx:pt idx="982">19199.944</cx:pt>
          <cx:pt idx="983">16796.411940000002</cx:pt>
          <cx:pt idx="984">4915.0598499999996</cx:pt>
          <cx:pt idx="985">7624.6300000000001</cx:pt>
          <cx:pt idx="986">8410.0468500000006</cx:pt>
          <cx:pt idx="987">28340.188849999999</cx:pt>
          <cx:pt idx="988">4518.8262500000001</cx:pt>
          <cx:pt idx="989">14571.890799999999</cx:pt>
          <cx:pt idx="990">3378.9099999999999</cx:pt>
          <cx:pt idx="991">7144.86265</cx:pt>
          <cx:pt idx="992">10118.424000000001</cx:pt>
          <cx:pt idx="993">5484.4673000000003</cx:pt>
          <cx:pt idx="994">16420.494549999999</cx:pt>
          <cx:pt idx="995">7986.4752500000004</cx:pt>
          <cx:pt idx="996">7418.5219999999999</cx:pt>
          <cx:pt idx="997">13887.968500000001</cx:pt>
          <cx:pt idx="998">6551.7501000000002</cx:pt>
          <cx:pt idx="999">5267.8181500000001</cx:pt>
          <cx:pt idx="1000">17361.766100000001</cx:pt>
          <cx:pt idx="1001">34472.841</cx:pt>
          <cx:pt idx="1002">1972.95</cx:pt>
          <cx:pt idx="1003">21232.182260000001</cx:pt>
          <cx:pt idx="1004">8627.5411000000004</cx:pt>
          <cx:pt idx="1005">4433.3877000000002</cx:pt>
          <cx:pt idx="1006">4438.2633999999998</cx:pt>
          <cx:pt idx="1007">24915.220850000002</cx:pt>
          <cx:pt idx="1008">23241.47453</cx:pt>
          <cx:pt idx="1009">9957.7216000000008</cx:pt>
          <cx:pt idx="1010">8269.0439999999999</cx:pt>
          <cx:pt idx="1011">18767.737700000001</cx:pt>
          <cx:pt idx="1012">36580.282160000002</cx:pt>
          <cx:pt idx="1013">8765.2489999999998</cx:pt>
          <cx:pt idx="1014">5383.5360000000001</cx:pt>
          <cx:pt idx="1015">12124.992399999999</cx:pt>
          <cx:pt idx="1016">2709.24395</cx:pt>
          <cx:pt idx="1017">3987.9259999999999</cx:pt>
          <cx:pt idx="1018">12495.290849999999</cx:pt>
          <cx:pt idx="1019">26018.950519999999</cx:pt>
          <cx:pt idx="1020">8798.5930000000008</cx:pt>
          <cx:pt idx="1021">35595.589800000002</cx:pt>
          <cx:pt idx="1022">42211.138200000001</cx:pt>
          <cx:pt idx="1023">1711.0268000000001</cx:pt>
          <cx:pt idx="1024">8569.8618000000006</cx:pt>
          <cx:pt idx="1025">2020.1769999999999</cx:pt>
          <cx:pt idx="1026">16450.894700000001</cx:pt>
          <cx:pt idx="1027">21595.382290000001</cx:pt>
          <cx:pt idx="1028">9850.4320000000007</cx:pt>
          <cx:pt idx="1029">6877.9800999999998</cx:pt>
          <cx:pt idx="1030">21677.283449999999</cx:pt>
          <cx:pt idx="1031">44423.803</cx:pt>
          <cx:pt idx="1032">4137.5227000000004</cx:pt>
          <cx:pt idx="1033">13747.87235</cx:pt>
          <cx:pt idx="1034">12950.0712</cx:pt>
          <cx:pt idx="1035">12094.477999999999</cx:pt>
          <cx:pt idx="1036">37484.4493</cx:pt>
          <cx:pt idx="1037">39725.518049999999</cx:pt>
          <cx:pt idx="1038">2250.8352</cx:pt>
          <cx:pt idx="1039">22493.659640000002</cx:pt>
          <cx:pt idx="1040">20234.854749999999</cx:pt>
          <cx:pt idx="1041">1704.7001499999999</cx:pt>
          <cx:pt idx="1042">33475.817150000003</cx:pt>
          <cx:pt idx="1043">3161.4540000000002</cx:pt>
          <cx:pt idx="1044">11394.065549999999</cx:pt>
          <cx:pt idx="1045">21880.82</cx:pt>
          <cx:pt idx="1046">7325.0482000000002</cx:pt>
          <cx:pt idx="1047">44501.398200000003</cx:pt>
          <cx:pt idx="1048">3594.17085</cx:pt>
          <cx:pt idx="1049">39727.614000000001</cx:pt>
          <cx:pt idx="1050">8023.1354499999998</cx:pt>
          <cx:pt idx="1051">14394.5579</cx:pt>
          <cx:pt idx="1052">9288.0267000000003</cx:pt>
          <cx:pt idx="1053">25309.489000000001</cx:pt>
          <cx:pt idx="1054">3353.4703</cx:pt>
          <cx:pt idx="1055">10594.501550000001</cx:pt>
          <cx:pt idx="1056">8277.5229999999992</cx:pt>
          <cx:pt idx="1057">17929.303370000001</cx:pt>
          <cx:pt idx="1058">2480.9791</cx:pt>
          <cx:pt idx="1059">4462.7218000000003</cx:pt>
          <cx:pt idx="1060">1981.5818999999999</cx:pt>
          <cx:pt idx="1061">11554.223599999999</cx:pt>
          <cx:pt idx="1062">48970.247600000002</cx:pt>
          <cx:pt idx="1063">6548.1950500000003</cx:pt>
          <cx:pt idx="1064">5708.8670000000002</cx:pt>
          <cx:pt idx="1065">7045.4989999999998</cx:pt>
          <cx:pt idx="1066">8978.1851000000006</cx:pt>
          <cx:pt idx="1067">5757.41345</cx:pt>
          <cx:pt idx="1068">14349.8544</cx:pt>
          <cx:pt idx="1069">10928.849</cx:pt>
          <cx:pt idx="1070">39871.704299999998</cx:pt>
          <cx:pt idx="1071">13974.455550000001</cx:pt>
          <cx:pt idx="1072">1909.52745</cx:pt>
          <cx:pt idx="1073">12096.6512</cx:pt>
          <cx:pt idx="1074">13204.28565</cx:pt>
          <cx:pt idx="1075">4562.8420999999998</cx:pt>
          <cx:pt idx="1076">8551.3469999999998</cx:pt>
          <cx:pt idx="1077">2102.2647000000002</cx:pt>
          <cx:pt idx="1078">34672.147199999999</cx:pt>
          <cx:pt idx="1079">15161.5344</cx:pt>
          <cx:pt idx="1080">11884.048580000001</cx:pt>
          <cx:pt idx="1081">4454.40265</cx:pt>
          <cx:pt idx="1082">5855.9025000000001</cx:pt>
          <cx:pt idx="1083">4076.4969999999998</cx:pt>
          <cx:pt idx="1084">15019.760050000001</cx:pt>
          <cx:pt idx="1085">19023.259999999998</cx:pt>
          <cx:pt idx="1086">10796.35025</cx:pt>
          <cx:pt idx="1087">11353.2276</cx:pt>
          <cx:pt idx="1088">9748.9105999999992</cx:pt>
          <cx:pt idx="1089">10577.087</cx:pt>
          <cx:pt idx="1090">41676.081100000003</cx:pt>
          <cx:pt idx="1091">11286.538699999999</cx:pt>
          <cx:pt idx="1092">3591.48</cx:pt>
          <cx:pt idx="1093">33907.548000000003</cx:pt>
          <cx:pt idx="1094">11299.343000000001</cx:pt>
          <cx:pt idx="1095">4561.1885000000002</cx:pt>
          <cx:pt idx="1096">44641.197399999997</cx:pt>
          <cx:pt idx="1097">1674.6323</cx:pt>
          <cx:pt idx="1098">23045.566159999998</cx:pt>
          <cx:pt idx="1099">3227.1210999999998</cx:pt>
          <cx:pt idx="1100">16776.304049999999</cx:pt>
          <cx:pt idx="1101">11253.421</cx:pt>
          <cx:pt idx="1102">3471.4096</cx:pt>
          <cx:pt idx="1103">11363.2832</cx:pt>
          <cx:pt idx="1104">20420.604650000001</cx:pt>
          <cx:pt idx="1105">10338.9316</cx:pt>
          <cx:pt idx="1106">8988.1587500000005</cx:pt>
          <cx:pt idx="1107">10493.9458</cx:pt>
          <cx:pt idx="1108">2904.0880000000002</cx:pt>
          <cx:pt idx="1109">8605.3615000000009</cx:pt>
          <cx:pt idx="1110">11512.405000000001</cx:pt>
          <cx:pt idx="1111">41949.244100000004</cx:pt>
          <cx:pt idx="1112">24180.933499999999</cx:pt>
          <cx:pt idx="1113">5312.1698500000002</cx:pt>
          <cx:pt idx="1114">2396.0958999999998</cx:pt>
          <cx:pt idx="1115">10807.4863</cx:pt>
          <cx:pt idx="1116">9222.4025999999994</cx:pt>
          <cx:pt idx="1117">36124.573700000001</cx:pt>
          <cx:pt idx="1118">38282.749499999998</cx:pt>
          <cx:pt idx="1119">5693.4305000000004</cx:pt>
          <cx:pt idx="1120">34166.273000000001</cx:pt>
          <cx:pt idx="1121">8347.1643000000004</cx:pt>
          <cx:pt idx="1122">46661.4424</cx:pt>
          <cx:pt idx="1123">18903.491409999999</cx:pt>
          <cx:pt idx="1124">40904.199500000002</cx:pt>
          <cx:pt idx="1125">14254.608200000001</cx:pt>
          <cx:pt idx="1126">10214.636</cx:pt>
          <cx:pt idx="1127">5836.5204000000003</cx:pt>
          <cx:pt idx="1128">14358.364369999999</cx:pt>
          <cx:pt idx="1129">1728.8969999999999</cx:pt>
          <cx:pt idx="1130">8582.3022999999994</cx:pt>
          <cx:pt idx="1131">3693.4279999999999</cx:pt>
          <cx:pt idx="1132">20709.020339999999</cx:pt>
          <cx:pt idx="1133">9991.0376500000002</cx:pt>
          <cx:pt idx="1134">19673.335729999999</cx:pt>
          <cx:pt idx="1135">11085.586799999999</cx:pt>
          <cx:pt idx="1136">7623.518</cx:pt>
          <cx:pt idx="1137">3176.2876999999999</cx:pt>
          <cx:pt idx="1138">3704.3544999999999</cx:pt>
          <cx:pt idx="1139">36898.733079999998</cx:pt>
          <cx:pt idx="1140">9048.0272999999997</cx:pt>
          <cx:pt idx="1141">7954.5169999999998</cx:pt>
          <cx:pt idx="1142">27117.993780000001</cx:pt>
          <cx:pt idx="1143">6338.0756000000001</cx:pt>
          <cx:pt idx="1144">9630.3970000000008</cx:pt>
          <cx:pt idx="1145">11289.10925</cx:pt>
          <cx:pt idx="1146">52590.829389999999</cx:pt>
          <cx:pt idx="1147">2261.5688</cx:pt>
          <cx:pt idx="1148">10791.959999999999</cx:pt>
          <cx:pt idx="1149">5979.7309999999998</cx:pt>
          <cx:pt idx="1150">2203.7359499999998</cx:pt>
          <cx:pt idx="1151">12235.8392</cx:pt>
          <cx:pt idx="1152">40941.285400000001</cx:pt>
          <cx:pt idx="1153">5630.4578499999998</cx:pt>
          <cx:pt idx="1154">11015.1747</cx:pt>
          <cx:pt idx="1155">7228.2156500000001</cx:pt>
          <cx:pt idx="1156">39722.746200000001</cx:pt>
          <cx:pt idx="1157">14426.073850000001</cx:pt>
          <cx:pt idx="1158">2459.7201</cx:pt>
          <cx:pt idx="1159">3989.8409999999999</cx:pt>
          <cx:pt idx="1160">7727.2532000000001</cx:pt>
          <cx:pt idx="1161">5124.1886999999997</cx:pt>
          <cx:pt idx="1162">18963.171920000001</cx:pt>
          <cx:pt idx="1163">2200.8308499999998</cx:pt>
          <cx:pt idx="1164">7153.5538999999999</cx:pt>
          <cx:pt idx="1165">5227.9887500000004</cx:pt>
          <cx:pt idx="1166">10982.5013</cx:pt>
          <cx:pt idx="1167">4529.4769999999999</cx:pt>
          <cx:pt idx="1168">4670.6400000000003</cx:pt>
          <cx:pt idx="1169">6112.3529500000004</cx:pt>
          <cx:pt idx="1170">17178.682400000002</cx:pt>
          <cx:pt idx="1171">22478.599999999999</cx:pt>
          <cx:pt idx="1172">11093.6229</cx:pt>
          <cx:pt idx="1173">6457.8433999999997</cx:pt>
          <cx:pt idx="1174">4433.9159</cx:pt>
          <cx:pt idx="1175">2154.3609999999999</cx:pt>
          <cx:pt idx="1176">23887.662700000001</cx:pt>
          <cx:pt idx="1177">6496.8860000000004</cx:pt>
          <cx:pt idx="1178">2899.4893499999998</cx:pt>
          <cx:pt idx="1179">19350.368900000001</cx:pt>
          <cx:pt idx="1180">7650.7737500000003</cx:pt>
          <cx:pt idx="1181">2850.6837500000001</cx:pt>
          <cx:pt idx="1182">2632.9920000000002</cx:pt>
          <cx:pt idx="1183">9447.3824000000004</cx:pt>
          <cx:pt idx="1184">18328.238099999999</cx:pt>
          <cx:pt idx="1185">8603.8233999999993</cx:pt>
          <cx:pt idx="1186">37465.34375</cx:pt>
          <cx:pt idx="1187">13844.797200000001</cx:pt>
          <cx:pt idx="1188">21771.3423</cx:pt>
          <cx:pt idx="1189">13126.677449999999</cx:pt>
          <cx:pt idx="1190">5327.4002499999997</cx:pt>
          <cx:pt idx="1191">13725.47184</cx:pt>
          <cx:pt idx="1192">13019.161050000001</cx:pt>
          <cx:pt idx="1193">8671.1912499999999</cx:pt>
          <cx:pt idx="1194">4134.0824499999999</cx:pt>
          <cx:pt idx="1195">18838.703659999999</cx:pt>
          <cx:pt idx="1196">33307.550799999997</cx:pt>
          <cx:pt idx="1197">5699.8374999999996</cx:pt>
          <cx:pt idx="1198">6393.6034499999996</cx:pt>
          <cx:pt idx="1199">4934.7049999999999</cx:pt>
          <cx:pt idx="1200">6198.7518</cx:pt>
          <cx:pt idx="1201">8733.2292500000003</cx:pt>
          <cx:pt idx="1202">2055.3249000000001</cx:pt>
          <cx:pt idx="1203">9964.0599999999995</cx:pt>
          <cx:pt idx="1204">18223.4512</cx:pt>
          <cx:pt idx="1205">5116.5003999999999</cx:pt>
          <cx:pt idx="1206">36910.608030000003</cx:pt>
          <cx:pt idx="1207">38415.474000000002</cx:pt>
          <cx:pt idx="1208">20296.863450000001</cx:pt>
          <cx:pt idx="1209">12347.172</cx:pt>
          <cx:pt idx="1210">5373.3642499999996</cx:pt>
          <cx:pt idx="1211">23563.016179999999</cx:pt>
          <cx:pt idx="1212">1702.4553000000001</cx:pt>
          <cx:pt idx="1213">10806.839</cx:pt>
          <cx:pt idx="1214">3956.0714499999999</cx:pt>
          <cx:pt idx="1215">12890.057650000001</cx:pt>
          <cx:pt idx="1216">5415.6611999999996</cx:pt>
          <cx:pt idx="1217">4058.1161000000002</cx:pt>
          <cx:pt idx="1218">41661.601999999999</cx:pt>
          <cx:pt idx="1219">7537.1638999999996</cx:pt>
          <cx:pt idx="1220">4718.2035500000002</cx:pt>
          <cx:pt idx="1221">6593.5083000000004</cx:pt>
          <cx:pt idx="1222">8442.6669999999995</cx:pt>
          <cx:pt idx="1223">26125.674770000001</cx:pt>
          <cx:pt idx="1224">6858.4795999999997</cx:pt>
          <cx:pt idx="1225">4795.6567999999997</cx:pt>
          <cx:pt idx="1226">6640.5448500000002</cx:pt>
          <cx:pt idx="1227">7162.0122000000001</cx:pt>
          <cx:pt idx="1228">10594.225700000001</cx:pt>
          <cx:pt idx="1229">11938.255950000001</cx:pt>
          <cx:pt idx="1230">60021.398970000002</cx:pt>
          <cx:pt idx="1231">20167.336029999999</cx:pt>
          <cx:pt idx="1232">12479.70895</cx:pt>
          <cx:pt idx="1233">11345.519</cx:pt>
          <cx:pt idx="1234">8515.7587000000003</cx:pt>
          <cx:pt idx="1235">2699.56835</cx:pt>
          <cx:pt idx="1236">14449.8544</cx:pt>
          <cx:pt idx="1237">12224.350850000001</cx:pt>
          <cx:pt idx="1238">6985.50695</cx:pt>
          <cx:pt idx="1239">3238.4357</cx:pt>
          <cx:pt idx="1240">47269.853999999999</cx:pt>
          <cx:pt idx="1241">49577.662400000001</cx:pt>
          <cx:pt idx="1242">4296.2712000000001</cx:pt>
          <cx:pt idx="1243">3171.6149</cx:pt>
          <cx:pt idx="1244">1135.9407000000001</cx:pt>
          <cx:pt idx="1245">5615.3689999999997</cx:pt>
          <cx:pt idx="1246">9101.7980000000007</cx:pt>
          <cx:pt idx="1247">6059.1729999999998</cx:pt>
          <cx:pt idx="1248">1633.9618</cx:pt>
          <cx:pt idx="1249">37607.527699999999</cx:pt>
          <cx:pt idx="1250">18648.421699999999</cx:pt>
          <cx:pt idx="1251">1241.5650000000001</cx:pt>
          <cx:pt idx="1252">16232.847</cx:pt>
          <cx:pt idx="1253">15828.82173</cx:pt>
          <cx:pt idx="1254">4415.1588000000002</cx:pt>
          <cx:pt idx="1255">6474.0129999999999</cx:pt>
          <cx:pt idx="1256">11436.738149999999</cx:pt>
          <cx:pt idx="1257">11305.93455</cx:pt>
          <cx:pt idx="1258">30063.580549999999</cx:pt>
          <cx:pt idx="1259">10197.772199999999</cx:pt>
          <cx:pt idx="1260">4544.2348000000002</cx:pt>
          <cx:pt idx="1261">3277.1610000000001</cx:pt>
          <cx:pt idx="1262">6770.1925000000001</cx:pt>
          <cx:pt idx="1263">7337.7479999999996</cx:pt>
          <cx:pt idx="1264">10370.912549999999</cx:pt>
          <cx:pt idx="1265">26926.5144</cx:pt>
          <cx:pt idx="1266">10704.469999999999</cx:pt>
          <cx:pt idx="1267">34254.053350000002</cx:pt>
          <cx:pt idx="1268">1880.4870000000001</cx:pt>
          <cx:pt idx="1269">8615.2999999999993</cx:pt>
          <cx:pt idx="1270">3292.5298499999999</cx:pt>
          <cx:pt idx="1271">3021.80915</cx:pt>
          <cx:pt idx="1272">14478.33015</cx:pt>
          <cx:pt idx="1273">4747.0528999999997</cx:pt>
          <cx:pt idx="1274">17043.341400000001</cx:pt>
          <cx:pt idx="1275">10959.33</cx:pt>
          <cx:pt idx="1276">2741.9479999999999</cx:pt>
          <cx:pt idx="1277">4357.0436499999996</cx:pt>
          <cx:pt idx="1278">22462.043750000001</cx:pt>
          <cx:pt idx="1279">4189.1130999999996</cx:pt>
          <cx:pt idx="1280">8283.6807000000008</cx:pt>
          <cx:pt idx="1281">24535.698550000001</cx:pt>
          <cx:pt idx="1282">14283.4594</cx:pt>
          <cx:pt idx="1283">1720.3536999999999</cx:pt>
          <cx:pt idx="1284">47403.879999999997</cx:pt>
          <cx:pt idx="1285">8534.6718000000001</cx:pt>
          <cx:pt idx="1286">3732.6251000000002</cx:pt>
          <cx:pt idx="1287">5472.4489999999996</cx:pt>
          <cx:pt idx="1288">38344.565999999999</cx:pt>
          <cx:pt idx="1289">7147.4727999999996</cx:pt>
          <cx:pt idx="1290">7133.9025000000001</cx:pt>
          <cx:pt idx="1291">34828.654000000002</cx:pt>
          <cx:pt idx="1292">1515.3449000000001</cx:pt>
          <cx:pt idx="1293">9301.8935500000007</cx:pt>
          <cx:pt idx="1294">11931.125249999999</cx:pt>
          <cx:pt idx="1295">1964.78</cx:pt>
          <cx:pt idx="1296">1708.9257500000001</cx:pt>
          <cx:pt idx="1297">4340.4408999999996</cx:pt>
          <cx:pt idx="1298">5261.4694499999996</cx:pt>
          <cx:pt idx="1299">2710.8285500000002</cx:pt>
          <cx:pt idx="1300">62592.873090000001</cx:pt>
          <cx:pt idx="1301">46718.163249999998</cx:pt>
          <cx:pt idx="1302">3208.7869999999998</cx:pt>
          <cx:pt idx="1303">37829.724199999997</cx:pt>
          <cx:pt idx="1304">21259.377949999998</cx:pt>
          <cx:pt idx="1305">2464.6188000000002</cx:pt>
          <cx:pt idx="1306">16115.3045</cx:pt>
          <cx:pt idx="1307">21472.478800000001</cx:pt>
          <cx:pt idx="1308">33900.652999999998</cx:pt>
          <cx:pt idx="1309">6875.9610000000002</cx:pt>
          <cx:pt idx="1310">6940.90985</cx:pt>
          <cx:pt idx="1311">4571.4130500000001</cx:pt>
          <cx:pt idx="1312">4536.259</cx:pt>
          <cx:pt idx="1313">36397.576000000001</cx:pt>
          <cx:pt idx="1314">18765.87545</cx:pt>
          <cx:pt idx="1315">11272.331389999999</cx:pt>
          <cx:pt idx="1316">1731.6769999999999</cx:pt>
          <cx:pt idx="1317">1163.4627</cx:pt>
          <cx:pt idx="1318">19496.71917</cx:pt>
          <cx:pt idx="1319">7201.7008500000002</cx:pt>
          <cx:pt idx="1320">5425.0233500000004</cx:pt>
          <cx:pt idx="1321">28101.333050000001</cx:pt>
          <cx:pt idx="1322">12981.3457</cx:pt>
          <cx:pt idx="1323">43896.376300000004</cx:pt>
          <cx:pt idx="1324">4239.8926499999998</cx:pt>
          <cx:pt idx="1325">13143.336649999999</cx:pt>
          <cx:pt idx="1326">7050.0213000000003</cx:pt>
          <cx:pt idx="1327">9377.9046999999991</cx:pt>
          <cx:pt idx="1328">22395.74424</cx:pt>
          <cx:pt idx="1329">10325.206</cx:pt>
          <cx:pt idx="1330">12629.1656</cx:pt>
          <cx:pt idx="1331">10795.937330000001</cx:pt>
          <cx:pt idx="1332">11411.684999999999</cx:pt>
          <cx:pt idx="1333">10600.5483</cx:pt>
          <cx:pt idx="1334">2205.9807999999998</cx:pt>
          <cx:pt idx="1335">1629.8335</cx:pt>
          <cx:pt idx="1336">2007.9449999999999</cx:pt>
          <cx:pt idx="1337">29141.3603</cx:pt>
        </cx:lvl>
      </cx:numDim>
    </cx:data>
  </cx:chartData>
  <cx:chart>
    <cx:title pos="t" align="ctr" overlay="0">
      <cx:tx>
        <cx:txData>
          <cx:v>Continuous Variables-Box Plot</cx:v>
        </cx:txData>
      </cx:tx>
    </cx:title>
    <cx:plotArea>
      <cx:plotAreaRegion>
        <cx:series layoutId="boxWhisker" uniqueId="{0C9F9033-E639-407A-8C6D-C21F08BAED9C}">
          <cx:tx>
            <cx:txData>
              <cx:f>insurance!$C$1</cx:f>
              <cx:v>bmi</cx:v>
            </cx:txData>
          </cx:tx>
          <cx:dataLabels>
            <cx:visibility seriesName="0" categoryName="1" value="0"/>
          </cx:dataLabels>
          <cx:dataId val="0"/>
          <cx:layoutPr>
            <cx:visibility meanLine="0" meanMarker="1" nonoutliers="0" outliers="1"/>
            <cx:statistics quartileMethod="exclusive"/>
          </cx:layoutPr>
        </cx:series>
        <cx:series layoutId="boxWhisker" uniqueId="{DD7E270F-05E9-44BB-8A99-C4901FD058B1}">
          <cx:tx>
            <cx:txData>
              <cx:f>insurance!$G$1</cx:f>
              <cx:v>charges($)</cx:v>
            </cx:txData>
          </cx:tx>
          <cx:dataLabels>
            <cx:visibility seriesName="0" categoryName="1" value="0"/>
          </cx:dataLabels>
          <cx:dataId val="1"/>
          <cx:layoutPr>
            <cx:visibility meanLine="0" meanMarker="1" nonoutliers="0" outliers="1"/>
            <cx:statistics quartileMethod="exclusive"/>
          </cx:layoutPr>
        </cx:series>
      </cx:plotAreaRegion>
      <cx:axis id="0">
        <cx:catScaling gapWidth="1"/>
        <cx:tickLabels/>
      </cx:axis>
      <cx:axis id="1">
        <cx:valScaling/>
        <cx:majorGridlines/>
        <cx:tickLabels/>
      </cx:axis>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withinLinear" id="3">
  <a:schemeClr val="accent1"/>
  <a:schemeClr val="accent1"/>
  <a:schemeClr val="accent1"/>
  <a:schemeClr val="accent1"/>
  <a:schemeClr val="accent1"/>
  <a:schemeClr val="accent1"/>
</cs:colorStyle>
</file>

<file path=ppt/charts/colors11.xml><?xml version="1.0" encoding="utf-8"?>
<cs:colorStyle xmlns:cs="http://schemas.microsoft.com/office/drawing/2012/chartStyle" xmlns:a="http://schemas.openxmlformats.org/drawingml/2006/main" meth="withinLinear" id="3">
  <a:schemeClr val="accent1"/>
  <a:schemeClr val="accent1"/>
  <a:schemeClr val="accent1"/>
  <a:schemeClr val="accent1"/>
  <a:schemeClr val="accent1"/>
  <a:schemeClr val="accent1"/>
</cs:colorStyle>
</file>

<file path=ppt/charts/colors12.xml><?xml version="1.0" encoding="utf-8"?>
<cs:colorStyle xmlns:cs="http://schemas.microsoft.com/office/drawing/2012/chartStyle" xmlns:a="http://schemas.openxmlformats.org/drawingml/2006/main" meth="withinLinear" id="3">
  <a:schemeClr val="accent1"/>
  <a:schemeClr val="accent1"/>
  <a:schemeClr val="accent1"/>
  <a:schemeClr val="accent1"/>
  <a:schemeClr val="accent1"/>
  <a:schemeClr val="accent1"/>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withinLinear" id="3">
  <a:schemeClr val="accent1"/>
  <a:schemeClr val="accent1"/>
  <a:schemeClr val="accent1"/>
  <a:schemeClr val="accent1"/>
  <a:schemeClr val="accent1"/>
  <a:schemeClr val="accent1"/>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D7069F-995B-4CFF-B8BF-64963959604F}"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76AF64B1-C1B7-4353-BC84-7ED7BB32788E}">
      <dgm:prSet/>
      <dgm:spPr/>
      <dgm:t>
        <a:bodyPr/>
        <a:lstStyle/>
        <a:p>
          <a:r>
            <a:rPr lang="en-US" b="1" dirty="0"/>
            <a:t>TOPIC: PRESENTATION PROJECT-INSURANCE CLAIM</a:t>
          </a:r>
          <a:endParaRPr lang="en-US" dirty="0"/>
        </a:p>
      </dgm:t>
    </dgm:pt>
    <dgm:pt modelId="{0B6850E1-3134-4DAA-B6D9-548983E997B1}" type="parTrans" cxnId="{8185D373-9BDB-4001-BB7B-FD62F9276AF3}">
      <dgm:prSet/>
      <dgm:spPr/>
      <dgm:t>
        <a:bodyPr/>
        <a:lstStyle/>
        <a:p>
          <a:endParaRPr lang="en-US"/>
        </a:p>
      </dgm:t>
    </dgm:pt>
    <dgm:pt modelId="{C4E4AB38-D0C1-42BC-8DFF-330F4E90B346}" type="sibTrans" cxnId="{8185D373-9BDB-4001-BB7B-FD62F9276AF3}">
      <dgm:prSet/>
      <dgm:spPr/>
      <dgm:t>
        <a:bodyPr/>
        <a:lstStyle/>
        <a:p>
          <a:endParaRPr lang="en-US"/>
        </a:p>
      </dgm:t>
    </dgm:pt>
    <dgm:pt modelId="{A8B4B434-360E-46B4-950E-5C4098F7E6B8}">
      <dgm:prSet/>
      <dgm:spPr/>
      <dgm:t>
        <a:bodyPr/>
        <a:lstStyle/>
        <a:p>
          <a:r>
            <a:rPr lang="en-US" b="1" dirty="0">
              <a:latin typeface="Gill Sans MT" panose="020B0502020104020203"/>
            </a:rPr>
            <a:t>GROUP-1</a:t>
          </a:r>
          <a:endParaRPr lang="en-US" dirty="0"/>
        </a:p>
      </dgm:t>
    </dgm:pt>
    <dgm:pt modelId="{14C85B2B-DAB9-4378-96BC-F9C2A63C57B8}" type="parTrans" cxnId="{CD51BD6B-3F34-4E6A-B264-FB9753AF287E}">
      <dgm:prSet/>
      <dgm:spPr/>
      <dgm:t>
        <a:bodyPr/>
        <a:lstStyle/>
        <a:p>
          <a:endParaRPr lang="en-US"/>
        </a:p>
      </dgm:t>
    </dgm:pt>
    <dgm:pt modelId="{266610F1-5348-4F75-9514-732560023542}" type="sibTrans" cxnId="{CD51BD6B-3F34-4E6A-B264-FB9753AF287E}">
      <dgm:prSet/>
      <dgm:spPr/>
      <dgm:t>
        <a:bodyPr/>
        <a:lstStyle/>
        <a:p>
          <a:endParaRPr lang="en-US"/>
        </a:p>
      </dgm:t>
    </dgm:pt>
    <dgm:pt modelId="{8B8D50A5-AB2F-4BE8-9543-8D79D4B78EE7}">
      <dgm:prSet/>
      <dgm:spPr/>
      <dgm:t>
        <a:bodyPr/>
        <a:lstStyle/>
        <a:p>
          <a:r>
            <a:rPr lang="en-US" b="1" dirty="0"/>
            <a:t>P HARIKRISHNA NAIDU</a:t>
          </a:r>
          <a:endParaRPr lang="en-US" dirty="0"/>
        </a:p>
      </dgm:t>
    </dgm:pt>
    <dgm:pt modelId="{0B222120-669D-4857-8E40-26895EAC9145}" type="parTrans" cxnId="{6AF09C5C-7282-4C66-9C20-D5A21A5594F7}">
      <dgm:prSet/>
      <dgm:spPr/>
      <dgm:t>
        <a:bodyPr/>
        <a:lstStyle/>
        <a:p>
          <a:endParaRPr lang="en-US"/>
        </a:p>
      </dgm:t>
    </dgm:pt>
    <dgm:pt modelId="{34680FF9-75AB-44AD-9072-7AD50CC0D97B}" type="sibTrans" cxnId="{6AF09C5C-7282-4C66-9C20-D5A21A5594F7}">
      <dgm:prSet/>
      <dgm:spPr/>
      <dgm:t>
        <a:bodyPr/>
        <a:lstStyle/>
        <a:p>
          <a:endParaRPr lang="en-US"/>
        </a:p>
      </dgm:t>
    </dgm:pt>
    <dgm:pt modelId="{39C49B87-9A27-4656-8515-EDE8BCBEA768}">
      <dgm:prSet/>
      <dgm:spPr/>
      <dgm:t>
        <a:bodyPr/>
        <a:lstStyle/>
        <a:p>
          <a:r>
            <a:rPr lang="en-US" b="1" dirty="0"/>
            <a:t>Shreyas M S</a:t>
          </a:r>
          <a:endParaRPr lang="en-US" dirty="0"/>
        </a:p>
      </dgm:t>
    </dgm:pt>
    <dgm:pt modelId="{613ECBAB-71C0-4886-9783-C1ACABBC3FF3}" type="parTrans" cxnId="{2F0D4F40-6105-460C-A7B9-C381315D0114}">
      <dgm:prSet/>
      <dgm:spPr/>
      <dgm:t>
        <a:bodyPr/>
        <a:lstStyle/>
        <a:p>
          <a:endParaRPr lang="en-US"/>
        </a:p>
      </dgm:t>
    </dgm:pt>
    <dgm:pt modelId="{732B4F2A-965E-4C18-92D6-3229D8238504}" type="sibTrans" cxnId="{2F0D4F40-6105-460C-A7B9-C381315D0114}">
      <dgm:prSet/>
      <dgm:spPr/>
      <dgm:t>
        <a:bodyPr/>
        <a:lstStyle/>
        <a:p>
          <a:endParaRPr lang="en-US"/>
        </a:p>
      </dgm:t>
    </dgm:pt>
    <dgm:pt modelId="{536B8D3B-6471-4228-8937-5788837A945F}">
      <dgm:prSet/>
      <dgm:spPr/>
      <dgm:t>
        <a:bodyPr/>
        <a:lstStyle/>
        <a:p>
          <a:r>
            <a:rPr lang="en-US" b="1" dirty="0"/>
            <a:t>Prashant Patil</a:t>
          </a:r>
          <a:endParaRPr lang="en-US" dirty="0"/>
        </a:p>
      </dgm:t>
    </dgm:pt>
    <dgm:pt modelId="{1EAF3FFC-871D-4875-84FF-5D175664563E}" type="parTrans" cxnId="{5E94359D-E462-42BC-B36A-289771E00320}">
      <dgm:prSet/>
      <dgm:spPr/>
      <dgm:t>
        <a:bodyPr/>
        <a:lstStyle/>
        <a:p>
          <a:endParaRPr lang="en-US"/>
        </a:p>
      </dgm:t>
    </dgm:pt>
    <dgm:pt modelId="{79FC46AD-628D-4D75-BCD0-74A492827391}" type="sibTrans" cxnId="{5E94359D-E462-42BC-B36A-289771E00320}">
      <dgm:prSet/>
      <dgm:spPr/>
      <dgm:t>
        <a:bodyPr/>
        <a:lstStyle/>
        <a:p>
          <a:endParaRPr lang="en-US"/>
        </a:p>
      </dgm:t>
    </dgm:pt>
    <dgm:pt modelId="{93B99F9D-2919-473F-BDAC-66A8D81126F4}">
      <dgm:prSet/>
      <dgm:spPr/>
      <dgm:t>
        <a:bodyPr/>
        <a:lstStyle/>
        <a:p>
          <a:r>
            <a:rPr lang="en-US" b="1" dirty="0"/>
            <a:t>Abhay S</a:t>
          </a:r>
          <a:endParaRPr lang="en-US" dirty="0"/>
        </a:p>
      </dgm:t>
    </dgm:pt>
    <dgm:pt modelId="{2F16FCD4-551D-423E-B80A-3291E32C94D6}" type="parTrans" cxnId="{1404D0DC-64A3-4FC3-BF88-85D15F802C98}">
      <dgm:prSet/>
      <dgm:spPr/>
      <dgm:t>
        <a:bodyPr/>
        <a:lstStyle/>
        <a:p>
          <a:endParaRPr lang="en-US"/>
        </a:p>
      </dgm:t>
    </dgm:pt>
    <dgm:pt modelId="{C534DA1A-4466-45FF-A3CB-431F65E0719F}" type="sibTrans" cxnId="{1404D0DC-64A3-4FC3-BF88-85D15F802C98}">
      <dgm:prSet/>
      <dgm:spPr/>
      <dgm:t>
        <a:bodyPr/>
        <a:lstStyle/>
        <a:p>
          <a:endParaRPr lang="en-US"/>
        </a:p>
      </dgm:t>
    </dgm:pt>
    <dgm:pt modelId="{B1663CC4-9CEB-49D5-8BE0-32569DD20CCA}">
      <dgm:prSet/>
      <dgm:spPr/>
      <dgm:t>
        <a:bodyPr/>
        <a:lstStyle/>
        <a:p>
          <a:r>
            <a:rPr lang="en-US" b="1" dirty="0"/>
            <a:t>Vidya Sagar</a:t>
          </a:r>
          <a:endParaRPr lang="en-US" dirty="0"/>
        </a:p>
      </dgm:t>
    </dgm:pt>
    <dgm:pt modelId="{EB947726-267E-4804-ACCD-082AA979A1B4}" type="parTrans" cxnId="{40165809-6B80-46BA-975F-6AEE1527D845}">
      <dgm:prSet/>
      <dgm:spPr/>
      <dgm:t>
        <a:bodyPr/>
        <a:lstStyle/>
        <a:p>
          <a:endParaRPr lang="en-US"/>
        </a:p>
      </dgm:t>
    </dgm:pt>
    <dgm:pt modelId="{C8B33780-0BD7-4414-9415-1F7250D238ED}" type="sibTrans" cxnId="{40165809-6B80-46BA-975F-6AEE1527D845}">
      <dgm:prSet/>
      <dgm:spPr/>
      <dgm:t>
        <a:bodyPr/>
        <a:lstStyle/>
        <a:p>
          <a:endParaRPr lang="en-US"/>
        </a:p>
      </dgm:t>
    </dgm:pt>
    <dgm:pt modelId="{9064EF3D-FEC7-416A-A276-3766F0B263CD}">
      <dgm:prSet/>
      <dgm:spPr/>
      <dgm:t>
        <a:bodyPr/>
        <a:lstStyle/>
        <a:p>
          <a:r>
            <a:rPr lang="en-US" b="1" dirty="0"/>
            <a:t>Abin</a:t>
          </a:r>
          <a:endParaRPr lang="en-US" dirty="0"/>
        </a:p>
      </dgm:t>
    </dgm:pt>
    <dgm:pt modelId="{AAEAA146-73EF-448F-B0D5-015423615ED8}" type="parTrans" cxnId="{F10D4D2E-C5DA-4039-B1AF-BE7B3A0D416F}">
      <dgm:prSet/>
      <dgm:spPr/>
      <dgm:t>
        <a:bodyPr/>
        <a:lstStyle/>
        <a:p>
          <a:endParaRPr lang="en-US"/>
        </a:p>
      </dgm:t>
    </dgm:pt>
    <dgm:pt modelId="{0C05C762-C4AB-46DB-B0DF-41C43D3565FD}" type="sibTrans" cxnId="{F10D4D2E-C5DA-4039-B1AF-BE7B3A0D416F}">
      <dgm:prSet/>
      <dgm:spPr/>
      <dgm:t>
        <a:bodyPr/>
        <a:lstStyle/>
        <a:p>
          <a:endParaRPr lang="en-US"/>
        </a:p>
      </dgm:t>
    </dgm:pt>
    <dgm:pt modelId="{FA5439E6-7139-4570-BEE4-81501B53900E}">
      <dgm:prSet/>
      <dgm:spPr/>
      <dgm:t>
        <a:bodyPr/>
        <a:lstStyle/>
        <a:p>
          <a:r>
            <a:rPr lang="en-US" b="1" dirty="0"/>
            <a:t>Chandra Sekhar Bongani</a:t>
          </a:r>
          <a:endParaRPr lang="en-US" dirty="0"/>
        </a:p>
      </dgm:t>
    </dgm:pt>
    <dgm:pt modelId="{0FF3B987-BDEA-40A4-A0C9-C08206E41EDA}" type="parTrans" cxnId="{E7D0759B-519F-40BE-83C8-7C42FC533BDE}">
      <dgm:prSet/>
      <dgm:spPr/>
      <dgm:t>
        <a:bodyPr/>
        <a:lstStyle/>
        <a:p>
          <a:endParaRPr lang="en-US"/>
        </a:p>
      </dgm:t>
    </dgm:pt>
    <dgm:pt modelId="{DFE5D08E-B0FA-48CD-BD8E-E1DBC5E10991}" type="sibTrans" cxnId="{E7D0759B-519F-40BE-83C8-7C42FC533BDE}">
      <dgm:prSet/>
      <dgm:spPr/>
      <dgm:t>
        <a:bodyPr/>
        <a:lstStyle/>
        <a:p>
          <a:endParaRPr lang="en-US"/>
        </a:p>
      </dgm:t>
    </dgm:pt>
    <dgm:pt modelId="{BE43DBE0-B6B4-409B-B6F0-18E346062E7D}" type="pres">
      <dgm:prSet presAssocID="{BBD7069F-995B-4CFF-B8BF-64963959604F}" presName="linear" presStyleCnt="0">
        <dgm:presLayoutVars>
          <dgm:animLvl val="lvl"/>
          <dgm:resizeHandles val="exact"/>
        </dgm:presLayoutVars>
      </dgm:prSet>
      <dgm:spPr/>
    </dgm:pt>
    <dgm:pt modelId="{0FD473CA-F198-4476-B857-1C5DBD2F9190}" type="pres">
      <dgm:prSet presAssocID="{76AF64B1-C1B7-4353-BC84-7ED7BB32788E}" presName="parentText" presStyleLbl="node1" presStyleIdx="0" presStyleCnt="9">
        <dgm:presLayoutVars>
          <dgm:chMax val="0"/>
          <dgm:bulletEnabled val="1"/>
        </dgm:presLayoutVars>
      </dgm:prSet>
      <dgm:spPr/>
    </dgm:pt>
    <dgm:pt modelId="{3D346AE8-6995-4348-9C99-86D41F414158}" type="pres">
      <dgm:prSet presAssocID="{C4E4AB38-D0C1-42BC-8DFF-330F4E90B346}" presName="spacer" presStyleCnt="0"/>
      <dgm:spPr/>
    </dgm:pt>
    <dgm:pt modelId="{43E50D63-06E1-4D65-B33A-0D690359BA6D}" type="pres">
      <dgm:prSet presAssocID="{A8B4B434-360E-46B4-950E-5C4098F7E6B8}" presName="parentText" presStyleLbl="node1" presStyleIdx="1" presStyleCnt="9">
        <dgm:presLayoutVars>
          <dgm:chMax val="0"/>
          <dgm:bulletEnabled val="1"/>
        </dgm:presLayoutVars>
      </dgm:prSet>
      <dgm:spPr/>
    </dgm:pt>
    <dgm:pt modelId="{614FC592-B608-428A-BA7D-BAD8D7BA7F38}" type="pres">
      <dgm:prSet presAssocID="{266610F1-5348-4F75-9514-732560023542}" presName="spacer" presStyleCnt="0"/>
      <dgm:spPr/>
    </dgm:pt>
    <dgm:pt modelId="{2C47631F-378A-4579-AD54-D353A64A53D6}" type="pres">
      <dgm:prSet presAssocID="{8B8D50A5-AB2F-4BE8-9543-8D79D4B78EE7}" presName="parentText" presStyleLbl="node1" presStyleIdx="2" presStyleCnt="9">
        <dgm:presLayoutVars>
          <dgm:chMax val="0"/>
          <dgm:bulletEnabled val="1"/>
        </dgm:presLayoutVars>
      </dgm:prSet>
      <dgm:spPr/>
    </dgm:pt>
    <dgm:pt modelId="{D9FA9351-60D7-4CEA-9ECE-BAB01F250D62}" type="pres">
      <dgm:prSet presAssocID="{34680FF9-75AB-44AD-9072-7AD50CC0D97B}" presName="spacer" presStyleCnt="0"/>
      <dgm:spPr/>
    </dgm:pt>
    <dgm:pt modelId="{3B23E5F5-2A26-493C-91CD-5B356CDA1876}" type="pres">
      <dgm:prSet presAssocID="{39C49B87-9A27-4656-8515-EDE8BCBEA768}" presName="parentText" presStyleLbl="node1" presStyleIdx="3" presStyleCnt="9">
        <dgm:presLayoutVars>
          <dgm:chMax val="0"/>
          <dgm:bulletEnabled val="1"/>
        </dgm:presLayoutVars>
      </dgm:prSet>
      <dgm:spPr/>
    </dgm:pt>
    <dgm:pt modelId="{0BBF3E74-DAE3-47F6-AF8F-A2727F9FFEDF}" type="pres">
      <dgm:prSet presAssocID="{732B4F2A-965E-4C18-92D6-3229D8238504}" presName="spacer" presStyleCnt="0"/>
      <dgm:spPr/>
    </dgm:pt>
    <dgm:pt modelId="{535EACCC-2614-4A38-8AC3-0761314F2693}" type="pres">
      <dgm:prSet presAssocID="{536B8D3B-6471-4228-8937-5788837A945F}" presName="parentText" presStyleLbl="node1" presStyleIdx="4" presStyleCnt="9">
        <dgm:presLayoutVars>
          <dgm:chMax val="0"/>
          <dgm:bulletEnabled val="1"/>
        </dgm:presLayoutVars>
      </dgm:prSet>
      <dgm:spPr/>
    </dgm:pt>
    <dgm:pt modelId="{9BA55B2A-9E2F-426C-B4E1-6FA86FB5D8ED}" type="pres">
      <dgm:prSet presAssocID="{79FC46AD-628D-4D75-BCD0-74A492827391}" presName="spacer" presStyleCnt="0"/>
      <dgm:spPr/>
    </dgm:pt>
    <dgm:pt modelId="{CBE4889C-42C8-4DE0-BDEF-58E39DB92D8D}" type="pres">
      <dgm:prSet presAssocID="{93B99F9D-2919-473F-BDAC-66A8D81126F4}" presName="parentText" presStyleLbl="node1" presStyleIdx="5" presStyleCnt="9">
        <dgm:presLayoutVars>
          <dgm:chMax val="0"/>
          <dgm:bulletEnabled val="1"/>
        </dgm:presLayoutVars>
      </dgm:prSet>
      <dgm:spPr/>
    </dgm:pt>
    <dgm:pt modelId="{632F2D3F-FC6D-491E-885A-AB79630B17F7}" type="pres">
      <dgm:prSet presAssocID="{C534DA1A-4466-45FF-A3CB-431F65E0719F}" presName="spacer" presStyleCnt="0"/>
      <dgm:spPr/>
    </dgm:pt>
    <dgm:pt modelId="{2469B3DB-DE63-4369-9675-93F6B5990DDE}" type="pres">
      <dgm:prSet presAssocID="{B1663CC4-9CEB-49D5-8BE0-32569DD20CCA}" presName="parentText" presStyleLbl="node1" presStyleIdx="6" presStyleCnt="9">
        <dgm:presLayoutVars>
          <dgm:chMax val="0"/>
          <dgm:bulletEnabled val="1"/>
        </dgm:presLayoutVars>
      </dgm:prSet>
      <dgm:spPr/>
    </dgm:pt>
    <dgm:pt modelId="{EA143A7D-C4C6-4193-A8BF-AC3E48DF5E2D}" type="pres">
      <dgm:prSet presAssocID="{C8B33780-0BD7-4414-9415-1F7250D238ED}" presName="spacer" presStyleCnt="0"/>
      <dgm:spPr/>
    </dgm:pt>
    <dgm:pt modelId="{1742E8A8-17D9-4FC5-B10B-00E4D68E72D8}" type="pres">
      <dgm:prSet presAssocID="{9064EF3D-FEC7-416A-A276-3766F0B263CD}" presName="parentText" presStyleLbl="node1" presStyleIdx="7" presStyleCnt="9">
        <dgm:presLayoutVars>
          <dgm:chMax val="0"/>
          <dgm:bulletEnabled val="1"/>
        </dgm:presLayoutVars>
      </dgm:prSet>
      <dgm:spPr/>
    </dgm:pt>
    <dgm:pt modelId="{1370E49B-1AE5-4020-9AAA-8D25FF616CF9}" type="pres">
      <dgm:prSet presAssocID="{0C05C762-C4AB-46DB-B0DF-41C43D3565FD}" presName="spacer" presStyleCnt="0"/>
      <dgm:spPr/>
    </dgm:pt>
    <dgm:pt modelId="{E5F2DE34-BAE0-47E3-AE5B-F67B223DA049}" type="pres">
      <dgm:prSet presAssocID="{FA5439E6-7139-4570-BEE4-81501B53900E}" presName="parentText" presStyleLbl="node1" presStyleIdx="8" presStyleCnt="9">
        <dgm:presLayoutVars>
          <dgm:chMax val="0"/>
          <dgm:bulletEnabled val="1"/>
        </dgm:presLayoutVars>
      </dgm:prSet>
      <dgm:spPr/>
    </dgm:pt>
  </dgm:ptLst>
  <dgm:cxnLst>
    <dgm:cxn modelId="{40165809-6B80-46BA-975F-6AEE1527D845}" srcId="{BBD7069F-995B-4CFF-B8BF-64963959604F}" destId="{B1663CC4-9CEB-49D5-8BE0-32569DD20CCA}" srcOrd="6" destOrd="0" parTransId="{EB947726-267E-4804-ACCD-082AA979A1B4}" sibTransId="{C8B33780-0BD7-4414-9415-1F7250D238ED}"/>
    <dgm:cxn modelId="{F2787E1F-B1BA-4032-A495-7EC9348B6386}" type="presOf" srcId="{8B8D50A5-AB2F-4BE8-9543-8D79D4B78EE7}" destId="{2C47631F-378A-4579-AD54-D353A64A53D6}" srcOrd="0" destOrd="0" presId="urn:microsoft.com/office/officeart/2005/8/layout/vList2"/>
    <dgm:cxn modelId="{29C3F024-0F95-4863-888D-417D3B36992A}" type="presOf" srcId="{A8B4B434-360E-46B4-950E-5C4098F7E6B8}" destId="{43E50D63-06E1-4D65-B33A-0D690359BA6D}" srcOrd="0" destOrd="0" presId="urn:microsoft.com/office/officeart/2005/8/layout/vList2"/>
    <dgm:cxn modelId="{F10D4D2E-C5DA-4039-B1AF-BE7B3A0D416F}" srcId="{BBD7069F-995B-4CFF-B8BF-64963959604F}" destId="{9064EF3D-FEC7-416A-A276-3766F0B263CD}" srcOrd="7" destOrd="0" parTransId="{AAEAA146-73EF-448F-B0D5-015423615ED8}" sibTransId="{0C05C762-C4AB-46DB-B0DF-41C43D3565FD}"/>
    <dgm:cxn modelId="{2F0D4F40-6105-460C-A7B9-C381315D0114}" srcId="{BBD7069F-995B-4CFF-B8BF-64963959604F}" destId="{39C49B87-9A27-4656-8515-EDE8BCBEA768}" srcOrd="3" destOrd="0" parTransId="{613ECBAB-71C0-4886-9783-C1ACABBC3FF3}" sibTransId="{732B4F2A-965E-4C18-92D6-3229D8238504}"/>
    <dgm:cxn modelId="{6AF09C5C-7282-4C66-9C20-D5A21A5594F7}" srcId="{BBD7069F-995B-4CFF-B8BF-64963959604F}" destId="{8B8D50A5-AB2F-4BE8-9543-8D79D4B78EE7}" srcOrd="2" destOrd="0" parTransId="{0B222120-669D-4857-8E40-26895EAC9145}" sibTransId="{34680FF9-75AB-44AD-9072-7AD50CC0D97B}"/>
    <dgm:cxn modelId="{BF6A9F6A-09B1-4924-B445-3F5E6C6FB052}" type="presOf" srcId="{93B99F9D-2919-473F-BDAC-66A8D81126F4}" destId="{CBE4889C-42C8-4DE0-BDEF-58E39DB92D8D}" srcOrd="0" destOrd="0" presId="urn:microsoft.com/office/officeart/2005/8/layout/vList2"/>
    <dgm:cxn modelId="{CD51BD6B-3F34-4E6A-B264-FB9753AF287E}" srcId="{BBD7069F-995B-4CFF-B8BF-64963959604F}" destId="{A8B4B434-360E-46B4-950E-5C4098F7E6B8}" srcOrd="1" destOrd="0" parTransId="{14C85B2B-DAB9-4378-96BC-F9C2A63C57B8}" sibTransId="{266610F1-5348-4F75-9514-732560023542}"/>
    <dgm:cxn modelId="{8185D373-9BDB-4001-BB7B-FD62F9276AF3}" srcId="{BBD7069F-995B-4CFF-B8BF-64963959604F}" destId="{76AF64B1-C1B7-4353-BC84-7ED7BB32788E}" srcOrd="0" destOrd="0" parTransId="{0B6850E1-3134-4DAA-B6D9-548983E997B1}" sibTransId="{C4E4AB38-D0C1-42BC-8DFF-330F4E90B346}"/>
    <dgm:cxn modelId="{D84FE356-87E8-43E0-9C40-08D3D3BE0D9F}" type="presOf" srcId="{B1663CC4-9CEB-49D5-8BE0-32569DD20CCA}" destId="{2469B3DB-DE63-4369-9675-93F6B5990DDE}" srcOrd="0" destOrd="0" presId="urn:microsoft.com/office/officeart/2005/8/layout/vList2"/>
    <dgm:cxn modelId="{0B4FAD8B-8B4E-45EF-8213-E72F29B53830}" type="presOf" srcId="{76AF64B1-C1B7-4353-BC84-7ED7BB32788E}" destId="{0FD473CA-F198-4476-B857-1C5DBD2F9190}" srcOrd="0" destOrd="0" presId="urn:microsoft.com/office/officeart/2005/8/layout/vList2"/>
    <dgm:cxn modelId="{BCF2E195-8561-4D75-AA78-F46ABE83FA90}" type="presOf" srcId="{39C49B87-9A27-4656-8515-EDE8BCBEA768}" destId="{3B23E5F5-2A26-493C-91CD-5B356CDA1876}" srcOrd="0" destOrd="0" presId="urn:microsoft.com/office/officeart/2005/8/layout/vList2"/>
    <dgm:cxn modelId="{E7D0759B-519F-40BE-83C8-7C42FC533BDE}" srcId="{BBD7069F-995B-4CFF-B8BF-64963959604F}" destId="{FA5439E6-7139-4570-BEE4-81501B53900E}" srcOrd="8" destOrd="0" parTransId="{0FF3B987-BDEA-40A4-A0C9-C08206E41EDA}" sibTransId="{DFE5D08E-B0FA-48CD-BD8E-E1DBC5E10991}"/>
    <dgm:cxn modelId="{5E94359D-E462-42BC-B36A-289771E00320}" srcId="{BBD7069F-995B-4CFF-B8BF-64963959604F}" destId="{536B8D3B-6471-4228-8937-5788837A945F}" srcOrd="4" destOrd="0" parTransId="{1EAF3FFC-871D-4875-84FF-5D175664563E}" sibTransId="{79FC46AD-628D-4D75-BCD0-74A492827391}"/>
    <dgm:cxn modelId="{46B3B7AA-AF4B-4C8D-BB70-E0F0E8E85CD1}" type="presOf" srcId="{9064EF3D-FEC7-416A-A276-3766F0B263CD}" destId="{1742E8A8-17D9-4FC5-B10B-00E4D68E72D8}" srcOrd="0" destOrd="0" presId="urn:microsoft.com/office/officeart/2005/8/layout/vList2"/>
    <dgm:cxn modelId="{1404D0DC-64A3-4FC3-BF88-85D15F802C98}" srcId="{BBD7069F-995B-4CFF-B8BF-64963959604F}" destId="{93B99F9D-2919-473F-BDAC-66A8D81126F4}" srcOrd="5" destOrd="0" parTransId="{2F16FCD4-551D-423E-B80A-3291E32C94D6}" sibTransId="{C534DA1A-4466-45FF-A3CB-431F65E0719F}"/>
    <dgm:cxn modelId="{7C30DDE9-864A-494A-8C83-6EEC044C2CE0}" type="presOf" srcId="{FA5439E6-7139-4570-BEE4-81501B53900E}" destId="{E5F2DE34-BAE0-47E3-AE5B-F67B223DA049}" srcOrd="0" destOrd="0" presId="urn:microsoft.com/office/officeart/2005/8/layout/vList2"/>
    <dgm:cxn modelId="{E50EB4EA-7E41-41E6-884C-803B433E5A55}" type="presOf" srcId="{BBD7069F-995B-4CFF-B8BF-64963959604F}" destId="{BE43DBE0-B6B4-409B-B6F0-18E346062E7D}" srcOrd="0" destOrd="0" presId="urn:microsoft.com/office/officeart/2005/8/layout/vList2"/>
    <dgm:cxn modelId="{85D6F6FB-7719-4984-9E51-EF57C438D112}" type="presOf" srcId="{536B8D3B-6471-4228-8937-5788837A945F}" destId="{535EACCC-2614-4A38-8AC3-0761314F2693}" srcOrd="0" destOrd="0" presId="urn:microsoft.com/office/officeart/2005/8/layout/vList2"/>
    <dgm:cxn modelId="{E644142F-27CC-44B6-A320-BCFA3C07E3FB}" type="presParOf" srcId="{BE43DBE0-B6B4-409B-B6F0-18E346062E7D}" destId="{0FD473CA-F198-4476-B857-1C5DBD2F9190}" srcOrd="0" destOrd="0" presId="urn:microsoft.com/office/officeart/2005/8/layout/vList2"/>
    <dgm:cxn modelId="{9D0D7901-1BA1-49B3-95D2-405A0EEF64D5}" type="presParOf" srcId="{BE43DBE0-B6B4-409B-B6F0-18E346062E7D}" destId="{3D346AE8-6995-4348-9C99-86D41F414158}" srcOrd="1" destOrd="0" presId="urn:microsoft.com/office/officeart/2005/8/layout/vList2"/>
    <dgm:cxn modelId="{9E782960-8C7A-49B0-A1A0-6C2FFCA89897}" type="presParOf" srcId="{BE43DBE0-B6B4-409B-B6F0-18E346062E7D}" destId="{43E50D63-06E1-4D65-B33A-0D690359BA6D}" srcOrd="2" destOrd="0" presId="urn:microsoft.com/office/officeart/2005/8/layout/vList2"/>
    <dgm:cxn modelId="{2900AC48-63EA-4817-9917-AD9F858F1421}" type="presParOf" srcId="{BE43DBE0-B6B4-409B-B6F0-18E346062E7D}" destId="{614FC592-B608-428A-BA7D-BAD8D7BA7F38}" srcOrd="3" destOrd="0" presId="urn:microsoft.com/office/officeart/2005/8/layout/vList2"/>
    <dgm:cxn modelId="{4E4CC255-8EFD-4D9B-9C0F-003F996980DB}" type="presParOf" srcId="{BE43DBE0-B6B4-409B-B6F0-18E346062E7D}" destId="{2C47631F-378A-4579-AD54-D353A64A53D6}" srcOrd="4" destOrd="0" presId="urn:microsoft.com/office/officeart/2005/8/layout/vList2"/>
    <dgm:cxn modelId="{020A00C2-6862-48EC-8A95-CD1E7630DFC5}" type="presParOf" srcId="{BE43DBE0-B6B4-409B-B6F0-18E346062E7D}" destId="{D9FA9351-60D7-4CEA-9ECE-BAB01F250D62}" srcOrd="5" destOrd="0" presId="urn:microsoft.com/office/officeart/2005/8/layout/vList2"/>
    <dgm:cxn modelId="{A8535369-622E-4A68-BC2A-85C143CAA9E2}" type="presParOf" srcId="{BE43DBE0-B6B4-409B-B6F0-18E346062E7D}" destId="{3B23E5F5-2A26-493C-91CD-5B356CDA1876}" srcOrd="6" destOrd="0" presId="urn:microsoft.com/office/officeart/2005/8/layout/vList2"/>
    <dgm:cxn modelId="{666BE607-E6D2-496E-ABA7-48DFB72099AD}" type="presParOf" srcId="{BE43DBE0-B6B4-409B-B6F0-18E346062E7D}" destId="{0BBF3E74-DAE3-47F6-AF8F-A2727F9FFEDF}" srcOrd="7" destOrd="0" presId="urn:microsoft.com/office/officeart/2005/8/layout/vList2"/>
    <dgm:cxn modelId="{80261241-9226-491E-914D-FDD03F204C72}" type="presParOf" srcId="{BE43DBE0-B6B4-409B-B6F0-18E346062E7D}" destId="{535EACCC-2614-4A38-8AC3-0761314F2693}" srcOrd="8" destOrd="0" presId="urn:microsoft.com/office/officeart/2005/8/layout/vList2"/>
    <dgm:cxn modelId="{AFD5F455-17E2-4B29-B2EA-A4B3CACFA1F6}" type="presParOf" srcId="{BE43DBE0-B6B4-409B-B6F0-18E346062E7D}" destId="{9BA55B2A-9E2F-426C-B4E1-6FA86FB5D8ED}" srcOrd="9" destOrd="0" presId="urn:microsoft.com/office/officeart/2005/8/layout/vList2"/>
    <dgm:cxn modelId="{771319ED-A4CD-4640-921A-B13043736500}" type="presParOf" srcId="{BE43DBE0-B6B4-409B-B6F0-18E346062E7D}" destId="{CBE4889C-42C8-4DE0-BDEF-58E39DB92D8D}" srcOrd="10" destOrd="0" presId="urn:microsoft.com/office/officeart/2005/8/layout/vList2"/>
    <dgm:cxn modelId="{3F89EB0B-84EB-4835-8428-1011CF57D844}" type="presParOf" srcId="{BE43DBE0-B6B4-409B-B6F0-18E346062E7D}" destId="{632F2D3F-FC6D-491E-885A-AB79630B17F7}" srcOrd="11" destOrd="0" presId="urn:microsoft.com/office/officeart/2005/8/layout/vList2"/>
    <dgm:cxn modelId="{B29EB35C-A019-494D-B754-4022DF566130}" type="presParOf" srcId="{BE43DBE0-B6B4-409B-B6F0-18E346062E7D}" destId="{2469B3DB-DE63-4369-9675-93F6B5990DDE}" srcOrd="12" destOrd="0" presId="urn:microsoft.com/office/officeart/2005/8/layout/vList2"/>
    <dgm:cxn modelId="{E934C2D2-26F4-4895-9D15-24933B910F86}" type="presParOf" srcId="{BE43DBE0-B6B4-409B-B6F0-18E346062E7D}" destId="{EA143A7D-C4C6-4193-A8BF-AC3E48DF5E2D}" srcOrd="13" destOrd="0" presId="urn:microsoft.com/office/officeart/2005/8/layout/vList2"/>
    <dgm:cxn modelId="{B91D3A7B-856D-40DC-A234-E230DCB00622}" type="presParOf" srcId="{BE43DBE0-B6B4-409B-B6F0-18E346062E7D}" destId="{1742E8A8-17D9-4FC5-B10B-00E4D68E72D8}" srcOrd="14" destOrd="0" presId="urn:microsoft.com/office/officeart/2005/8/layout/vList2"/>
    <dgm:cxn modelId="{1614B5DF-9D0A-4EEA-BABE-27BC0481DA53}" type="presParOf" srcId="{BE43DBE0-B6B4-409B-B6F0-18E346062E7D}" destId="{1370E49B-1AE5-4020-9AAA-8D25FF616CF9}" srcOrd="15" destOrd="0" presId="urn:microsoft.com/office/officeart/2005/8/layout/vList2"/>
    <dgm:cxn modelId="{F7FFAF56-92E7-4AF9-8CD5-8F7ECAF05712}" type="presParOf" srcId="{BE43DBE0-B6B4-409B-B6F0-18E346062E7D}" destId="{E5F2DE34-BAE0-47E3-AE5B-F67B223DA049}" srcOrd="1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D473CA-F198-4476-B857-1C5DBD2F9190}">
      <dsp:nvSpPr>
        <dsp:cNvPr id="0" name=""/>
        <dsp:cNvSpPr/>
      </dsp:nvSpPr>
      <dsp:spPr>
        <a:xfrm>
          <a:off x="0" y="449423"/>
          <a:ext cx="5913437" cy="374400"/>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TOPIC: PRESENTATION PROJECT-INSURANCE CLAIM</a:t>
          </a:r>
          <a:endParaRPr lang="en-US" sz="1600" kern="1200" dirty="0"/>
        </a:p>
      </dsp:txBody>
      <dsp:txXfrm>
        <a:off x="18277" y="467700"/>
        <a:ext cx="5876883" cy="337846"/>
      </dsp:txXfrm>
    </dsp:sp>
    <dsp:sp modelId="{43E50D63-06E1-4D65-B33A-0D690359BA6D}">
      <dsp:nvSpPr>
        <dsp:cNvPr id="0" name=""/>
        <dsp:cNvSpPr/>
      </dsp:nvSpPr>
      <dsp:spPr>
        <a:xfrm>
          <a:off x="0" y="869903"/>
          <a:ext cx="5913437" cy="374400"/>
        </a:xfrm>
        <a:prstGeom prst="roundRect">
          <a:avLst/>
        </a:prstGeom>
        <a:gradFill rotWithShape="0">
          <a:gsLst>
            <a:gs pos="0">
              <a:schemeClr val="accent2">
                <a:hueOff val="-424122"/>
                <a:satOff val="1398"/>
                <a:lumOff val="1495"/>
                <a:alphaOff val="0"/>
                <a:tint val="98000"/>
                <a:satMod val="110000"/>
                <a:lumMod val="104000"/>
              </a:schemeClr>
            </a:gs>
            <a:gs pos="69000">
              <a:schemeClr val="accent2">
                <a:hueOff val="-424122"/>
                <a:satOff val="1398"/>
                <a:lumOff val="1495"/>
                <a:alphaOff val="0"/>
                <a:shade val="88000"/>
                <a:satMod val="130000"/>
                <a:lumMod val="92000"/>
              </a:schemeClr>
            </a:gs>
            <a:gs pos="100000">
              <a:schemeClr val="accent2">
                <a:hueOff val="-424122"/>
                <a:satOff val="1398"/>
                <a:lumOff val="1495"/>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Gill Sans MT" panose="020B0502020104020203"/>
            </a:rPr>
            <a:t>GROUP-1</a:t>
          </a:r>
          <a:endParaRPr lang="en-US" sz="1600" kern="1200" dirty="0"/>
        </a:p>
      </dsp:txBody>
      <dsp:txXfrm>
        <a:off x="18277" y="888180"/>
        <a:ext cx="5876883" cy="337846"/>
      </dsp:txXfrm>
    </dsp:sp>
    <dsp:sp modelId="{2C47631F-378A-4579-AD54-D353A64A53D6}">
      <dsp:nvSpPr>
        <dsp:cNvPr id="0" name=""/>
        <dsp:cNvSpPr/>
      </dsp:nvSpPr>
      <dsp:spPr>
        <a:xfrm>
          <a:off x="0" y="1290383"/>
          <a:ext cx="5913437" cy="374400"/>
        </a:xfrm>
        <a:prstGeom prst="roundRect">
          <a:avLst/>
        </a:prstGeom>
        <a:gradFill rotWithShape="0">
          <a:gsLst>
            <a:gs pos="0">
              <a:schemeClr val="accent2">
                <a:hueOff val="-848244"/>
                <a:satOff val="2796"/>
                <a:lumOff val="2990"/>
                <a:alphaOff val="0"/>
                <a:tint val="98000"/>
                <a:satMod val="110000"/>
                <a:lumMod val="104000"/>
              </a:schemeClr>
            </a:gs>
            <a:gs pos="69000">
              <a:schemeClr val="accent2">
                <a:hueOff val="-848244"/>
                <a:satOff val="2796"/>
                <a:lumOff val="2990"/>
                <a:alphaOff val="0"/>
                <a:shade val="88000"/>
                <a:satMod val="130000"/>
                <a:lumMod val="92000"/>
              </a:schemeClr>
            </a:gs>
            <a:gs pos="100000">
              <a:schemeClr val="accent2">
                <a:hueOff val="-848244"/>
                <a:satOff val="2796"/>
                <a:lumOff val="299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P HARIKRISHNA NAIDU</a:t>
          </a:r>
          <a:endParaRPr lang="en-US" sz="1600" kern="1200" dirty="0"/>
        </a:p>
      </dsp:txBody>
      <dsp:txXfrm>
        <a:off x="18277" y="1308660"/>
        <a:ext cx="5876883" cy="337846"/>
      </dsp:txXfrm>
    </dsp:sp>
    <dsp:sp modelId="{3B23E5F5-2A26-493C-91CD-5B356CDA1876}">
      <dsp:nvSpPr>
        <dsp:cNvPr id="0" name=""/>
        <dsp:cNvSpPr/>
      </dsp:nvSpPr>
      <dsp:spPr>
        <a:xfrm>
          <a:off x="0" y="1710863"/>
          <a:ext cx="5913437" cy="374400"/>
        </a:xfrm>
        <a:prstGeom prst="roundRect">
          <a:avLst/>
        </a:prstGeom>
        <a:gradFill rotWithShape="0">
          <a:gsLst>
            <a:gs pos="0">
              <a:schemeClr val="accent2">
                <a:hueOff val="-1272366"/>
                <a:satOff val="4194"/>
                <a:lumOff val="4485"/>
                <a:alphaOff val="0"/>
                <a:tint val="98000"/>
                <a:satMod val="110000"/>
                <a:lumMod val="104000"/>
              </a:schemeClr>
            </a:gs>
            <a:gs pos="69000">
              <a:schemeClr val="accent2">
                <a:hueOff val="-1272366"/>
                <a:satOff val="4194"/>
                <a:lumOff val="4485"/>
                <a:alphaOff val="0"/>
                <a:shade val="88000"/>
                <a:satMod val="130000"/>
                <a:lumMod val="92000"/>
              </a:schemeClr>
            </a:gs>
            <a:gs pos="100000">
              <a:schemeClr val="accent2">
                <a:hueOff val="-1272366"/>
                <a:satOff val="4194"/>
                <a:lumOff val="4485"/>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Shreyas M S</a:t>
          </a:r>
          <a:endParaRPr lang="en-US" sz="1600" kern="1200" dirty="0"/>
        </a:p>
      </dsp:txBody>
      <dsp:txXfrm>
        <a:off x="18277" y="1729140"/>
        <a:ext cx="5876883" cy="337846"/>
      </dsp:txXfrm>
    </dsp:sp>
    <dsp:sp modelId="{535EACCC-2614-4A38-8AC3-0761314F2693}">
      <dsp:nvSpPr>
        <dsp:cNvPr id="0" name=""/>
        <dsp:cNvSpPr/>
      </dsp:nvSpPr>
      <dsp:spPr>
        <a:xfrm>
          <a:off x="0" y="2131343"/>
          <a:ext cx="5913437" cy="374400"/>
        </a:xfrm>
        <a:prstGeom prst="roundRect">
          <a:avLst/>
        </a:prstGeom>
        <a:gradFill rotWithShape="0">
          <a:gsLst>
            <a:gs pos="0">
              <a:schemeClr val="accent2">
                <a:hueOff val="-1696488"/>
                <a:satOff val="5592"/>
                <a:lumOff val="5981"/>
                <a:alphaOff val="0"/>
                <a:tint val="98000"/>
                <a:satMod val="110000"/>
                <a:lumMod val="104000"/>
              </a:schemeClr>
            </a:gs>
            <a:gs pos="69000">
              <a:schemeClr val="accent2">
                <a:hueOff val="-1696488"/>
                <a:satOff val="5592"/>
                <a:lumOff val="5981"/>
                <a:alphaOff val="0"/>
                <a:shade val="88000"/>
                <a:satMod val="130000"/>
                <a:lumMod val="92000"/>
              </a:schemeClr>
            </a:gs>
            <a:gs pos="100000">
              <a:schemeClr val="accent2">
                <a:hueOff val="-1696488"/>
                <a:satOff val="5592"/>
                <a:lumOff val="5981"/>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Prashant Patil</a:t>
          </a:r>
          <a:endParaRPr lang="en-US" sz="1600" kern="1200" dirty="0"/>
        </a:p>
      </dsp:txBody>
      <dsp:txXfrm>
        <a:off x="18277" y="2149620"/>
        <a:ext cx="5876883" cy="337846"/>
      </dsp:txXfrm>
    </dsp:sp>
    <dsp:sp modelId="{CBE4889C-42C8-4DE0-BDEF-58E39DB92D8D}">
      <dsp:nvSpPr>
        <dsp:cNvPr id="0" name=""/>
        <dsp:cNvSpPr/>
      </dsp:nvSpPr>
      <dsp:spPr>
        <a:xfrm>
          <a:off x="0" y="2551823"/>
          <a:ext cx="5913437" cy="374400"/>
        </a:xfrm>
        <a:prstGeom prst="roundRect">
          <a:avLst/>
        </a:prstGeom>
        <a:gradFill rotWithShape="0">
          <a:gsLst>
            <a:gs pos="0">
              <a:schemeClr val="accent2">
                <a:hueOff val="-2120610"/>
                <a:satOff val="6991"/>
                <a:lumOff val="7476"/>
                <a:alphaOff val="0"/>
                <a:tint val="98000"/>
                <a:satMod val="110000"/>
                <a:lumMod val="104000"/>
              </a:schemeClr>
            </a:gs>
            <a:gs pos="69000">
              <a:schemeClr val="accent2">
                <a:hueOff val="-2120610"/>
                <a:satOff val="6991"/>
                <a:lumOff val="7476"/>
                <a:alphaOff val="0"/>
                <a:shade val="88000"/>
                <a:satMod val="130000"/>
                <a:lumMod val="92000"/>
              </a:schemeClr>
            </a:gs>
            <a:gs pos="100000">
              <a:schemeClr val="accent2">
                <a:hueOff val="-2120610"/>
                <a:satOff val="6991"/>
                <a:lumOff val="7476"/>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Abhay S</a:t>
          </a:r>
          <a:endParaRPr lang="en-US" sz="1600" kern="1200" dirty="0"/>
        </a:p>
      </dsp:txBody>
      <dsp:txXfrm>
        <a:off x="18277" y="2570100"/>
        <a:ext cx="5876883" cy="337846"/>
      </dsp:txXfrm>
    </dsp:sp>
    <dsp:sp modelId="{2469B3DB-DE63-4369-9675-93F6B5990DDE}">
      <dsp:nvSpPr>
        <dsp:cNvPr id="0" name=""/>
        <dsp:cNvSpPr/>
      </dsp:nvSpPr>
      <dsp:spPr>
        <a:xfrm>
          <a:off x="0" y="2972303"/>
          <a:ext cx="5913437" cy="374400"/>
        </a:xfrm>
        <a:prstGeom prst="roundRect">
          <a:avLst/>
        </a:prstGeom>
        <a:gradFill rotWithShape="0">
          <a:gsLst>
            <a:gs pos="0">
              <a:schemeClr val="accent2">
                <a:hueOff val="-2544732"/>
                <a:satOff val="8389"/>
                <a:lumOff val="8971"/>
                <a:alphaOff val="0"/>
                <a:tint val="98000"/>
                <a:satMod val="110000"/>
                <a:lumMod val="104000"/>
              </a:schemeClr>
            </a:gs>
            <a:gs pos="69000">
              <a:schemeClr val="accent2">
                <a:hueOff val="-2544732"/>
                <a:satOff val="8389"/>
                <a:lumOff val="8971"/>
                <a:alphaOff val="0"/>
                <a:shade val="88000"/>
                <a:satMod val="130000"/>
                <a:lumMod val="92000"/>
              </a:schemeClr>
            </a:gs>
            <a:gs pos="100000">
              <a:schemeClr val="accent2">
                <a:hueOff val="-2544732"/>
                <a:satOff val="8389"/>
                <a:lumOff val="8971"/>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Vidya Sagar</a:t>
          </a:r>
          <a:endParaRPr lang="en-US" sz="1600" kern="1200" dirty="0"/>
        </a:p>
      </dsp:txBody>
      <dsp:txXfrm>
        <a:off x="18277" y="2990580"/>
        <a:ext cx="5876883" cy="337846"/>
      </dsp:txXfrm>
    </dsp:sp>
    <dsp:sp modelId="{1742E8A8-17D9-4FC5-B10B-00E4D68E72D8}">
      <dsp:nvSpPr>
        <dsp:cNvPr id="0" name=""/>
        <dsp:cNvSpPr/>
      </dsp:nvSpPr>
      <dsp:spPr>
        <a:xfrm>
          <a:off x="0" y="3392784"/>
          <a:ext cx="5913437" cy="374400"/>
        </a:xfrm>
        <a:prstGeom prst="roundRect">
          <a:avLst/>
        </a:prstGeom>
        <a:gradFill rotWithShape="0">
          <a:gsLst>
            <a:gs pos="0">
              <a:schemeClr val="accent2">
                <a:hueOff val="-2968854"/>
                <a:satOff val="9787"/>
                <a:lumOff val="10466"/>
                <a:alphaOff val="0"/>
                <a:tint val="98000"/>
                <a:satMod val="110000"/>
                <a:lumMod val="104000"/>
              </a:schemeClr>
            </a:gs>
            <a:gs pos="69000">
              <a:schemeClr val="accent2">
                <a:hueOff val="-2968854"/>
                <a:satOff val="9787"/>
                <a:lumOff val="10466"/>
                <a:alphaOff val="0"/>
                <a:shade val="88000"/>
                <a:satMod val="130000"/>
                <a:lumMod val="92000"/>
              </a:schemeClr>
            </a:gs>
            <a:gs pos="100000">
              <a:schemeClr val="accent2">
                <a:hueOff val="-2968854"/>
                <a:satOff val="9787"/>
                <a:lumOff val="10466"/>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Abin</a:t>
          </a:r>
          <a:endParaRPr lang="en-US" sz="1600" kern="1200" dirty="0"/>
        </a:p>
      </dsp:txBody>
      <dsp:txXfrm>
        <a:off x="18277" y="3411061"/>
        <a:ext cx="5876883" cy="337846"/>
      </dsp:txXfrm>
    </dsp:sp>
    <dsp:sp modelId="{E5F2DE34-BAE0-47E3-AE5B-F67B223DA049}">
      <dsp:nvSpPr>
        <dsp:cNvPr id="0" name=""/>
        <dsp:cNvSpPr/>
      </dsp:nvSpPr>
      <dsp:spPr>
        <a:xfrm>
          <a:off x="0" y="3813264"/>
          <a:ext cx="5913437" cy="374400"/>
        </a:xfrm>
        <a:prstGeom prst="roundRect">
          <a:avLst/>
        </a:prstGeom>
        <a:gradFill rotWithShape="0">
          <a:gsLst>
            <a:gs pos="0">
              <a:schemeClr val="accent2">
                <a:hueOff val="-3392975"/>
                <a:satOff val="11185"/>
                <a:lumOff val="11961"/>
                <a:alphaOff val="0"/>
                <a:tint val="98000"/>
                <a:satMod val="110000"/>
                <a:lumMod val="104000"/>
              </a:schemeClr>
            </a:gs>
            <a:gs pos="69000">
              <a:schemeClr val="accent2">
                <a:hueOff val="-3392975"/>
                <a:satOff val="11185"/>
                <a:lumOff val="11961"/>
                <a:alphaOff val="0"/>
                <a:shade val="88000"/>
                <a:satMod val="130000"/>
                <a:lumMod val="92000"/>
              </a:schemeClr>
            </a:gs>
            <a:gs pos="100000">
              <a:schemeClr val="accent2">
                <a:hueOff val="-3392975"/>
                <a:satOff val="11185"/>
                <a:lumOff val="11961"/>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Chandra Sekhar Bongani</a:t>
          </a:r>
          <a:endParaRPr lang="en-US" sz="1600" kern="1200" dirty="0"/>
        </a:p>
      </dsp:txBody>
      <dsp:txXfrm>
        <a:off x="18277" y="3831541"/>
        <a:ext cx="5876883" cy="33784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64B8F5-27BB-4D9F-B6AF-16008F7D9860}" type="datetimeFigureOut">
              <a:rPr lang="en-US" smtClean="0"/>
              <a:t>9/2/2022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AACF5A90-21B9-426F-B61E-0B0C08F705C7}"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189098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64B8F5-27BB-4D9F-B6AF-16008F7D9860}" type="datetimeFigureOut">
              <a:rPr lang="en-US" smtClean="0"/>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CF5A90-21B9-426F-B61E-0B0C08F705C7}"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608377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64B8F5-27BB-4D9F-B6AF-16008F7D9860}" type="datetimeFigureOut">
              <a:rPr lang="en-US" smtClean="0"/>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CF5A90-21B9-426F-B61E-0B0C08F705C7}"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24501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64B8F5-27BB-4D9F-B6AF-16008F7D9860}" type="datetimeFigureOut">
              <a:rPr lang="en-US" smtClean="0"/>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CF5A90-21B9-426F-B61E-0B0C08F705C7}"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843179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64B8F5-27BB-4D9F-B6AF-16008F7D9860}" type="datetimeFigureOut">
              <a:rPr lang="en-US" smtClean="0"/>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CF5A90-21B9-426F-B61E-0B0C08F705C7}"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728228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64B8F5-27BB-4D9F-B6AF-16008F7D9860}" type="datetimeFigureOut">
              <a:rPr lang="en-US" smtClean="0"/>
              <a:t>9/2/2022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CF5A90-21B9-426F-B61E-0B0C08F705C7}"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349387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64B8F5-27BB-4D9F-B6AF-16008F7D9860}" type="datetimeFigureOut">
              <a:rPr lang="en-US" smtClean="0"/>
              <a:t>9/2/2022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CF5A90-21B9-426F-B61E-0B0C08F705C7}"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9461843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64B8F5-27BB-4D9F-B6AF-16008F7D9860}" type="datetimeFigureOut">
              <a:rPr lang="en-US" smtClean="0"/>
              <a:t>9/2/2022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CF5A90-21B9-426F-B61E-0B0C08F705C7}"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428916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64B8F5-27BB-4D9F-B6AF-16008F7D9860}" type="datetimeFigureOut">
              <a:rPr lang="en-US" smtClean="0"/>
              <a:t>9/2/2022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CF5A90-21B9-426F-B61E-0B0C08F705C7}" type="slidenum">
              <a:rPr lang="en-US" smtClean="0"/>
              <a:t>‹#›</a:t>
            </a:fld>
            <a:endParaRPr lang="en-US"/>
          </a:p>
        </p:txBody>
      </p:sp>
    </p:spTree>
    <p:extLst>
      <p:ext uri="{BB962C8B-B14F-4D97-AF65-F5344CB8AC3E}">
        <p14:creationId xmlns:p14="http://schemas.microsoft.com/office/powerpoint/2010/main" val="342959879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64B8F5-27BB-4D9F-B6AF-16008F7D9860}" type="datetimeFigureOut">
              <a:rPr lang="en-US" smtClean="0"/>
              <a:t>9/2/2022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CF5A90-21B9-426F-B61E-0B0C08F705C7}"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082692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064B8F5-27BB-4D9F-B6AF-16008F7D9860}" type="datetimeFigureOut">
              <a:rPr lang="en-US" smtClean="0"/>
              <a:t>9/2/2022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AACF5A90-21B9-426F-B61E-0B0C08F705C7}"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657086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064B8F5-27BB-4D9F-B6AF-16008F7D9860}" type="datetimeFigureOut">
              <a:rPr lang="en-US" smtClean="0"/>
              <a:t>9/2/2022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ACF5A90-21B9-426F-B61E-0B0C08F705C7}"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1699649"/>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4/relationships/chartEx" Target="../charts/chartEx1.xml"/><Relationship Id="rId1" Type="http://schemas.openxmlformats.org/officeDocument/2006/relationships/slideLayout" Target="../slideLayouts/slideLayout2.xml"/><Relationship Id="rId5" Type="http://schemas.openxmlformats.org/officeDocument/2006/relationships/image" Target="../media/image9.png"/><Relationship Id="rId4" Type="http://schemas.microsoft.com/office/2014/relationships/chartEx" Target="../charts/chartEx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itle 3">
            <a:extLst>
              <a:ext uri="{FF2B5EF4-FFF2-40B4-BE49-F238E27FC236}">
                <a16:creationId xmlns:a16="http://schemas.microsoft.com/office/drawing/2014/main" id="{356C9305-E836-46F6-ADF3-16C9DB178A1A}"/>
              </a:ext>
            </a:extLst>
          </p:cNvPr>
          <p:cNvSpPr>
            <a:spLocks noGrp="1"/>
          </p:cNvSpPr>
          <p:nvPr>
            <p:ph type="title"/>
          </p:nvPr>
        </p:nvSpPr>
        <p:spPr>
          <a:xfrm>
            <a:off x="1451579" y="2303047"/>
            <a:ext cx="3272093" cy="2674198"/>
          </a:xfrm>
        </p:spPr>
        <p:txBody>
          <a:bodyPr anchor="t">
            <a:normAutofit/>
          </a:bodyPr>
          <a:lstStyle/>
          <a:p>
            <a:r>
              <a:rPr lang="en-US" sz="2700" b="1"/>
              <a:t>INTRODUCTION </a:t>
            </a:r>
          </a:p>
        </p:txBody>
      </p:sp>
      <p:cxnSp>
        <p:nvCxnSpPr>
          <p:cNvPr id="27" name="Straight Connector 26">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7" name="Slide Number Placeholder 16">
            <a:extLst>
              <a:ext uri="{FF2B5EF4-FFF2-40B4-BE49-F238E27FC236}">
                <a16:creationId xmlns:a16="http://schemas.microsoft.com/office/drawing/2014/main" id="{A5A64704-BEC0-2102-25D1-9426726B7EDE}"/>
              </a:ext>
            </a:extLst>
          </p:cNvPr>
          <p:cNvSpPr>
            <a:spLocks noGrp="1"/>
          </p:cNvSpPr>
          <p:nvPr>
            <p:ph type="sldNum" sz="quarter" idx="12"/>
          </p:nvPr>
        </p:nvSpPr>
        <p:spPr>
          <a:xfrm>
            <a:off x="480060" y="2303047"/>
            <a:ext cx="811019" cy="503578"/>
          </a:xfrm>
        </p:spPr>
        <p:txBody>
          <a:bodyPr>
            <a:normAutofit/>
          </a:bodyPr>
          <a:lstStyle/>
          <a:p>
            <a:pPr>
              <a:lnSpc>
                <a:spcPct val="90000"/>
              </a:lnSpc>
              <a:spcAft>
                <a:spcPts val="600"/>
              </a:spcAft>
            </a:pPr>
            <a:fld id="{AACF5A90-21B9-426F-B61E-0B0C08F705C7}" type="slidenum">
              <a:rPr lang="en-US" smtClean="0"/>
              <a:pPr>
                <a:lnSpc>
                  <a:spcPct val="90000"/>
                </a:lnSpc>
                <a:spcAft>
                  <a:spcPts val="600"/>
                </a:spcAft>
              </a:pPr>
              <a:t>1</a:t>
            </a:fld>
            <a:endParaRPr lang="en-US"/>
          </a:p>
        </p:txBody>
      </p:sp>
      <p:sp>
        <p:nvSpPr>
          <p:cNvPr id="29"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31" name="Picture 30">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32">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19" name="Content Placeholder 4">
            <a:extLst>
              <a:ext uri="{FF2B5EF4-FFF2-40B4-BE49-F238E27FC236}">
                <a16:creationId xmlns:a16="http://schemas.microsoft.com/office/drawing/2014/main" id="{EC5C9AAD-E7BB-55DA-9C83-7BD92CCE04C3}"/>
              </a:ext>
            </a:extLst>
          </p:cNvPr>
          <p:cNvGraphicFramePr>
            <a:graphicFrameLocks noGrp="1"/>
          </p:cNvGraphicFramePr>
          <p:nvPr>
            <p:ph idx="1"/>
            <p:extLst>
              <p:ext uri="{D42A27DB-BD31-4B8C-83A1-F6EECF244321}">
                <p14:modId xmlns:p14="http://schemas.microsoft.com/office/powerpoint/2010/main" val="960850216"/>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45563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5FCB3344-F302-3AB5-6CE9-E1FB09B309A5}"/>
              </a:ext>
            </a:extLst>
          </p:cNvPr>
          <p:cNvSpPr>
            <a:spLocks noGrp="1"/>
          </p:cNvSpPr>
          <p:nvPr>
            <p:ph type="title"/>
          </p:nvPr>
        </p:nvSpPr>
        <p:spPr>
          <a:xfrm>
            <a:off x="1451580" y="804520"/>
            <a:ext cx="3530157" cy="1049235"/>
          </a:xfrm>
        </p:spPr>
        <p:txBody>
          <a:bodyPr>
            <a:normAutofit/>
          </a:bodyPr>
          <a:lstStyle/>
          <a:p>
            <a:r>
              <a:rPr lang="en-US" sz="1500">
                <a:effectLst>
                  <a:outerShdw blurRad="38100" dist="38100" dir="2700000" algn="tl">
                    <a:srgbClr val="000000">
                      <a:alpha val="43137"/>
                    </a:srgbClr>
                  </a:outerShdw>
                </a:effectLst>
              </a:rPr>
              <a:t>Charges for Smokers vs Non-smoker</a:t>
            </a:r>
            <a:br>
              <a:rPr lang="en-US" sz="1500">
                <a:effectLst>
                  <a:outerShdw blurRad="38100" dist="38100" dir="2700000" algn="tl">
                    <a:srgbClr val="000000">
                      <a:alpha val="43137"/>
                    </a:srgbClr>
                  </a:outerShdw>
                </a:effectLst>
              </a:rPr>
            </a:br>
            <a:r>
              <a:rPr lang="en-IN" sz="1500" b="1">
                <a:effectLst>
                  <a:outerShdw blurRad="38100" dist="38100" dir="2700000" algn="tl">
                    <a:srgbClr val="000000">
                      <a:alpha val="43137"/>
                    </a:srgbClr>
                  </a:outerShdw>
                </a:effectLst>
                <a:latin typeface="Times New Roman"/>
                <a:cs typeface="Times New Roman"/>
              </a:rPr>
              <a:t>iv. Charges for Smokers vs Non-smoker </a:t>
            </a:r>
            <a:endParaRPr lang="en-US" sz="1500">
              <a:effectLst>
                <a:outerShdw blurRad="38100" dist="38100" dir="2700000" algn="tl">
                  <a:srgbClr val="000000">
                    <a:alpha val="43137"/>
                  </a:srgbClr>
                </a:outerShdw>
              </a:effectLst>
              <a:ea typeface="+mj-lt"/>
              <a:cs typeface="+mj-lt"/>
            </a:endParaRPr>
          </a:p>
          <a:p>
            <a:endParaRPr lang="en-US" sz="1500">
              <a:effectLst>
                <a:outerShdw blurRad="38100" dist="38100" dir="2700000" algn="tl">
                  <a:srgbClr val="000000">
                    <a:alpha val="43137"/>
                  </a:srgbClr>
                </a:outerShdw>
              </a:effectLst>
            </a:endParaRPr>
          </a:p>
        </p:txBody>
      </p:sp>
      <p:sp>
        <p:nvSpPr>
          <p:cNvPr id="5" name="Slide Number Placeholder 4">
            <a:extLst>
              <a:ext uri="{FF2B5EF4-FFF2-40B4-BE49-F238E27FC236}">
                <a16:creationId xmlns:a16="http://schemas.microsoft.com/office/drawing/2014/main" id="{C8C02829-FF6E-3920-F6CB-7B1FD775A7A3}"/>
              </a:ext>
            </a:extLst>
          </p:cNvPr>
          <p:cNvSpPr>
            <a:spLocks noGrp="1"/>
          </p:cNvSpPr>
          <p:nvPr>
            <p:ph type="sldNum" sz="quarter" idx="12"/>
          </p:nvPr>
        </p:nvSpPr>
        <p:spPr>
          <a:xfrm>
            <a:off x="480060" y="798973"/>
            <a:ext cx="811019" cy="503578"/>
          </a:xfrm>
        </p:spPr>
        <p:txBody>
          <a:bodyPr>
            <a:normAutofit/>
          </a:bodyPr>
          <a:lstStyle/>
          <a:p>
            <a:pPr>
              <a:lnSpc>
                <a:spcPct val="90000"/>
              </a:lnSpc>
              <a:spcAft>
                <a:spcPts val="600"/>
              </a:spcAft>
            </a:pPr>
            <a:fld id="{AACF5A90-21B9-426F-B61E-0B0C08F705C7}" type="slidenum">
              <a:rPr lang="en-US" smtClean="0"/>
              <a:pPr>
                <a:lnSpc>
                  <a:spcPct val="90000"/>
                </a:lnSpc>
                <a:spcAft>
                  <a:spcPts val="600"/>
                </a:spcAft>
              </a:pPr>
              <a:t>10</a:t>
            </a:fld>
            <a:endParaRPr lang="en-US"/>
          </a:p>
        </p:txBody>
      </p:sp>
      <p:sp>
        <p:nvSpPr>
          <p:cNvPr id="32" name="Rectangle 31">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1F19AF9E-BEF5-E8A2-8ABE-99AE6F21880C}"/>
              </a:ext>
            </a:extLst>
          </p:cNvPr>
          <p:cNvSpPr>
            <a:spLocks noGrp="1"/>
          </p:cNvSpPr>
          <p:nvPr>
            <p:ph idx="1"/>
          </p:nvPr>
        </p:nvSpPr>
        <p:spPr>
          <a:xfrm>
            <a:off x="1451581" y="2015732"/>
            <a:ext cx="3526523" cy="3450613"/>
          </a:xfrm>
        </p:spPr>
        <p:txBody>
          <a:bodyPr>
            <a:normAutofit/>
          </a:bodyPr>
          <a:lstStyle/>
          <a:p>
            <a:pPr marL="0" indent="0">
              <a:buNone/>
            </a:pPr>
            <a:r>
              <a:rPr lang="en-US" dirty="0"/>
              <a:t>About, Charges for Smokers vs Non-smoker</a:t>
            </a:r>
          </a:p>
          <a:p>
            <a:pPr marL="0" indent="0">
              <a:buNone/>
            </a:pPr>
            <a:endParaRPr lang="en-US" dirty="0"/>
          </a:p>
        </p:txBody>
      </p:sp>
      <p:grpSp>
        <p:nvGrpSpPr>
          <p:cNvPr id="34" name="Group 33">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35" name="Rectangle 34">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2" name="Straight Connector 41">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6" name="Chart 5">
            <a:extLst>
              <a:ext uri="{FF2B5EF4-FFF2-40B4-BE49-F238E27FC236}">
                <a16:creationId xmlns:a16="http://schemas.microsoft.com/office/drawing/2014/main" id="{B296D676-2844-87BD-CC78-23EB15B2F197}"/>
              </a:ext>
            </a:extLst>
          </p:cNvPr>
          <p:cNvGraphicFramePr>
            <a:graphicFrameLocks/>
          </p:cNvGraphicFramePr>
          <p:nvPr>
            <p:extLst>
              <p:ext uri="{D42A27DB-BD31-4B8C-83A1-F6EECF244321}">
                <p14:modId xmlns:p14="http://schemas.microsoft.com/office/powerpoint/2010/main" val="1496660998"/>
              </p:ext>
            </p:extLst>
          </p:nvPr>
        </p:nvGraphicFramePr>
        <p:xfrm>
          <a:off x="6093926" y="1116345"/>
          <a:ext cx="4821551" cy="386617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Table 6">
            <a:extLst>
              <a:ext uri="{FF2B5EF4-FFF2-40B4-BE49-F238E27FC236}">
                <a16:creationId xmlns:a16="http://schemas.microsoft.com/office/drawing/2014/main" id="{A62D8545-8025-B122-40B3-A70F32DA1C83}"/>
              </a:ext>
            </a:extLst>
          </p:cNvPr>
          <p:cNvGraphicFramePr>
            <a:graphicFrameLocks noGrp="1"/>
          </p:cNvGraphicFramePr>
          <p:nvPr>
            <p:extLst>
              <p:ext uri="{D42A27DB-BD31-4B8C-83A1-F6EECF244321}">
                <p14:modId xmlns:p14="http://schemas.microsoft.com/office/powerpoint/2010/main" val="3460272683"/>
              </p:ext>
            </p:extLst>
          </p:nvPr>
        </p:nvGraphicFramePr>
        <p:xfrm>
          <a:off x="1725083" y="2973494"/>
          <a:ext cx="2899889" cy="1662135"/>
        </p:xfrm>
        <a:graphic>
          <a:graphicData uri="http://schemas.openxmlformats.org/drawingml/2006/table">
            <a:tbl>
              <a:tblPr firstRow="1" bandRow="1">
                <a:tableStyleId>{5C22544A-7EE6-4342-B048-85BDC9FD1C3A}</a:tableStyleId>
              </a:tblPr>
              <a:tblGrid>
                <a:gridCol w="1051421">
                  <a:extLst>
                    <a:ext uri="{9D8B030D-6E8A-4147-A177-3AD203B41FA5}">
                      <a16:colId xmlns:a16="http://schemas.microsoft.com/office/drawing/2014/main" val="936873425"/>
                    </a:ext>
                  </a:extLst>
                </a:gridCol>
                <a:gridCol w="1848468">
                  <a:extLst>
                    <a:ext uri="{9D8B030D-6E8A-4147-A177-3AD203B41FA5}">
                      <a16:colId xmlns:a16="http://schemas.microsoft.com/office/drawing/2014/main" val="2585110417"/>
                    </a:ext>
                  </a:extLst>
                </a:gridCol>
              </a:tblGrid>
              <a:tr h="615606">
                <a:tc>
                  <a:txBody>
                    <a:bodyPr/>
                    <a:lstStyle/>
                    <a:p>
                      <a:pPr fontAlgn="b"/>
                      <a:r>
                        <a:rPr lang="en-US" sz="1100">
                          <a:effectLst/>
                        </a:rPr>
                        <a:t>smoker</a:t>
                      </a:r>
                      <a:endParaRPr lang="en-US" sz="1100" b="1">
                        <a:effectLst/>
                        <a:latin typeface="Calibri" panose="020F0502020204030204" pitchFamily="34" charset="0"/>
                      </a:endParaRPr>
                    </a:p>
                  </a:txBody>
                  <a:tcPr marL="9525" marR="9525" marT="9525" anchor="b"/>
                </a:tc>
                <a:tc>
                  <a:txBody>
                    <a:bodyPr/>
                    <a:lstStyle/>
                    <a:p>
                      <a:pPr fontAlgn="b"/>
                      <a:r>
                        <a:rPr lang="en-US" sz="1100">
                          <a:effectLst/>
                        </a:rPr>
                        <a:t>Average of charges($)</a:t>
                      </a:r>
                      <a:endParaRPr lang="en-US" sz="1100" b="1">
                        <a:effectLst/>
                        <a:latin typeface="Calibri" panose="020F0502020204030204" pitchFamily="34" charset="0"/>
                      </a:endParaRPr>
                    </a:p>
                  </a:txBody>
                  <a:tcPr marL="9525" marR="9525" marT="9525" anchor="b"/>
                </a:tc>
                <a:extLst>
                  <a:ext uri="{0D108BD9-81ED-4DB2-BD59-A6C34878D82A}">
                    <a16:rowId xmlns:a16="http://schemas.microsoft.com/office/drawing/2014/main" val="177281914"/>
                  </a:ext>
                </a:extLst>
              </a:tr>
              <a:tr h="348843">
                <a:tc>
                  <a:txBody>
                    <a:bodyPr/>
                    <a:lstStyle/>
                    <a:p>
                      <a:pPr fontAlgn="b"/>
                      <a:r>
                        <a:rPr lang="en-US" sz="1100">
                          <a:effectLst/>
                        </a:rPr>
                        <a:t>no</a:t>
                      </a:r>
                      <a:endParaRPr lang="en-US" sz="1100">
                        <a:effectLst/>
                        <a:latin typeface="Calibri" panose="020F0502020204030204" pitchFamily="34" charset="0"/>
                      </a:endParaRPr>
                    </a:p>
                  </a:txBody>
                  <a:tcPr marL="9525" marR="9525" marT="9525" anchor="b"/>
                </a:tc>
                <a:tc>
                  <a:txBody>
                    <a:bodyPr/>
                    <a:lstStyle/>
                    <a:p>
                      <a:pPr algn="r" fontAlgn="b"/>
                      <a:r>
                        <a:rPr lang="en-US" sz="1100">
                          <a:effectLst/>
                        </a:rPr>
                        <a:t>8434.268298</a:t>
                      </a:r>
                      <a:endParaRPr lang="en-US" sz="1100">
                        <a:effectLst/>
                        <a:latin typeface="Calibri" panose="020F0502020204030204" pitchFamily="34" charset="0"/>
                      </a:endParaRPr>
                    </a:p>
                  </a:txBody>
                  <a:tcPr marL="9525" marR="9525" marT="9525" anchor="b"/>
                </a:tc>
                <a:extLst>
                  <a:ext uri="{0D108BD9-81ED-4DB2-BD59-A6C34878D82A}">
                    <a16:rowId xmlns:a16="http://schemas.microsoft.com/office/drawing/2014/main" val="2147839371"/>
                  </a:ext>
                </a:extLst>
              </a:tr>
              <a:tr h="348843">
                <a:tc>
                  <a:txBody>
                    <a:bodyPr/>
                    <a:lstStyle/>
                    <a:p>
                      <a:pPr fontAlgn="b"/>
                      <a:r>
                        <a:rPr lang="en-US" sz="1100">
                          <a:effectLst/>
                        </a:rPr>
                        <a:t>yes</a:t>
                      </a:r>
                      <a:endParaRPr lang="en-US" sz="1100">
                        <a:effectLst/>
                        <a:latin typeface="Calibri" panose="020F0502020204030204" pitchFamily="34" charset="0"/>
                      </a:endParaRPr>
                    </a:p>
                  </a:txBody>
                  <a:tcPr marL="9525" marR="9525" marT="9525" anchor="b"/>
                </a:tc>
                <a:tc>
                  <a:txBody>
                    <a:bodyPr/>
                    <a:lstStyle/>
                    <a:p>
                      <a:pPr algn="r" fontAlgn="b"/>
                      <a:r>
                        <a:rPr lang="en-US" sz="1100">
                          <a:effectLst/>
                        </a:rPr>
                        <a:t>32050.23183</a:t>
                      </a:r>
                      <a:endParaRPr lang="en-US" sz="1100">
                        <a:effectLst/>
                        <a:latin typeface="Calibri" panose="020F0502020204030204" pitchFamily="34" charset="0"/>
                      </a:endParaRPr>
                    </a:p>
                  </a:txBody>
                  <a:tcPr marL="9525" marR="9525" marT="9525" anchor="b"/>
                </a:tc>
                <a:extLst>
                  <a:ext uri="{0D108BD9-81ED-4DB2-BD59-A6C34878D82A}">
                    <a16:rowId xmlns:a16="http://schemas.microsoft.com/office/drawing/2014/main" val="2217280096"/>
                  </a:ext>
                </a:extLst>
              </a:tr>
              <a:tr h="348843">
                <a:tc>
                  <a:txBody>
                    <a:bodyPr/>
                    <a:lstStyle/>
                    <a:p>
                      <a:pPr fontAlgn="b"/>
                      <a:r>
                        <a:rPr lang="en-US" sz="1100">
                          <a:effectLst/>
                        </a:rPr>
                        <a:t>Grand Total</a:t>
                      </a:r>
                      <a:endParaRPr lang="en-US" sz="1100" b="1">
                        <a:effectLst/>
                        <a:latin typeface="Calibri" panose="020F0502020204030204" pitchFamily="34" charset="0"/>
                      </a:endParaRPr>
                    </a:p>
                  </a:txBody>
                  <a:tcPr marL="9525" marR="9525" marT="9525" anchor="b"/>
                </a:tc>
                <a:tc>
                  <a:txBody>
                    <a:bodyPr/>
                    <a:lstStyle/>
                    <a:p>
                      <a:pPr algn="r" fontAlgn="b"/>
                      <a:r>
                        <a:rPr lang="en-US" sz="1100">
                          <a:effectLst/>
                        </a:rPr>
                        <a:t>13270.42227</a:t>
                      </a:r>
                      <a:endParaRPr lang="en-US" sz="1100" b="1">
                        <a:effectLst/>
                        <a:latin typeface="Calibri" panose="020F0502020204030204" pitchFamily="34" charset="0"/>
                      </a:endParaRPr>
                    </a:p>
                  </a:txBody>
                  <a:tcPr marL="9525" marR="9525" marT="9525" anchor="b"/>
                </a:tc>
                <a:extLst>
                  <a:ext uri="{0D108BD9-81ED-4DB2-BD59-A6C34878D82A}">
                    <a16:rowId xmlns:a16="http://schemas.microsoft.com/office/drawing/2014/main" val="1167825880"/>
                  </a:ext>
                </a:extLst>
              </a:tr>
            </a:tbl>
          </a:graphicData>
        </a:graphic>
      </p:graphicFrame>
    </p:spTree>
    <p:extLst>
      <p:ext uri="{BB962C8B-B14F-4D97-AF65-F5344CB8AC3E}">
        <p14:creationId xmlns:p14="http://schemas.microsoft.com/office/powerpoint/2010/main" val="275945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7356F-3F41-0D0D-352B-B7E77F3B4966}"/>
              </a:ext>
            </a:extLst>
          </p:cNvPr>
          <p:cNvSpPr>
            <a:spLocks noGrp="1"/>
          </p:cNvSpPr>
          <p:nvPr>
            <p:ph type="title"/>
          </p:nvPr>
        </p:nvSpPr>
        <p:spPr/>
        <p:txBody>
          <a:bodyPr>
            <a:normAutofit fontScale="90000"/>
          </a:bodyPr>
          <a:lstStyle/>
          <a:p>
            <a:pPr algn="ctr"/>
            <a:r>
              <a:rPr lang="en-US" sz="2800" b="1" dirty="0">
                <a:latin typeface="Times New Roman"/>
                <a:cs typeface="Times New Roman"/>
              </a:rPr>
              <a:t>v. </a:t>
            </a:r>
            <a:r>
              <a:rPr lang="en-US" sz="2800" dirty="0"/>
              <a:t>Region-wise Smokers vs non-smokers "YES“ or “NO”</a:t>
            </a:r>
            <a:br>
              <a:rPr lang="en-US" sz="2800" dirty="0"/>
            </a:br>
            <a:endParaRPr lang="en-US" sz="2800" b="1" dirty="0">
              <a:solidFill>
                <a:schemeClr val="bg1"/>
              </a:solidFill>
              <a:latin typeface="Times New Roman"/>
              <a:cs typeface="Times New Roman"/>
            </a:endParaRPr>
          </a:p>
        </p:txBody>
      </p:sp>
      <p:graphicFrame>
        <p:nvGraphicFramePr>
          <p:cNvPr id="4" name="Content Placeholder 3">
            <a:extLst>
              <a:ext uri="{FF2B5EF4-FFF2-40B4-BE49-F238E27FC236}">
                <a16:creationId xmlns:a16="http://schemas.microsoft.com/office/drawing/2014/main" id="{BD5AD4E3-CA14-4842-A8CE-0BDC61674BE7}"/>
              </a:ext>
              <a:ext uri="{147F2762-F138-4A5C-976F-8EAC2B608ADB}">
                <a16:predDERef xmlns:a16="http://schemas.microsoft.com/office/drawing/2014/main" pred="{72ECC903-FF4E-381C-578E-95256AED52B0}"/>
              </a:ext>
            </a:extLst>
          </p:cNvPr>
          <p:cNvGraphicFramePr>
            <a:graphicFrameLocks noGrp="1"/>
          </p:cNvGraphicFramePr>
          <p:nvPr>
            <p:ph idx="1"/>
            <p:extLst>
              <p:ext uri="{D42A27DB-BD31-4B8C-83A1-F6EECF244321}">
                <p14:modId xmlns:p14="http://schemas.microsoft.com/office/powerpoint/2010/main" val="1789406394"/>
              </p:ext>
            </p:extLst>
          </p:nvPr>
        </p:nvGraphicFramePr>
        <p:xfrm>
          <a:off x="1393599" y="2557464"/>
          <a:ext cx="4285268" cy="282524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B17C3E71-F8C7-F69C-D74D-5A39ED67683A}"/>
              </a:ext>
              <a:ext uri="{147F2762-F138-4A5C-976F-8EAC2B608ADB}">
                <a16:predDERef xmlns:a16="http://schemas.microsoft.com/office/drawing/2014/main" pred="{BD5AD4E3-CA14-4842-A8CE-0BDC61674BE7}"/>
              </a:ext>
            </a:extLst>
          </p:cNvPr>
          <p:cNvGraphicFramePr>
            <a:graphicFrameLocks/>
          </p:cNvGraphicFramePr>
          <p:nvPr>
            <p:extLst>
              <p:ext uri="{D42A27DB-BD31-4B8C-83A1-F6EECF244321}">
                <p14:modId xmlns:p14="http://schemas.microsoft.com/office/powerpoint/2010/main" val="744241677"/>
              </p:ext>
            </p:extLst>
          </p:nvPr>
        </p:nvGraphicFramePr>
        <p:xfrm>
          <a:off x="6513134" y="2645240"/>
          <a:ext cx="4383464" cy="2737465"/>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a:extLst>
              <a:ext uri="{FF2B5EF4-FFF2-40B4-BE49-F238E27FC236}">
                <a16:creationId xmlns:a16="http://schemas.microsoft.com/office/drawing/2014/main" id="{3294AD3D-DA6A-1DB0-307B-6C15868E2EE2}"/>
              </a:ext>
            </a:extLst>
          </p:cNvPr>
          <p:cNvSpPr>
            <a:spLocks noGrp="1"/>
          </p:cNvSpPr>
          <p:nvPr>
            <p:ph type="sldNum" sz="quarter" idx="12"/>
          </p:nvPr>
        </p:nvSpPr>
        <p:spPr/>
        <p:txBody>
          <a:bodyPr/>
          <a:lstStyle/>
          <a:p>
            <a:fld id="{AACF5A90-21B9-426F-B61E-0B0C08F705C7}" type="slidenum">
              <a:rPr lang="en-US" smtClean="0"/>
              <a:t>11</a:t>
            </a:fld>
            <a:endParaRPr lang="en-US"/>
          </a:p>
        </p:txBody>
      </p:sp>
    </p:spTree>
    <p:extLst>
      <p:ext uri="{BB962C8B-B14F-4D97-AF65-F5344CB8AC3E}">
        <p14:creationId xmlns:p14="http://schemas.microsoft.com/office/powerpoint/2010/main" val="783151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0075745-2871-4EFE-AB1D-91ED13912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E4D1DD-8969-85F4-2876-11D18E92F338}"/>
              </a:ext>
            </a:extLst>
          </p:cNvPr>
          <p:cNvSpPr>
            <a:spLocks noGrp="1"/>
          </p:cNvSpPr>
          <p:nvPr>
            <p:ph type="title"/>
          </p:nvPr>
        </p:nvSpPr>
        <p:spPr>
          <a:xfrm>
            <a:off x="7555992" y="967819"/>
            <a:ext cx="3182405" cy="4311140"/>
          </a:xfrm>
        </p:spPr>
        <p:txBody>
          <a:bodyPr>
            <a:normAutofit/>
          </a:bodyPr>
          <a:lstStyle/>
          <a:p>
            <a:r>
              <a:rPr lang="en-US">
                <a:solidFill>
                  <a:srgbClr val="000001"/>
                </a:solidFill>
                <a:latin typeface="Times New Roman"/>
                <a:cs typeface="Times New Roman"/>
              </a:rPr>
              <a:t>vi. Region-wise charges for smokers vs non-smokers</a:t>
            </a:r>
            <a:br>
              <a:rPr lang="en-US">
                <a:solidFill>
                  <a:srgbClr val="000001"/>
                </a:solidFill>
                <a:latin typeface="Times New Roman"/>
              </a:rPr>
            </a:br>
            <a:endParaRPr lang="en-US">
              <a:solidFill>
                <a:srgbClr val="000001"/>
              </a:solidFill>
              <a:latin typeface="Times New Roman"/>
            </a:endParaRPr>
          </a:p>
        </p:txBody>
      </p:sp>
      <p:grpSp>
        <p:nvGrpSpPr>
          <p:cNvPr id="24" name="Group 23">
            <a:extLst>
              <a:ext uri="{FF2B5EF4-FFF2-40B4-BE49-F238E27FC236}">
                <a16:creationId xmlns:a16="http://schemas.microsoft.com/office/drawing/2014/main" id="{F8B6FE07-47DE-47F7-9986-CC53D02A1A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449100" cy="5149101"/>
            <a:chOff x="632237" y="482171"/>
            <a:chExt cx="6104331" cy="5149101"/>
          </a:xfrm>
        </p:grpSpPr>
        <p:sp>
          <p:nvSpPr>
            <p:cNvPr id="25" name="Rectangle 24">
              <a:extLst>
                <a:ext uri="{FF2B5EF4-FFF2-40B4-BE49-F238E27FC236}">
                  <a16:creationId xmlns:a16="http://schemas.microsoft.com/office/drawing/2014/main" id="{2AA43B76-48ED-448F-9C72-FBD176BAB3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610433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226084B-1196-4F23-8CCF-F02F4D46E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5471355"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28" name="Straight Connector 27">
            <a:extLst>
              <a:ext uri="{FF2B5EF4-FFF2-40B4-BE49-F238E27FC236}">
                <a16:creationId xmlns:a16="http://schemas.microsoft.com/office/drawing/2014/main" id="{FDE442CB-3821-45ED-8A24-25846C0B6AA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1" y="807995"/>
            <a:ext cx="3182406"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0" name="Rectangle 29">
            <a:extLst>
              <a:ext uri="{FF2B5EF4-FFF2-40B4-BE49-F238E27FC236}">
                <a16:creationId xmlns:a16="http://schemas.microsoft.com/office/drawing/2014/main" id="{AB84E9C1-D82D-4069-AD26-92280768DA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9805" y="977965"/>
            <a:ext cx="5440719" cy="4135339"/>
          </a:xfrm>
          <a:prstGeom prst="rect">
            <a:avLst/>
          </a:prstGeom>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DA29A5EF-1640-74E2-5A58-1C05A3D3E12F}"/>
              </a:ext>
            </a:extLst>
          </p:cNvPr>
          <p:cNvSpPr>
            <a:spLocks noGrp="1"/>
          </p:cNvSpPr>
          <p:nvPr>
            <p:ph type="sldNum" sz="quarter" idx="12"/>
          </p:nvPr>
        </p:nvSpPr>
        <p:spPr>
          <a:xfrm>
            <a:off x="10911613" y="968990"/>
            <a:ext cx="811019" cy="503579"/>
          </a:xfrm>
        </p:spPr>
        <p:txBody>
          <a:bodyPr>
            <a:normAutofit/>
          </a:bodyPr>
          <a:lstStyle/>
          <a:p>
            <a:pPr algn="l">
              <a:lnSpc>
                <a:spcPct val="90000"/>
              </a:lnSpc>
              <a:spcAft>
                <a:spcPts val="600"/>
              </a:spcAft>
            </a:pPr>
            <a:fld id="{AACF5A90-21B9-426F-B61E-0B0C08F705C7}" type="slidenum">
              <a:rPr lang="en-US" smtClean="0"/>
              <a:pPr algn="l">
                <a:lnSpc>
                  <a:spcPct val="90000"/>
                </a:lnSpc>
                <a:spcAft>
                  <a:spcPts val="600"/>
                </a:spcAft>
              </a:pPr>
              <a:t>12</a:t>
            </a:fld>
            <a:endParaRPr lang="en-US"/>
          </a:p>
        </p:txBody>
      </p:sp>
      <p:pic>
        <p:nvPicPr>
          <p:cNvPr id="32" name="Picture 31">
            <a:extLst>
              <a:ext uri="{FF2B5EF4-FFF2-40B4-BE49-F238E27FC236}">
                <a16:creationId xmlns:a16="http://schemas.microsoft.com/office/drawing/2014/main" id="{5886CB00-0B4D-464B-8ED8-6028A46899A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33">
            <a:extLst>
              <a:ext uri="{FF2B5EF4-FFF2-40B4-BE49-F238E27FC236}">
                <a16:creationId xmlns:a16="http://schemas.microsoft.com/office/drawing/2014/main" id="{F47B8F6D-15DD-492D-9776-DF8BEF3ECA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18" name="Content Placeholder 10">
            <a:extLst>
              <a:ext uri="{FF2B5EF4-FFF2-40B4-BE49-F238E27FC236}">
                <a16:creationId xmlns:a16="http://schemas.microsoft.com/office/drawing/2014/main" id="{1AD8F00B-0029-9C4F-5E02-1BA0170029E5}"/>
              </a:ext>
            </a:extLst>
          </p:cNvPr>
          <p:cNvGraphicFramePr>
            <a:graphicFrameLocks noGrp="1"/>
          </p:cNvGraphicFramePr>
          <p:nvPr>
            <p:ph idx="1"/>
            <p:extLst>
              <p:ext uri="{D42A27DB-BD31-4B8C-83A1-F6EECF244321}">
                <p14:modId xmlns:p14="http://schemas.microsoft.com/office/powerpoint/2010/main" val="2747360512"/>
              </p:ext>
            </p:extLst>
          </p:nvPr>
        </p:nvGraphicFramePr>
        <p:xfrm>
          <a:off x="1271587" y="1131888"/>
          <a:ext cx="5139050" cy="38512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14720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0075745-2871-4EFE-AB1D-91ED13912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1F7EEA-C387-3579-7527-81EBA38003A7}"/>
              </a:ext>
            </a:extLst>
          </p:cNvPr>
          <p:cNvSpPr>
            <a:spLocks noGrp="1"/>
          </p:cNvSpPr>
          <p:nvPr>
            <p:ph type="title"/>
          </p:nvPr>
        </p:nvSpPr>
        <p:spPr>
          <a:xfrm>
            <a:off x="7555992" y="967819"/>
            <a:ext cx="3182405" cy="4311140"/>
          </a:xfrm>
        </p:spPr>
        <p:txBody>
          <a:bodyPr>
            <a:normAutofit/>
          </a:bodyPr>
          <a:lstStyle/>
          <a:p>
            <a:r>
              <a:rPr lang="en-US">
                <a:solidFill>
                  <a:srgbClr val="000001"/>
                </a:solidFill>
                <a:effectLst>
                  <a:outerShdw blurRad="38100" dist="38100" dir="2700000" algn="tl">
                    <a:srgbClr val="000000">
                      <a:alpha val="43137"/>
                    </a:srgbClr>
                  </a:outerShdw>
                </a:effectLst>
                <a:latin typeface="Times New Roman"/>
                <a:cs typeface="Times New Roman"/>
              </a:rPr>
              <a:t>Vii .CHARGES GOT DEPENDANTS</a:t>
            </a:r>
            <a:endParaRPr lang="en-US">
              <a:solidFill>
                <a:srgbClr val="000001"/>
              </a:solidFill>
            </a:endParaRPr>
          </a:p>
        </p:txBody>
      </p:sp>
      <p:grpSp>
        <p:nvGrpSpPr>
          <p:cNvPr id="24" name="Group 23">
            <a:extLst>
              <a:ext uri="{FF2B5EF4-FFF2-40B4-BE49-F238E27FC236}">
                <a16:creationId xmlns:a16="http://schemas.microsoft.com/office/drawing/2014/main" id="{F8B6FE07-47DE-47F7-9986-CC53D02A1A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449100" cy="5149101"/>
            <a:chOff x="632237" y="482171"/>
            <a:chExt cx="6104331" cy="5149101"/>
          </a:xfrm>
        </p:grpSpPr>
        <p:sp>
          <p:nvSpPr>
            <p:cNvPr id="25" name="Rectangle 24">
              <a:extLst>
                <a:ext uri="{FF2B5EF4-FFF2-40B4-BE49-F238E27FC236}">
                  <a16:creationId xmlns:a16="http://schemas.microsoft.com/office/drawing/2014/main" id="{2AA43B76-48ED-448F-9C72-FBD176BAB3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610433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226084B-1196-4F23-8CCF-F02F4D46E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5471355"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28" name="Straight Connector 27">
            <a:extLst>
              <a:ext uri="{FF2B5EF4-FFF2-40B4-BE49-F238E27FC236}">
                <a16:creationId xmlns:a16="http://schemas.microsoft.com/office/drawing/2014/main" id="{FDE442CB-3821-45ED-8A24-25846C0B6AA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1" y="807995"/>
            <a:ext cx="3182406"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0" name="Rectangle 29">
            <a:extLst>
              <a:ext uri="{FF2B5EF4-FFF2-40B4-BE49-F238E27FC236}">
                <a16:creationId xmlns:a16="http://schemas.microsoft.com/office/drawing/2014/main" id="{AB84E9C1-D82D-4069-AD26-92280768DA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9805" y="977965"/>
            <a:ext cx="5440719" cy="4135339"/>
          </a:xfrm>
          <a:prstGeom prst="rect">
            <a:avLst/>
          </a:prstGeom>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BC57A0D8-4298-542D-573E-08EDD944C622}"/>
              </a:ext>
            </a:extLst>
          </p:cNvPr>
          <p:cNvSpPr>
            <a:spLocks noGrp="1"/>
          </p:cNvSpPr>
          <p:nvPr>
            <p:ph type="sldNum" sz="quarter" idx="12"/>
          </p:nvPr>
        </p:nvSpPr>
        <p:spPr>
          <a:xfrm>
            <a:off x="10911613" y="968990"/>
            <a:ext cx="811019" cy="503579"/>
          </a:xfrm>
        </p:spPr>
        <p:txBody>
          <a:bodyPr>
            <a:normAutofit/>
          </a:bodyPr>
          <a:lstStyle/>
          <a:p>
            <a:pPr algn="l">
              <a:lnSpc>
                <a:spcPct val="90000"/>
              </a:lnSpc>
              <a:spcAft>
                <a:spcPts val="600"/>
              </a:spcAft>
            </a:pPr>
            <a:fld id="{AACF5A90-21B9-426F-B61E-0B0C08F705C7}" type="slidenum">
              <a:rPr lang="en-US" smtClean="0"/>
              <a:pPr algn="l">
                <a:lnSpc>
                  <a:spcPct val="90000"/>
                </a:lnSpc>
                <a:spcAft>
                  <a:spcPts val="600"/>
                </a:spcAft>
              </a:pPr>
              <a:t>13</a:t>
            </a:fld>
            <a:endParaRPr lang="en-US"/>
          </a:p>
        </p:txBody>
      </p:sp>
      <p:pic>
        <p:nvPicPr>
          <p:cNvPr id="32" name="Picture 31">
            <a:extLst>
              <a:ext uri="{FF2B5EF4-FFF2-40B4-BE49-F238E27FC236}">
                <a16:creationId xmlns:a16="http://schemas.microsoft.com/office/drawing/2014/main" id="{5886CB00-0B4D-464B-8ED8-6028A46899A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33">
            <a:extLst>
              <a:ext uri="{FF2B5EF4-FFF2-40B4-BE49-F238E27FC236}">
                <a16:creationId xmlns:a16="http://schemas.microsoft.com/office/drawing/2014/main" id="{F47B8F6D-15DD-492D-9776-DF8BEF3ECA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18" name="Content Placeholder 10">
            <a:extLst>
              <a:ext uri="{FF2B5EF4-FFF2-40B4-BE49-F238E27FC236}">
                <a16:creationId xmlns:a16="http://schemas.microsoft.com/office/drawing/2014/main" id="{51B9031B-1C59-9CAE-46C2-F11D6A1A768B}"/>
              </a:ext>
            </a:extLst>
          </p:cNvPr>
          <p:cNvGraphicFramePr>
            <a:graphicFrameLocks noGrp="1"/>
          </p:cNvGraphicFramePr>
          <p:nvPr>
            <p:ph idx="1"/>
            <p:extLst>
              <p:ext uri="{D42A27DB-BD31-4B8C-83A1-F6EECF244321}">
                <p14:modId xmlns:p14="http://schemas.microsoft.com/office/powerpoint/2010/main" val="1613483010"/>
              </p:ext>
            </p:extLst>
          </p:nvPr>
        </p:nvGraphicFramePr>
        <p:xfrm>
          <a:off x="1271587" y="1131888"/>
          <a:ext cx="5139050" cy="38512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77190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0075745-2871-4EFE-AB1D-91ED13912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DCBADD-C4B7-DFCC-6CC0-B66A299CFA03}"/>
              </a:ext>
            </a:extLst>
          </p:cNvPr>
          <p:cNvSpPr>
            <a:spLocks noGrp="1"/>
          </p:cNvSpPr>
          <p:nvPr>
            <p:ph type="title"/>
          </p:nvPr>
        </p:nvSpPr>
        <p:spPr>
          <a:xfrm>
            <a:off x="7555992" y="967819"/>
            <a:ext cx="3182405" cy="4311140"/>
          </a:xfrm>
        </p:spPr>
        <p:txBody>
          <a:bodyPr>
            <a:normAutofit/>
          </a:bodyPr>
          <a:lstStyle/>
          <a:p>
            <a:r>
              <a:rPr lang="en-IN">
                <a:solidFill>
                  <a:srgbClr val="000001"/>
                </a:solidFill>
                <a:effectLst>
                  <a:outerShdw blurRad="38100" dist="38100" dir="2700000" algn="tl">
                    <a:srgbClr val="000000">
                      <a:alpha val="43137"/>
                    </a:srgbClr>
                  </a:outerShdw>
                </a:effectLst>
                <a:latin typeface="Times New Roman"/>
                <a:cs typeface="Times New Roman"/>
              </a:rPr>
              <a:t>viii. Do a similar dependants-charges analysis, Region-wise</a:t>
            </a:r>
            <a:endParaRPr lang="en-US">
              <a:solidFill>
                <a:srgbClr val="000001"/>
              </a:solidFill>
            </a:endParaRPr>
          </a:p>
        </p:txBody>
      </p:sp>
      <p:grpSp>
        <p:nvGrpSpPr>
          <p:cNvPr id="29" name="Group 28">
            <a:extLst>
              <a:ext uri="{FF2B5EF4-FFF2-40B4-BE49-F238E27FC236}">
                <a16:creationId xmlns:a16="http://schemas.microsoft.com/office/drawing/2014/main" id="{F8B6FE07-47DE-47F7-9986-CC53D02A1A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449100" cy="5149101"/>
            <a:chOff x="632237" y="482171"/>
            <a:chExt cx="6104331" cy="5149101"/>
          </a:xfrm>
        </p:grpSpPr>
        <p:sp>
          <p:nvSpPr>
            <p:cNvPr id="30" name="Rectangle 29">
              <a:extLst>
                <a:ext uri="{FF2B5EF4-FFF2-40B4-BE49-F238E27FC236}">
                  <a16:creationId xmlns:a16="http://schemas.microsoft.com/office/drawing/2014/main" id="{2AA43B76-48ED-448F-9C72-FBD176BAB3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610433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226084B-1196-4F23-8CCF-F02F4D46E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5471355"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33" name="Straight Connector 32">
            <a:extLst>
              <a:ext uri="{FF2B5EF4-FFF2-40B4-BE49-F238E27FC236}">
                <a16:creationId xmlns:a16="http://schemas.microsoft.com/office/drawing/2014/main" id="{FDE442CB-3821-45ED-8A24-25846C0B6AA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1" y="807995"/>
            <a:ext cx="3182406"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5" name="Rectangle 34">
            <a:extLst>
              <a:ext uri="{FF2B5EF4-FFF2-40B4-BE49-F238E27FC236}">
                <a16:creationId xmlns:a16="http://schemas.microsoft.com/office/drawing/2014/main" id="{AB84E9C1-D82D-4069-AD26-92280768DA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9805" y="977965"/>
            <a:ext cx="5440719" cy="4135339"/>
          </a:xfrm>
          <a:prstGeom prst="rect">
            <a:avLst/>
          </a:prstGeom>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1A98B4C1-F32C-FB47-4717-FFFA380B8EB6}"/>
              </a:ext>
            </a:extLst>
          </p:cNvPr>
          <p:cNvSpPr>
            <a:spLocks noGrp="1"/>
          </p:cNvSpPr>
          <p:nvPr>
            <p:ph type="sldNum" sz="quarter" idx="12"/>
          </p:nvPr>
        </p:nvSpPr>
        <p:spPr>
          <a:xfrm>
            <a:off x="10911613" y="968990"/>
            <a:ext cx="811019" cy="503579"/>
          </a:xfrm>
        </p:spPr>
        <p:txBody>
          <a:bodyPr>
            <a:normAutofit/>
          </a:bodyPr>
          <a:lstStyle/>
          <a:p>
            <a:pPr algn="l">
              <a:lnSpc>
                <a:spcPct val="90000"/>
              </a:lnSpc>
              <a:spcAft>
                <a:spcPts val="600"/>
              </a:spcAft>
            </a:pPr>
            <a:fld id="{AACF5A90-21B9-426F-B61E-0B0C08F705C7}" type="slidenum">
              <a:rPr lang="en-US" smtClean="0"/>
              <a:pPr algn="l">
                <a:lnSpc>
                  <a:spcPct val="90000"/>
                </a:lnSpc>
                <a:spcAft>
                  <a:spcPts val="600"/>
                </a:spcAft>
              </a:pPr>
              <a:t>14</a:t>
            </a:fld>
            <a:endParaRPr lang="en-US"/>
          </a:p>
        </p:txBody>
      </p:sp>
      <p:pic>
        <p:nvPicPr>
          <p:cNvPr id="37" name="Picture 36">
            <a:extLst>
              <a:ext uri="{FF2B5EF4-FFF2-40B4-BE49-F238E27FC236}">
                <a16:creationId xmlns:a16="http://schemas.microsoft.com/office/drawing/2014/main" id="{5886CB00-0B4D-464B-8ED8-6028A46899A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9" name="Straight Connector 38">
            <a:extLst>
              <a:ext uri="{FF2B5EF4-FFF2-40B4-BE49-F238E27FC236}">
                <a16:creationId xmlns:a16="http://schemas.microsoft.com/office/drawing/2014/main" id="{F47B8F6D-15DD-492D-9776-DF8BEF3ECA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24" name="Content Placeholder 6">
            <a:extLst>
              <a:ext uri="{FF2B5EF4-FFF2-40B4-BE49-F238E27FC236}">
                <a16:creationId xmlns:a16="http://schemas.microsoft.com/office/drawing/2014/main" id="{A41F8CD3-525D-CFF0-45FC-BE3C24BFE078}"/>
              </a:ext>
            </a:extLst>
          </p:cNvPr>
          <p:cNvGraphicFramePr>
            <a:graphicFrameLocks noGrp="1"/>
          </p:cNvGraphicFramePr>
          <p:nvPr>
            <p:ph idx="1"/>
            <p:extLst>
              <p:ext uri="{D42A27DB-BD31-4B8C-83A1-F6EECF244321}">
                <p14:modId xmlns:p14="http://schemas.microsoft.com/office/powerpoint/2010/main" val="1994924099"/>
              </p:ext>
            </p:extLst>
          </p:nvPr>
        </p:nvGraphicFramePr>
        <p:xfrm>
          <a:off x="1271587" y="1131888"/>
          <a:ext cx="5139050" cy="38512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88996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0075745-2871-4EFE-AB1D-91ED13912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E7553E-DAC3-3EE2-3BE5-DCB7381A1775}"/>
              </a:ext>
            </a:extLst>
          </p:cNvPr>
          <p:cNvSpPr>
            <a:spLocks noGrp="1"/>
          </p:cNvSpPr>
          <p:nvPr>
            <p:ph type="title"/>
          </p:nvPr>
        </p:nvSpPr>
        <p:spPr>
          <a:xfrm>
            <a:off x="7555992" y="967819"/>
            <a:ext cx="3182405" cy="4311140"/>
          </a:xfrm>
        </p:spPr>
        <p:txBody>
          <a:bodyPr>
            <a:normAutofit/>
          </a:bodyPr>
          <a:lstStyle/>
          <a:p>
            <a:r>
              <a:rPr lang="en-US" dirty="0">
                <a:effectLst>
                  <a:outerShdw blurRad="38100" dist="38100" dir="2700000" algn="tl">
                    <a:srgbClr val="000000">
                      <a:alpha val="43137"/>
                    </a:srgbClr>
                  </a:outerShdw>
                </a:effectLst>
                <a:latin typeface="Times New Roman"/>
                <a:cs typeface="Times New Roman"/>
              </a:rPr>
              <a:t>ix. Do at least one more pivot table and chart of your own choice, if needed.</a:t>
            </a:r>
            <a:br>
              <a:rPr lang="en-US" dirty="0">
                <a:effectLst>
                  <a:outerShdw blurRad="38100" dist="38100" dir="2700000" algn="tl">
                    <a:srgbClr val="000000">
                      <a:alpha val="43137"/>
                    </a:srgbClr>
                  </a:outerShdw>
                </a:effectLst>
                <a:latin typeface="Times New Roman"/>
                <a:cs typeface="Times New Roman"/>
              </a:rPr>
            </a:br>
            <a:endParaRPr lang="en-US"/>
          </a:p>
        </p:txBody>
      </p:sp>
      <p:grpSp>
        <p:nvGrpSpPr>
          <p:cNvPr id="11" name="Group 10">
            <a:extLst>
              <a:ext uri="{FF2B5EF4-FFF2-40B4-BE49-F238E27FC236}">
                <a16:creationId xmlns:a16="http://schemas.microsoft.com/office/drawing/2014/main" id="{F8B6FE07-47DE-47F7-9986-CC53D02A1A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449100" cy="5149101"/>
            <a:chOff x="632237" y="482171"/>
            <a:chExt cx="6104331" cy="5149101"/>
          </a:xfrm>
        </p:grpSpPr>
        <p:sp>
          <p:nvSpPr>
            <p:cNvPr id="12" name="Rectangle 11">
              <a:extLst>
                <a:ext uri="{FF2B5EF4-FFF2-40B4-BE49-F238E27FC236}">
                  <a16:creationId xmlns:a16="http://schemas.microsoft.com/office/drawing/2014/main" id="{2AA43B76-48ED-448F-9C72-FBD176BAB3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610433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226084B-1196-4F23-8CCF-F02F4D46E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5471355"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5" name="Straight Connector 14">
            <a:extLst>
              <a:ext uri="{FF2B5EF4-FFF2-40B4-BE49-F238E27FC236}">
                <a16:creationId xmlns:a16="http://schemas.microsoft.com/office/drawing/2014/main" id="{FDE442CB-3821-45ED-8A24-25846C0B6AA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1" y="807995"/>
            <a:ext cx="3182406"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AB84E9C1-D82D-4069-AD26-92280768DA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9805" y="977965"/>
            <a:ext cx="5440719" cy="4135339"/>
          </a:xfrm>
          <a:prstGeom prst="rect">
            <a:avLst/>
          </a:prstGeom>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5886CB00-0B4D-464B-8ED8-6028A46899A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1" name="Straight Connector 20">
            <a:extLst>
              <a:ext uri="{FF2B5EF4-FFF2-40B4-BE49-F238E27FC236}">
                <a16:creationId xmlns:a16="http://schemas.microsoft.com/office/drawing/2014/main" id="{F47B8F6D-15DD-492D-9776-DF8BEF3ECA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B488E44A-5C55-4C72-5CDF-3F96131D558D}"/>
              </a:ext>
            </a:extLst>
          </p:cNvPr>
          <p:cNvGraphicFramePr>
            <a:graphicFrameLocks noGrp="1"/>
          </p:cNvGraphicFramePr>
          <p:nvPr>
            <p:ph idx="1"/>
            <p:extLst>
              <p:ext uri="{D42A27DB-BD31-4B8C-83A1-F6EECF244321}">
                <p14:modId xmlns:p14="http://schemas.microsoft.com/office/powerpoint/2010/main" val="3516374043"/>
              </p:ext>
            </p:extLst>
          </p:nvPr>
        </p:nvGraphicFramePr>
        <p:xfrm>
          <a:off x="1271587" y="1131888"/>
          <a:ext cx="5139050" cy="3851275"/>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a:extLst>
              <a:ext uri="{FF2B5EF4-FFF2-40B4-BE49-F238E27FC236}">
                <a16:creationId xmlns:a16="http://schemas.microsoft.com/office/drawing/2014/main" id="{630C1303-F8F5-9A77-4C89-7BE87850E43D}"/>
              </a:ext>
            </a:extLst>
          </p:cNvPr>
          <p:cNvSpPr>
            <a:spLocks noGrp="1"/>
          </p:cNvSpPr>
          <p:nvPr>
            <p:ph type="sldNum" sz="quarter" idx="12"/>
          </p:nvPr>
        </p:nvSpPr>
        <p:spPr/>
        <p:txBody>
          <a:bodyPr/>
          <a:lstStyle/>
          <a:p>
            <a:fld id="{AACF5A90-21B9-426F-B61E-0B0C08F705C7}" type="slidenum">
              <a:rPr lang="en-US" smtClean="0"/>
              <a:t>15</a:t>
            </a:fld>
            <a:endParaRPr lang="en-US"/>
          </a:p>
        </p:txBody>
      </p:sp>
    </p:spTree>
    <p:extLst>
      <p:ext uri="{BB962C8B-B14F-4D97-AF65-F5344CB8AC3E}">
        <p14:creationId xmlns:p14="http://schemas.microsoft.com/office/powerpoint/2010/main" val="3957459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E7A6F0-5CD3-481E-B0F2-E7F99FE6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C158B8D6-1CD2-848A-86FB-4457ECDBA07B}"/>
              </a:ext>
            </a:extLst>
          </p:cNvPr>
          <p:cNvSpPr>
            <a:spLocks noGrp="1"/>
          </p:cNvSpPr>
          <p:nvPr>
            <p:ph type="sldNum" sz="quarter" idx="12"/>
          </p:nvPr>
        </p:nvSpPr>
        <p:spPr>
          <a:xfrm>
            <a:off x="480060" y="582882"/>
            <a:ext cx="811019" cy="503578"/>
          </a:xfrm>
        </p:spPr>
        <p:txBody>
          <a:bodyPr>
            <a:normAutofit/>
          </a:bodyPr>
          <a:lstStyle/>
          <a:p>
            <a:pPr>
              <a:lnSpc>
                <a:spcPct val="90000"/>
              </a:lnSpc>
              <a:spcAft>
                <a:spcPts val="600"/>
              </a:spcAft>
            </a:pPr>
            <a:fld id="{AACF5A90-21B9-426F-B61E-0B0C08F705C7}" type="slidenum">
              <a:rPr lang="en-US" smtClean="0"/>
              <a:pPr>
                <a:lnSpc>
                  <a:spcPct val="90000"/>
                </a:lnSpc>
                <a:spcAft>
                  <a:spcPts val="600"/>
                </a:spcAft>
              </a:pPr>
              <a:t>16</a:t>
            </a:fld>
            <a:endParaRPr lang="en-US"/>
          </a:p>
        </p:txBody>
      </p:sp>
      <p:sp>
        <p:nvSpPr>
          <p:cNvPr id="11" name="Rectangle 10">
            <a:extLst>
              <a:ext uri="{FF2B5EF4-FFF2-40B4-BE49-F238E27FC236}">
                <a16:creationId xmlns:a16="http://schemas.microsoft.com/office/drawing/2014/main" id="{511290DF-4975-4FCD-8B8D-BBC86B836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6A02224-F552-09F7-3BC7-A6528032934E}"/>
              </a:ext>
            </a:extLst>
          </p:cNvPr>
          <p:cNvSpPr>
            <a:spLocks noGrp="1"/>
          </p:cNvSpPr>
          <p:nvPr>
            <p:ph type="title"/>
          </p:nvPr>
        </p:nvSpPr>
        <p:spPr>
          <a:xfrm>
            <a:off x="860612" y="1138228"/>
            <a:ext cx="3793685" cy="3858767"/>
          </a:xfrm>
        </p:spPr>
        <p:txBody>
          <a:bodyPr anchor="ctr">
            <a:normAutofit/>
          </a:bodyPr>
          <a:lstStyle/>
          <a:p>
            <a:r>
              <a:rPr lang="en-US" sz="3300">
                <a:latin typeface="Times New Roman"/>
                <a:cs typeface="Times New Roman"/>
              </a:rPr>
              <a:t>d. Give your understanding from the patterns observed in point (b)</a:t>
            </a:r>
            <a:endParaRPr lang="en-US" sz="3300"/>
          </a:p>
        </p:txBody>
      </p:sp>
      <p:grpSp>
        <p:nvGrpSpPr>
          <p:cNvPr id="13" name="Group 12">
            <a:extLst>
              <a:ext uri="{FF2B5EF4-FFF2-40B4-BE49-F238E27FC236}">
                <a16:creationId xmlns:a16="http://schemas.microsoft.com/office/drawing/2014/main" id="{357CA18A-A333-4DCB-842B-76827D2ECB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00021" y="638300"/>
            <a:ext cx="6409605" cy="4858625"/>
            <a:chOff x="7807230" y="2012810"/>
            <a:chExt cx="3251252" cy="3459865"/>
          </a:xfrm>
        </p:grpSpPr>
        <p:sp>
          <p:nvSpPr>
            <p:cNvPr id="14" name="Rectangle 13">
              <a:extLst>
                <a:ext uri="{FF2B5EF4-FFF2-40B4-BE49-F238E27FC236}">
                  <a16:creationId xmlns:a16="http://schemas.microsoft.com/office/drawing/2014/main" id="{6E785FC3-CE7B-46F8-8C7A-EBBF001E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5069D9A-30C7-4159-880C-DD2BDC510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9FE1511-6E1B-4F0E-8FF0-958527181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9891" y="973636"/>
            <a:ext cx="5769864"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827F0CE-B07D-C90F-4F29-4842437E67C5}"/>
              </a:ext>
            </a:extLst>
          </p:cNvPr>
          <p:cNvSpPr>
            <a:spLocks noGrp="1"/>
          </p:cNvSpPr>
          <p:nvPr>
            <p:ph idx="1"/>
          </p:nvPr>
        </p:nvSpPr>
        <p:spPr>
          <a:xfrm>
            <a:off x="5584483" y="1138228"/>
            <a:ext cx="5440680" cy="3858768"/>
          </a:xfrm>
        </p:spPr>
        <p:txBody>
          <a:bodyPr anchor="ctr">
            <a:normAutofit/>
          </a:bodyPr>
          <a:lstStyle/>
          <a:p>
            <a:r>
              <a:rPr lang="en-US" dirty="0">
                <a:solidFill>
                  <a:srgbClr val="000000"/>
                </a:solidFill>
                <a:latin typeface="Times New Roman"/>
                <a:cs typeface="Times New Roman"/>
              </a:rPr>
              <a:t>Ans: Age is rightly skewed Positive</a:t>
            </a:r>
            <a:br>
              <a:rPr lang="en-US" dirty="0">
                <a:latin typeface="Times New Roman"/>
                <a:cs typeface="Times New Roman"/>
              </a:rPr>
            </a:br>
            <a:r>
              <a:rPr lang="en-US" dirty="0">
                <a:solidFill>
                  <a:srgbClr val="000000"/>
                </a:solidFill>
                <a:latin typeface="Times New Roman"/>
                <a:cs typeface="Times New Roman"/>
              </a:rPr>
              <a:t>highest observations(306)= 18-25</a:t>
            </a:r>
            <a:br>
              <a:rPr lang="en-US" dirty="0">
                <a:latin typeface="Times New Roman"/>
                <a:cs typeface="Times New Roman"/>
              </a:rPr>
            </a:br>
            <a:r>
              <a:rPr lang="en-US" dirty="0">
                <a:solidFill>
                  <a:srgbClr val="000000"/>
                </a:solidFill>
                <a:latin typeface="Times New Roman"/>
                <a:cs typeface="Times New Roman"/>
              </a:rPr>
              <a:t>Age is correlated to charges by 0.299(closer to 0)</a:t>
            </a:r>
            <a:br>
              <a:rPr lang="en-US" dirty="0">
                <a:latin typeface="Times New Roman"/>
                <a:cs typeface="Times New Roman"/>
              </a:rPr>
            </a:br>
            <a:r>
              <a:rPr lang="en-US" dirty="0">
                <a:solidFill>
                  <a:srgbClr val="000000"/>
                </a:solidFill>
                <a:latin typeface="Times New Roman"/>
                <a:cs typeface="Times New Roman"/>
              </a:rPr>
              <a:t>Charges to least related to children</a:t>
            </a:r>
            <a:br>
              <a:rPr lang="en-US" dirty="0">
                <a:latin typeface="Times New Roman"/>
                <a:cs typeface="Times New Roman"/>
              </a:rPr>
            </a:br>
            <a:r>
              <a:rPr lang="en-US" dirty="0">
                <a:solidFill>
                  <a:srgbClr val="000000"/>
                </a:solidFill>
                <a:latin typeface="Times New Roman"/>
                <a:cs typeface="Times New Roman"/>
              </a:rPr>
              <a:t>Lowly related combination are bmi and children also children and charge</a:t>
            </a:r>
            <a:br>
              <a:rPr lang="en-US" dirty="0">
                <a:latin typeface="Times New Roman"/>
                <a:cs typeface="Times New Roman"/>
              </a:rPr>
            </a:br>
            <a:endParaRPr lang="en-US">
              <a:solidFill>
                <a:srgbClr val="000000"/>
              </a:solidFill>
              <a:ea typeface="+mn-lt"/>
              <a:cs typeface="Times New Roman"/>
            </a:endParaRPr>
          </a:p>
        </p:txBody>
      </p:sp>
      <p:pic>
        <p:nvPicPr>
          <p:cNvPr id="19" name="Picture 18">
            <a:extLst>
              <a:ext uri="{FF2B5EF4-FFF2-40B4-BE49-F238E27FC236}">
                <a16:creationId xmlns:a16="http://schemas.microsoft.com/office/drawing/2014/main" id="{025CEF6D-5E98-4B5C-A10F-7459C1EEF1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1" name="Straight Connector 20">
            <a:extLst>
              <a:ext uri="{FF2B5EF4-FFF2-40B4-BE49-F238E27FC236}">
                <a16:creationId xmlns:a16="http://schemas.microsoft.com/office/drawing/2014/main" id="{05C73161-1E4E-4E6A-91B2-E885CF8FF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588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E7A6F0-5CD3-481E-B0F2-E7F99FE6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E230F558-8913-E5CE-04E4-EDFF03DB4AD8}"/>
              </a:ext>
            </a:extLst>
          </p:cNvPr>
          <p:cNvSpPr>
            <a:spLocks noGrp="1"/>
          </p:cNvSpPr>
          <p:nvPr>
            <p:ph type="sldNum" sz="quarter" idx="12"/>
          </p:nvPr>
        </p:nvSpPr>
        <p:spPr>
          <a:xfrm>
            <a:off x="480060" y="582882"/>
            <a:ext cx="811019" cy="503578"/>
          </a:xfrm>
        </p:spPr>
        <p:txBody>
          <a:bodyPr>
            <a:normAutofit/>
          </a:bodyPr>
          <a:lstStyle/>
          <a:p>
            <a:pPr>
              <a:lnSpc>
                <a:spcPct val="90000"/>
              </a:lnSpc>
              <a:spcAft>
                <a:spcPts val="600"/>
              </a:spcAft>
            </a:pPr>
            <a:fld id="{AACF5A90-21B9-426F-B61E-0B0C08F705C7}" type="slidenum">
              <a:rPr lang="en-US" smtClean="0"/>
              <a:pPr>
                <a:lnSpc>
                  <a:spcPct val="90000"/>
                </a:lnSpc>
                <a:spcAft>
                  <a:spcPts val="600"/>
                </a:spcAft>
              </a:pPr>
              <a:t>17</a:t>
            </a:fld>
            <a:endParaRPr lang="en-US"/>
          </a:p>
        </p:txBody>
      </p:sp>
      <p:sp>
        <p:nvSpPr>
          <p:cNvPr id="11" name="Rectangle 10">
            <a:extLst>
              <a:ext uri="{FF2B5EF4-FFF2-40B4-BE49-F238E27FC236}">
                <a16:creationId xmlns:a16="http://schemas.microsoft.com/office/drawing/2014/main" id="{511290DF-4975-4FCD-8B8D-BBC86B836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DDB52F9B-02FB-936D-8B48-FAF011DCCC29}"/>
              </a:ext>
            </a:extLst>
          </p:cNvPr>
          <p:cNvSpPr>
            <a:spLocks noGrp="1"/>
          </p:cNvSpPr>
          <p:nvPr>
            <p:ph type="title"/>
          </p:nvPr>
        </p:nvSpPr>
        <p:spPr>
          <a:xfrm>
            <a:off x="860612" y="1138228"/>
            <a:ext cx="3793685" cy="3858767"/>
          </a:xfrm>
        </p:spPr>
        <p:txBody>
          <a:bodyPr anchor="ctr">
            <a:normAutofit/>
          </a:bodyPr>
          <a:lstStyle/>
          <a:p>
            <a:pPr>
              <a:spcBef>
                <a:spcPts val="0"/>
              </a:spcBef>
            </a:pPr>
            <a:r>
              <a:rPr lang="en-US" sz="2800" dirty="0">
                <a:latin typeface="Times New Roman"/>
                <a:cs typeface="Times New Roman"/>
              </a:rPr>
              <a:t>e. Give your interpretation for observations made in point ( c ) </a:t>
            </a:r>
            <a:endParaRPr lang="en-US" sz="2800">
              <a:ea typeface="+mj-lt"/>
              <a:cs typeface="+mj-lt"/>
            </a:endParaRPr>
          </a:p>
          <a:p>
            <a:pPr>
              <a:spcBef>
                <a:spcPts val="0"/>
              </a:spcBef>
            </a:pPr>
            <a:endParaRPr lang="en-IN" sz="2800" dirty="0">
              <a:ea typeface="+mj-lt"/>
              <a:cs typeface="+mj-lt"/>
            </a:endParaRPr>
          </a:p>
          <a:p>
            <a:endParaRPr lang="en-US" sz="2800" dirty="0"/>
          </a:p>
        </p:txBody>
      </p:sp>
      <p:grpSp>
        <p:nvGrpSpPr>
          <p:cNvPr id="13" name="Group 12">
            <a:extLst>
              <a:ext uri="{FF2B5EF4-FFF2-40B4-BE49-F238E27FC236}">
                <a16:creationId xmlns:a16="http://schemas.microsoft.com/office/drawing/2014/main" id="{357CA18A-A333-4DCB-842B-76827D2ECB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00021" y="638300"/>
            <a:ext cx="6409605" cy="4858625"/>
            <a:chOff x="7807230" y="2012810"/>
            <a:chExt cx="3251252" cy="3459865"/>
          </a:xfrm>
        </p:grpSpPr>
        <p:sp>
          <p:nvSpPr>
            <p:cNvPr id="14" name="Rectangle 13">
              <a:extLst>
                <a:ext uri="{FF2B5EF4-FFF2-40B4-BE49-F238E27FC236}">
                  <a16:creationId xmlns:a16="http://schemas.microsoft.com/office/drawing/2014/main" id="{6E785FC3-CE7B-46F8-8C7A-EBBF001E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5069D9A-30C7-4159-880C-DD2BDC510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9FE1511-6E1B-4F0E-8FF0-958527181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9891" y="973636"/>
            <a:ext cx="5769864"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1623785-D18D-08DD-9E20-F61658872215}"/>
              </a:ext>
            </a:extLst>
          </p:cNvPr>
          <p:cNvSpPr>
            <a:spLocks noGrp="1"/>
          </p:cNvSpPr>
          <p:nvPr>
            <p:ph idx="1"/>
          </p:nvPr>
        </p:nvSpPr>
        <p:spPr>
          <a:xfrm>
            <a:off x="5584483" y="1138228"/>
            <a:ext cx="5440680" cy="3858768"/>
          </a:xfrm>
        </p:spPr>
        <p:txBody>
          <a:bodyPr anchor="ctr">
            <a:normAutofit/>
          </a:bodyPr>
          <a:lstStyle/>
          <a:p>
            <a:r>
              <a:rPr lang="en-US" dirty="0">
                <a:ea typeface="+mn-lt"/>
                <a:cs typeface="+mn-lt"/>
              </a:rPr>
              <a:t>THE MALE GENDER HAVE MORE SMOKERS THAN FEMALE GENDER.159 MALE SOMKERS AND 115 FEMALE SMOKERS</a:t>
            </a:r>
            <a:endParaRPr lang="en-US" dirty="0">
              <a:solidFill>
                <a:srgbClr val="000000"/>
              </a:solidFill>
            </a:endParaRPr>
          </a:p>
        </p:txBody>
      </p:sp>
      <p:pic>
        <p:nvPicPr>
          <p:cNvPr id="19" name="Picture 18">
            <a:extLst>
              <a:ext uri="{FF2B5EF4-FFF2-40B4-BE49-F238E27FC236}">
                <a16:creationId xmlns:a16="http://schemas.microsoft.com/office/drawing/2014/main" id="{025CEF6D-5E98-4B5C-A10F-7459C1EEF1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1" name="Straight Connector 20">
            <a:extLst>
              <a:ext uri="{FF2B5EF4-FFF2-40B4-BE49-F238E27FC236}">
                <a16:creationId xmlns:a16="http://schemas.microsoft.com/office/drawing/2014/main" id="{05C73161-1E4E-4E6A-91B2-E885CF8FF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4979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E7A6F0-5CD3-481E-B0F2-E7F99FE6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9ED228AD-ACC4-82EE-0022-F9114894B2BD}"/>
              </a:ext>
            </a:extLst>
          </p:cNvPr>
          <p:cNvSpPr>
            <a:spLocks noGrp="1"/>
          </p:cNvSpPr>
          <p:nvPr>
            <p:ph type="sldNum" sz="quarter" idx="12"/>
          </p:nvPr>
        </p:nvSpPr>
        <p:spPr>
          <a:xfrm>
            <a:off x="480060" y="582882"/>
            <a:ext cx="811019" cy="503578"/>
          </a:xfrm>
        </p:spPr>
        <p:txBody>
          <a:bodyPr>
            <a:normAutofit/>
          </a:bodyPr>
          <a:lstStyle/>
          <a:p>
            <a:pPr>
              <a:lnSpc>
                <a:spcPct val="90000"/>
              </a:lnSpc>
              <a:spcAft>
                <a:spcPts val="600"/>
              </a:spcAft>
            </a:pPr>
            <a:fld id="{AACF5A90-21B9-426F-B61E-0B0C08F705C7}" type="slidenum">
              <a:rPr lang="en-US" smtClean="0"/>
              <a:pPr>
                <a:lnSpc>
                  <a:spcPct val="90000"/>
                </a:lnSpc>
                <a:spcAft>
                  <a:spcPts val="600"/>
                </a:spcAft>
              </a:pPr>
              <a:t>18</a:t>
            </a:fld>
            <a:endParaRPr lang="en-US"/>
          </a:p>
        </p:txBody>
      </p:sp>
      <p:sp>
        <p:nvSpPr>
          <p:cNvPr id="11" name="Rectangle 10">
            <a:extLst>
              <a:ext uri="{FF2B5EF4-FFF2-40B4-BE49-F238E27FC236}">
                <a16:creationId xmlns:a16="http://schemas.microsoft.com/office/drawing/2014/main" id="{511290DF-4975-4FCD-8B8D-BBC86B836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1771C562-9F56-0CF8-20F4-89FDFECDB2E6}"/>
              </a:ext>
            </a:extLst>
          </p:cNvPr>
          <p:cNvSpPr>
            <a:spLocks noGrp="1"/>
          </p:cNvSpPr>
          <p:nvPr>
            <p:ph type="title"/>
          </p:nvPr>
        </p:nvSpPr>
        <p:spPr>
          <a:xfrm>
            <a:off x="860612" y="1138228"/>
            <a:ext cx="3793685" cy="3858767"/>
          </a:xfrm>
        </p:spPr>
        <p:txBody>
          <a:bodyPr anchor="ctr">
            <a:normAutofit/>
          </a:bodyPr>
          <a:lstStyle/>
          <a:p>
            <a:r>
              <a:rPr lang="en-IN" sz="3600">
                <a:latin typeface="Times New Roman"/>
                <a:cs typeface="Times New Roman"/>
              </a:rPr>
              <a:t>Edited Data</a:t>
            </a:r>
            <a:endParaRPr lang="en-US" sz="3600">
              <a:ea typeface="+mj-lt"/>
              <a:cs typeface="+mj-lt"/>
            </a:endParaRPr>
          </a:p>
          <a:p>
            <a:endParaRPr lang="en-US" sz="3600"/>
          </a:p>
        </p:txBody>
      </p:sp>
      <p:grpSp>
        <p:nvGrpSpPr>
          <p:cNvPr id="13" name="Group 12">
            <a:extLst>
              <a:ext uri="{FF2B5EF4-FFF2-40B4-BE49-F238E27FC236}">
                <a16:creationId xmlns:a16="http://schemas.microsoft.com/office/drawing/2014/main" id="{357CA18A-A333-4DCB-842B-76827D2ECB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00021" y="638300"/>
            <a:ext cx="6409605" cy="4858625"/>
            <a:chOff x="7807230" y="2012810"/>
            <a:chExt cx="3251252" cy="3459865"/>
          </a:xfrm>
        </p:grpSpPr>
        <p:sp>
          <p:nvSpPr>
            <p:cNvPr id="14" name="Rectangle 13">
              <a:extLst>
                <a:ext uri="{FF2B5EF4-FFF2-40B4-BE49-F238E27FC236}">
                  <a16:creationId xmlns:a16="http://schemas.microsoft.com/office/drawing/2014/main" id="{6E785FC3-CE7B-46F8-8C7A-EBBF001E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5069D9A-30C7-4159-880C-DD2BDC510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9FE1511-6E1B-4F0E-8FF0-958527181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9891" y="973636"/>
            <a:ext cx="5769864"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B7D8F92-CF05-2E2B-8199-0CAEFC79D5EC}"/>
              </a:ext>
            </a:extLst>
          </p:cNvPr>
          <p:cNvSpPr>
            <a:spLocks noGrp="1"/>
          </p:cNvSpPr>
          <p:nvPr>
            <p:ph idx="1"/>
          </p:nvPr>
        </p:nvSpPr>
        <p:spPr>
          <a:xfrm>
            <a:off x="5584483" y="1138228"/>
            <a:ext cx="5440680" cy="3858768"/>
          </a:xfrm>
        </p:spPr>
        <p:txBody>
          <a:bodyPr anchor="ctr">
            <a:normAutofit/>
          </a:bodyPr>
          <a:lstStyle/>
          <a:p>
            <a:pPr marL="0" indent="0">
              <a:lnSpc>
                <a:spcPct val="110000"/>
              </a:lnSpc>
              <a:spcBef>
                <a:spcPts val="0"/>
              </a:spcBef>
              <a:buNone/>
            </a:pPr>
            <a:endParaRPr lang="en-IN" sz="1100">
              <a:solidFill>
                <a:srgbClr val="000000"/>
              </a:solidFill>
              <a:ea typeface="+mn-lt"/>
              <a:cs typeface="+mn-lt"/>
            </a:endParaRPr>
          </a:p>
          <a:p>
            <a:pPr>
              <a:lnSpc>
                <a:spcPct val="110000"/>
              </a:lnSpc>
              <a:spcBef>
                <a:spcPts val="0"/>
              </a:spcBef>
            </a:pPr>
            <a:r>
              <a:rPr lang="en-US" sz="1100" dirty="0">
                <a:solidFill>
                  <a:srgbClr val="000000"/>
                </a:solidFill>
                <a:latin typeface="Times New Roman"/>
                <a:cs typeface="Times New Roman"/>
              </a:rPr>
              <a:t>2. Edit the data as following, to obtain dummy variables: </a:t>
            </a:r>
            <a:r>
              <a:rPr lang="en-US" sz="1100" b="1" dirty="0">
                <a:solidFill>
                  <a:srgbClr val="000000"/>
                </a:solidFill>
                <a:latin typeface="Times New Roman"/>
                <a:cs typeface="Times New Roman"/>
              </a:rPr>
              <a:t> </a:t>
            </a:r>
            <a:endParaRPr lang="en-US" sz="1100" dirty="0">
              <a:solidFill>
                <a:srgbClr val="000000"/>
              </a:solidFill>
              <a:ea typeface="+mn-lt"/>
              <a:cs typeface="+mn-lt"/>
            </a:endParaRPr>
          </a:p>
          <a:p>
            <a:pPr>
              <a:lnSpc>
                <a:spcPct val="110000"/>
              </a:lnSpc>
              <a:spcBef>
                <a:spcPts val="0"/>
              </a:spcBef>
            </a:pPr>
            <a:endParaRPr lang="en-US" sz="1100">
              <a:solidFill>
                <a:srgbClr val="000000"/>
              </a:solidFill>
              <a:ea typeface="+mn-lt"/>
              <a:cs typeface="+mn-lt"/>
            </a:endParaRPr>
          </a:p>
          <a:p>
            <a:pPr marL="342900" indent="-342900">
              <a:lnSpc>
                <a:spcPct val="110000"/>
              </a:lnSpc>
              <a:spcBef>
                <a:spcPts val="0"/>
              </a:spcBef>
              <a:buAutoNum type="alphaLcPeriod"/>
            </a:pPr>
            <a:r>
              <a:rPr lang="en-US" sz="1100" dirty="0">
                <a:solidFill>
                  <a:srgbClr val="000000"/>
                </a:solidFill>
                <a:latin typeface="Times New Roman"/>
                <a:cs typeface="Times New Roman"/>
              </a:rPr>
              <a:t>Sex : Replace all the “Males” with “1” and “Females” with “0”, creating numerical entries for gender this way will help you do analysis further. You can use Replace with “Match entire cell content option. Do a replace all to save time. </a:t>
            </a:r>
            <a:endParaRPr lang="en-US" sz="1100" dirty="0">
              <a:solidFill>
                <a:srgbClr val="000000"/>
              </a:solidFill>
              <a:ea typeface="+mn-lt"/>
              <a:cs typeface="+mn-lt"/>
            </a:endParaRPr>
          </a:p>
          <a:p>
            <a:pPr>
              <a:lnSpc>
                <a:spcPct val="110000"/>
              </a:lnSpc>
              <a:spcBef>
                <a:spcPts val="0"/>
              </a:spcBef>
            </a:pPr>
            <a:endParaRPr lang="en-US" sz="1100">
              <a:solidFill>
                <a:srgbClr val="000000"/>
              </a:solidFill>
              <a:ea typeface="+mn-lt"/>
              <a:cs typeface="+mn-lt"/>
            </a:endParaRPr>
          </a:p>
          <a:p>
            <a:pPr marL="0" indent="0">
              <a:lnSpc>
                <a:spcPct val="110000"/>
              </a:lnSpc>
              <a:spcBef>
                <a:spcPts val="0"/>
              </a:spcBef>
              <a:buNone/>
            </a:pPr>
            <a:r>
              <a:rPr lang="en-US" sz="1100" dirty="0">
                <a:solidFill>
                  <a:srgbClr val="000000"/>
                </a:solidFill>
                <a:latin typeface="Times New Roman"/>
                <a:cs typeface="Times New Roman"/>
              </a:rPr>
              <a:t>b. Smoker: Replace all the “Smokers” with “1” and “Non-smokers” with “0”. </a:t>
            </a:r>
            <a:endParaRPr lang="en-US" sz="1100" dirty="0">
              <a:solidFill>
                <a:srgbClr val="000000"/>
              </a:solidFill>
              <a:ea typeface="+mn-lt"/>
              <a:cs typeface="+mn-lt"/>
            </a:endParaRPr>
          </a:p>
          <a:p>
            <a:pPr>
              <a:lnSpc>
                <a:spcPct val="110000"/>
              </a:lnSpc>
              <a:spcBef>
                <a:spcPts val="0"/>
              </a:spcBef>
            </a:pPr>
            <a:endParaRPr lang="en-US" sz="1100">
              <a:solidFill>
                <a:srgbClr val="000000"/>
              </a:solidFill>
              <a:ea typeface="+mn-lt"/>
              <a:cs typeface="+mn-lt"/>
            </a:endParaRPr>
          </a:p>
          <a:p>
            <a:pPr marL="0" indent="0">
              <a:lnSpc>
                <a:spcPct val="110000"/>
              </a:lnSpc>
              <a:spcBef>
                <a:spcPts val="0"/>
              </a:spcBef>
              <a:buNone/>
            </a:pPr>
            <a:r>
              <a:rPr lang="en-US" sz="1100" dirty="0">
                <a:solidFill>
                  <a:srgbClr val="000000"/>
                </a:solidFill>
                <a:latin typeface="Times New Roman"/>
                <a:cs typeface="Times New Roman"/>
              </a:rPr>
              <a:t>c. Region: We always create one less category column for the dummy data w.r.t the categories available for that original variable. So for Region, we will create three dummy columns, assuming “Northeast” as zero and omit the column for it. Now create three columns for “northwest”, “Southeast”, “Southwest”. Whichever row has “northwest” region as an entry will take “1” as an entry otherwise “0” in “northwest” column. Similarly in “Southeast” column, which ever row had “southeast” as an entry will take “1” as the new entry and “0” for rest of the rows. Do a similar operation on “Southwest” column. </a:t>
            </a:r>
            <a:endParaRPr lang="en-US" sz="1100" dirty="0">
              <a:solidFill>
                <a:srgbClr val="000000"/>
              </a:solidFill>
              <a:ea typeface="+mn-lt"/>
              <a:cs typeface="+mn-lt"/>
            </a:endParaRPr>
          </a:p>
          <a:p>
            <a:pPr>
              <a:lnSpc>
                <a:spcPct val="110000"/>
              </a:lnSpc>
              <a:spcBef>
                <a:spcPts val="0"/>
              </a:spcBef>
            </a:pPr>
            <a:endParaRPr lang="en-IN" sz="1100">
              <a:solidFill>
                <a:srgbClr val="000000"/>
              </a:solidFill>
              <a:ea typeface="+mn-lt"/>
              <a:cs typeface="+mn-lt"/>
            </a:endParaRPr>
          </a:p>
          <a:p>
            <a:pPr>
              <a:lnSpc>
                <a:spcPct val="110000"/>
              </a:lnSpc>
            </a:pPr>
            <a:endParaRPr lang="en-US" sz="1100">
              <a:solidFill>
                <a:srgbClr val="000000"/>
              </a:solidFill>
            </a:endParaRPr>
          </a:p>
        </p:txBody>
      </p:sp>
      <p:pic>
        <p:nvPicPr>
          <p:cNvPr id="19" name="Picture 18">
            <a:extLst>
              <a:ext uri="{FF2B5EF4-FFF2-40B4-BE49-F238E27FC236}">
                <a16:creationId xmlns:a16="http://schemas.microsoft.com/office/drawing/2014/main" id="{025CEF6D-5E98-4B5C-A10F-7459C1EEF1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1" name="Straight Connector 20">
            <a:extLst>
              <a:ext uri="{FF2B5EF4-FFF2-40B4-BE49-F238E27FC236}">
                <a16:creationId xmlns:a16="http://schemas.microsoft.com/office/drawing/2014/main" id="{05C73161-1E4E-4E6A-91B2-E885CF8FF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1427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ACB0544-1483-72CE-BFF2-A6447FA63B30}"/>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500" dirty="0"/>
              <a:t>A: Replace all the “Males” with “1” and “Females” with “0</a:t>
            </a:r>
          </a:p>
        </p:txBody>
      </p:sp>
      <p:cxnSp>
        <p:nvCxnSpPr>
          <p:cNvPr id="22" name="Straight Connector 2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4" name="Group 2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F269135-2A44-BBB1-E3C3-7D860277DC6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89436" y="1116345"/>
            <a:ext cx="4940794" cy="3866172"/>
          </a:xfrm>
          <a:prstGeom prst="rect">
            <a:avLst/>
          </a:prstGeom>
        </p:spPr>
      </p:pic>
      <p:pic>
        <p:nvPicPr>
          <p:cNvPr id="30" name="Picture 2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A8B87BAB-2486-61FE-7191-2C8C9906102A}"/>
              </a:ext>
            </a:extLst>
          </p:cNvPr>
          <p:cNvSpPr>
            <a:spLocks noGrp="1"/>
          </p:cNvSpPr>
          <p:nvPr>
            <p:ph type="sldNum" sz="quarter" idx="12"/>
          </p:nvPr>
        </p:nvSpPr>
        <p:spPr/>
        <p:txBody>
          <a:bodyPr/>
          <a:lstStyle/>
          <a:p>
            <a:fld id="{AACF5A90-21B9-426F-B61E-0B0C08F705C7}" type="slidenum">
              <a:rPr lang="en-US" smtClean="0"/>
              <a:t>19</a:t>
            </a:fld>
            <a:endParaRPr lang="en-US"/>
          </a:p>
        </p:txBody>
      </p:sp>
    </p:spTree>
    <p:extLst>
      <p:ext uri="{BB962C8B-B14F-4D97-AF65-F5344CB8AC3E}">
        <p14:creationId xmlns:p14="http://schemas.microsoft.com/office/powerpoint/2010/main" val="3200507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3" name="Picture 3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5" name="Straight Connector 3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9" name="Rectangle 38">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81D8AC5-76D0-C5E4-6832-D7D6FC44B94B}"/>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TYPES OF DATA</a:t>
            </a:r>
          </a:p>
        </p:txBody>
      </p:sp>
      <p:cxnSp>
        <p:nvCxnSpPr>
          <p:cNvPr id="43" name="Straight Connector 42">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45" name="Group 44">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46" name="Rectangle 45">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a16="http://schemas.microsoft.com/office/drawing/2014/main" id="{D79D5584-C841-5885-6F99-39B7D4595CF9}"/>
              </a:ext>
            </a:extLst>
          </p:cNvPr>
          <p:cNvPicPr>
            <a:picLocks noGrp="1" noChangeAspect="1"/>
          </p:cNvPicPr>
          <p:nvPr>
            <p:ph idx="1"/>
          </p:nvPr>
        </p:nvPicPr>
        <p:blipFill>
          <a:blip r:embed="rId3"/>
          <a:stretch>
            <a:fillRect/>
          </a:stretch>
        </p:blipFill>
        <p:spPr>
          <a:xfrm>
            <a:off x="4618374" y="1470848"/>
            <a:ext cx="6282919" cy="3157166"/>
          </a:xfrm>
          <a:prstGeom prst="rect">
            <a:avLst/>
          </a:prstGeom>
        </p:spPr>
      </p:pic>
      <p:pic>
        <p:nvPicPr>
          <p:cNvPr id="51" name="Picture 50">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3" name="Straight Connector 52">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1B7CDEE2-5A37-F357-9FEB-AA23E4C34810}"/>
              </a:ext>
            </a:extLst>
          </p:cNvPr>
          <p:cNvSpPr>
            <a:spLocks noGrp="1"/>
          </p:cNvSpPr>
          <p:nvPr>
            <p:ph type="sldNum" sz="quarter" idx="12"/>
          </p:nvPr>
        </p:nvSpPr>
        <p:spPr/>
        <p:txBody>
          <a:bodyPr/>
          <a:lstStyle/>
          <a:p>
            <a:fld id="{AACF5A90-21B9-426F-B61E-0B0C08F705C7}" type="slidenum">
              <a:rPr lang="en-US" smtClean="0"/>
              <a:t>2</a:t>
            </a:fld>
            <a:endParaRPr lang="en-US"/>
          </a:p>
        </p:txBody>
      </p:sp>
    </p:spTree>
    <p:extLst>
      <p:ext uri="{BB962C8B-B14F-4D97-AF65-F5344CB8AC3E}">
        <p14:creationId xmlns:p14="http://schemas.microsoft.com/office/powerpoint/2010/main" val="961238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B520E785-870F-4110-F8F9-51FC88611E0D}"/>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500" dirty="0"/>
              <a:t>B: the “Smokers” with “1” and “Non-smokers” with “0”</a:t>
            </a:r>
          </a:p>
        </p:txBody>
      </p:sp>
      <p:cxnSp>
        <p:nvCxnSpPr>
          <p:cNvPr id="22" name="Straight Connector 2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4" name="Group 2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14690E01-E2F3-3D1B-5CA1-9576FA92B18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95339" y="1116345"/>
            <a:ext cx="3928989" cy="3866172"/>
          </a:xfrm>
          <a:prstGeom prst="rect">
            <a:avLst/>
          </a:prstGeom>
        </p:spPr>
      </p:pic>
      <p:pic>
        <p:nvPicPr>
          <p:cNvPr id="30" name="Picture 2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1FCFD50A-9497-1E8E-22CF-B63579552603}"/>
              </a:ext>
            </a:extLst>
          </p:cNvPr>
          <p:cNvSpPr>
            <a:spLocks noGrp="1"/>
          </p:cNvSpPr>
          <p:nvPr>
            <p:ph type="sldNum" sz="quarter" idx="12"/>
          </p:nvPr>
        </p:nvSpPr>
        <p:spPr/>
        <p:txBody>
          <a:bodyPr/>
          <a:lstStyle/>
          <a:p>
            <a:fld id="{AACF5A90-21B9-426F-B61E-0B0C08F705C7}" type="slidenum">
              <a:rPr lang="en-US" smtClean="0"/>
              <a:t>20</a:t>
            </a:fld>
            <a:endParaRPr lang="en-US"/>
          </a:p>
        </p:txBody>
      </p:sp>
    </p:spTree>
    <p:extLst>
      <p:ext uri="{BB962C8B-B14F-4D97-AF65-F5344CB8AC3E}">
        <p14:creationId xmlns:p14="http://schemas.microsoft.com/office/powerpoint/2010/main" val="2153582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EA367E4D-BD2E-23D4-EFAC-872B28FB2873}"/>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500" dirty="0"/>
              <a:t>C: create three columns for “northwest”, “Southeast”, “Southwest”</a:t>
            </a:r>
          </a:p>
        </p:txBody>
      </p:sp>
      <p:cxnSp>
        <p:nvCxnSpPr>
          <p:cNvPr id="22" name="Straight Connector 2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4" name="Group 2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EFDA9E7-583E-97D3-B7F0-4BC79F282EC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18374" y="1470847"/>
            <a:ext cx="6282919" cy="3157167"/>
          </a:xfrm>
          <a:prstGeom prst="rect">
            <a:avLst/>
          </a:prstGeom>
        </p:spPr>
      </p:pic>
      <p:pic>
        <p:nvPicPr>
          <p:cNvPr id="30" name="Picture 2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E68714B8-D12F-677E-C181-22A5D3E9A644}"/>
              </a:ext>
            </a:extLst>
          </p:cNvPr>
          <p:cNvSpPr>
            <a:spLocks noGrp="1"/>
          </p:cNvSpPr>
          <p:nvPr>
            <p:ph type="sldNum" sz="quarter" idx="12"/>
          </p:nvPr>
        </p:nvSpPr>
        <p:spPr/>
        <p:txBody>
          <a:bodyPr/>
          <a:lstStyle/>
          <a:p>
            <a:fld id="{AACF5A90-21B9-426F-B61E-0B0C08F705C7}" type="slidenum">
              <a:rPr lang="en-US" smtClean="0"/>
              <a:t>21</a:t>
            </a:fld>
            <a:endParaRPr lang="en-US"/>
          </a:p>
        </p:txBody>
      </p:sp>
    </p:spTree>
    <p:extLst>
      <p:ext uri="{BB962C8B-B14F-4D97-AF65-F5344CB8AC3E}">
        <p14:creationId xmlns:p14="http://schemas.microsoft.com/office/powerpoint/2010/main" val="3113356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02BE41E9-CD5E-2F06-D1D9-42746B2AA247}"/>
              </a:ext>
            </a:extLst>
          </p:cNvPr>
          <p:cNvSpPr>
            <a:spLocks noGrp="1"/>
          </p:cNvSpPr>
          <p:nvPr>
            <p:ph type="title"/>
          </p:nvPr>
        </p:nvSpPr>
        <p:spPr>
          <a:xfrm>
            <a:off x="1451580" y="804520"/>
            <a:ext cx="3530157" cy="1049235"/>
          </a:xfrm>
        </p:spPr>
        <p:txBody>
          <a:bodyPr>
            <a:normAutofit/>
          </a:bodyPr>
          <a:lstStyle/>
          <a:p>
            <a:pPr algn="ctr"/>
            <a:r>
              <a:rPr lang="en-IN" sz="2400" b="1" dirty="0">
                <a:latin typeface="Times New Roman"/>
                <a:cs typeface="Times New Roman"/>
              </a:rPr>
              <a:t>Multiple Linear Regression</a:t>
            </a:r>
            <a:endParaRPr lang="en-US" sz="2400">
              <a:latin typeface="Times New Roman"/>
              <a:ea typeface="+mj-lt"/>
              <a:cs typeface="+mj-lt"/>
            </a:endParaRPr>
          </a:p>
          <a:p>
            <a:pPr algn="ctr"/>
            <a:endParaRPr lang="en-US" sz="2400" dirty="0">
              <a:latin typeface="Times New Roman"/>
              <a:cs typeface="Calibri"/>
            </a:endParaRPr>
          </a:p>
        </p:txBody>
      </p:sp>
      <p:sp>
        <p:nvSpPr>
          <p:cNvPr id="15" name="Rectangle 14">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Content Placeholder 7">
            <a:extLst>
              <a:ext uri="{FF2B5EF4-FFF2-40B4-BE49-F238E27FC236}">
                <a16:creationId xmlns:a16="http://schemas.microsoft.com/office/drawing/2014/main" id="{7A8A8FFF-8749-A68A-FAAD-4C57E2A1A93D}"/>
              </a:ext>
            </a:extLst>
          </p:cNvPr>
          <p:cNvSpPr>
            <a:spLocks noGrp="1"/>
          </p:cNvSpPr>
          <p:nvPr>
            <p:ph idx="1"/>
          </p:nvPr>
        </p:nvSpPr>
        <p:spPr>
          <a:xfrm>
            <a:off x="1451581" y="2015732"/>
            <a:ext cx="3526523" cy="3450613"/>
          </a:xfrm>
        </p:spPr>
        <p:txBody>
          <a:bodyPr>
            <a:normAutofit fontScale="92500" lnSpcReduction="20000"/>
          </a:bodyPr>
          <a:lstStyle/>
          <a:p>
            <a:r>
              <a:rPr lang="en-US" dirty="0">
                <a:ea typeface="+mn-lt"/>
                <a:cs typeface="+mn-lt"/>
              </a:rPr>
              <a:t>3. Do a descriptive summary analysis for the edited data. Perform a Multiple Linear Regression analysis to identify which variables decide the insurance charges/billed insurance claim. Give your interpretation for the above analysis, do another set of regression analysis by dropping insignificant variables, if needed.</a:t>
            </a:r>
            <a:endParaRPr lang="en-US" dirty="0"/>
          </a:p>
        </p:txBody>
      </p:sp>
      <p:grpSp>
        <p:nvGrpSpPr>
          <p:cNvPr id="17" name="Group 16">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8" name="Rectangle 17">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6D661573-158A-D76B-2943-454A96B8635A}"/>
              </a:ext>
            </a:extLst>
          </p:cNvPr>
          <p:cNvPicPr>
            <a:picLocks noChangeAspect="1"/>
          </p:cNvPicPr>
          <p:nvPr/>
        </p:nvPicPr>
        <p:blipFill>
          <a:blip r:embed="rId2"/>
          <a:stretch>
            <a:fillRect/>
          </a:stretch>
        </p:blipFill>
        <p:spPr>
          <a:xfrm>
            <a:off x="5941526" y="1488231"/>
            <a:ext cx="5104415" cy="2987318"/>
          </a:xfrm>
          <a:prstGeom prst="rect">
            <a:avLst/>
          </a:prstGeom>
        </p:spPr>
      </p:pic>
      <p:pic>
        <p:nvPicPr>
          <p:cNvPr id="23" name="Picture 22">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8A04FD1E-895E-968E-87E3-13D99BC923AE}"/>
              </a:ext>
            </a:extLst>
          </p:cNvPr>
          <p:cNvSpPr>
            <a:spLocks noGrp="1"/>
          </p:cNvSpPr>
          <p:nvPr>
            <p:ph type="sldNum" sz="quarter" idx="12"/>
          </p:nvPr>
        </p:nvSpPr>
        <p:spPr/>
        <p:txBody>
          <a:bodyPr/>
          <a:lstStyle/>
          <a:p>
            <a:fld id="{AACF5A90-21B9-426F-B61E-0B0C08F705C7}" type="slidenum">
              <a:rPr lang="en-US" smtClean="0"/>
              <a:t>22</a:t>
            </a:fld>
            <a:endParaRPr lang="en-US"/>
          </a:p>
        </p:txBody>
      </p:sp>
    </p:spTree>
    <p:extLst>
      <p:ext uri="{BB962C8B-B14F-4D97-AF65-F5344CB8AC3E}">
        <p14:creationId xmlns:p14="http://schemas.microsoft.com/office/powerpoint/2010/main" val="145890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9B8CD-E3D4-3BD5-17B6-F628C38D8A07}"/>
              </a:ext>
            </a:extLst>
          </p:cNvPr>
          <p:cNvSpPr>
            <a:spLocks noGrp="1"/>
          </p:cNvSpPr>
          <p:nvPr>
            <p:ph type="title"/>
          </p:nvPr>
        </p:nvSpPr>
        <p:spPr/>
        <p:txBody>
          <a:bodyPr/>
          <a:lstStyle/>
          <a:p>
            <a:pPr algn="ctr"/>
            <a:r>
              <a:rPr lang="en-US" dirty="0">
                <a:effectLst>
                  <a:outerShdw blurRad="38100" dist="38100" dir="2700000" algn="tl">
                    <a:srgbClr val="000000">
                      <a:alpha val="43137"/>
                    </a:srgbClr>
                  </a:outerShdw>
                </a:effectLst>
              </a:rPr>
              <a:t>a descriptive summary analysis</a:t>
            </a:r>
          </a:p>
        </p:txBody>
      </p:sp>
      <p:graphicFrame>
        <p:nvGraphicFramePr>
          <p:cNvPr id="4" name="Content Placeholder 3">
            <a:extLst>
              <a:ext uri="{FF2B5EF4-FFF2-40B4-BE49-F238E27FC236}">
                <a16:creationId xmlns:a16="http://schemas.microsoft.com/office/drawing/2014/main" id="{B38C642E-7821-7F21-ED4C-DADBFA4E8F21}"/>
              </a:ext>
            </a:extLst>
          </p:cNvPr>
          <p:cNvGraphicFramePr>
            <a:graphicFrameLocks noGrp="1"/>
          </p:cNvGraphicFramePr>
          <p:nvPr>
            <p:ph idx="1"/>
            <p:extLst>
              <p:ext uri="{D42A27DB-BD31-4B8C-83A1-F6EECF244321}">
                <p14:modId xmlns:p14="http://schemas.microsoft.com/office/powerpoint/2010/main" val="310261012"/>
              </p:ext>
            </p:extLst>
          </p:nvPr>
        </p:nvGraphicFramePr>
        <p:xfrm>
          <a:off x="694267" y="1388533"/>
          <a:ext cx="10806504" cy="4452451"/>
        </p:xfrm>
        <a:graphic>
          <a:graphicData uri="http://schemas.openxmlformats.org/drawingml/2006/table">
            <a:tbl>
              <a:tblPr>
                <a:tableStyleId>{5C22544A-7EE6-4342-B048-85BDC9FD1C3A}</a:tableStyleId>
              </a:tblPr>
              <a:tblGrid>
                <a:gridCol w="655382">
                  <a:extLst>
                    <a:ext uri="{9D8B030D-6E8A-4147-A177-3AD203B41FA5}">
                      <a16:colId xmlns:a16="http://schemas.microsoft.com/office/drawing/2014/main" val="1661272371"/>
                    </a:ext>
                  </a:extLst>
                </a:gridCol>
                <a:gridCol w="589842">
                  <a:extLst>
                    <a:ext uri="{9D8B030D-6E8A-4147-A177-3AD203B41FA5}">
                      <a16:colId xmlns:a16="http://schemas.microsoft.com/office/drawing/2014/main" val="1030042663"/>
                    </a:ext>
                  </a:extLst>
                </a:gridCol>
                <a:gridCol w="662664">
                  <a:extLst>
                    <a:ext uri="{9D8B030D-6E8A-4147-A177-3AD203B41FA5}">
                      <a16:colId xmlns:a16="http://schemas.microsoft.com/office/drawing/2014/main" val="3583738549"/>
                    </a:ext>
                  </a:extLst>
                </a:gridCol>
                <a:gridCol w="487895">
                  <a:extLst>
                    <a:ext uri="{9D8B030D-6E8A-4147-A177-3AD203B41FA5}">
                      <a16:colId xmlns:a16="http://schemas.microsoft.com/office/drawing/2014/main" val="3506658313"/>
                    </a:ext>
                  </a:extLst>
                </a:gridCol>
                <a:gridCol w="706356">
                  <a:extLst>
                    <a:ext uri="{9D8B030D-6E8A-4147-A177-3AD203B41FA5}">
                      <a16:colId xmlns:a16="http://schemas.microsoft.com/office/drawing/2014/main" val="1589396887"/>
                    </a:ext>
                  </a:extLst>
                </a:gridCol>
                <a:gridCol w="531586">
                  <a:extLst>
                    <a:ext uri="{9D8B030D-6E8A-4147-A177-3AD203B41FA5}">
                      <a16:colId xmlns:a16="http://schemas.microsoft.com/office/drawing/2014/main" val="1185717183"/>
                    </a:ext>
                  </a:extLst>
                </a:gridCol>
                <a:gridCol w="655382">
                  <a:extLst>
                    <a:ext uri="{9D8B030D-6E8A-4147-A177-3AD203B41FA5}">
                      <a16:colId xmlns:a16="http://schemas.microsoft.com/office/drawing/2014/main" val="3332370290"/>
                    </a:ext>
                  </a:extLst>
                </a:gridCol>
                <a:gridCol w="509740">
                  <a:extLst>
                    <a:ext uri="{9D8B030D-6E8A-4147-A177-3AD203B41FA5}">
                      <a16:colId xmlns:a16="http://schemas.microsoft.com/office/drawing/2014/main" val="268308337"/>
                    </a:ext>
                  </a:extLst>
                </a:gridCol>
                <a:gridCol w="684509">
                  <a:extLst>
                    <a:ext uri="{9D8B030D-6E8A-4147-A177-3AD203B41FA5}">
                      <a16:colId xmlns:a16="http://schemas.microsoft.com/office/drawing/2014/main" val="3491843040"/>
                    </a:ext>
                  </a:extLst>
                </a:gridCol>
                <a:gridCol w="495177">
                  <a:extLst>
                    <a:ext uri="{9D8B030D-6E8A-4147-A177-3AD203B41FA5}">
                      <a16:colId xmlns:a16="http://schemas.microsoft.com/office/drawing/2014/main" val="3455234826"/>
                    </a:ext>
                  </a:extLst>
                </a:gridCol>
                <a:gridCol w="662664">
                  <a:extLst>
                    <a:ext uri="{9D8B030D-6E8A-4147-A177-3AD203B41FA5}">
                      <a16:colId xmlns:a16="http://schemas.microsoft.com/office/drawing/2014/main" val="4272745604"/>
                    </a:ext>
                  </a:extLst>
                </a:gridCol>
                <a:gridCol w="538868">
                  <a:extLst>
                    <a:ext uri="{9D8B030D-6E8A-4147-A177-3AD203B41FA5}">
                      <a16:colId xmlns:a16="http://schemas.microsoft.com/office/drawing/2014/main" val="2462733810"/>
                    </a:ext>
                  </a:extLst>
                </a:gridCol>
                <a:gridCol w="669945">
                  <a:extLst>
                    <a:ext uri="{9D8B030D-6E8A-4147-A177-3AD203B41FA5}">
                      <a16:colId xmlns:a16="http://schemas.microsoft.com/office/drawing/2014/main" val="3683152446"/>
                    </a:ext>
                  </a:extLst>
                </a:gridCol>
                <a:gridCol w="509740">
                  <a:extLst>
                    <a:ext uri="{9D8B030D-6E8A-4147-A177-3AD203B41FA5}">
                      <a16:colId xmlns:a16="http://schemas.microsoft.com/office/drawing/2014/main" val="125092290"/>
                    </a:ext>
                  </a:extLst>
                </a:gridCol>
                <a:gridCol w="713637">
                  <a:extLst>
                    <a:ext uri="{9D8B030D-6E8A-4147-A177-3AD203B41FA5}">
                      <a16:colId xmlns:a16="http://schemas.microsoft.com/office/drawing/2014/main" val="452896451"/>
                    </a:ext>
                  </a:extLst>
                </a:gridCol>
                <a:gridCol w="509740">
                  <a:extLst>
                    <a:ext uri="{9D8B030D-6E8A-4147-A177-3AD203B41FA5}">
                      <a16:colId xmlns:a16="http://schemas.microsoft.com/office/drawing/2014/main" val="3456200258"/>
                    </a:ext>
                  </a:extLst>
                </a:gridCol>
                <a:gridCol w="713637">
                  <a:extLst>
                    <a:ext uri="{9D8B030D-6E8A-4147-A177-3AD203B41FA5}">
                      <a16:colId xmlns:a16="http://schemas.microsoft.com/office/drawing/2014/main" val="1437168761"/>
                    </a:ext>
                  </a:extLst>
                </a:gridCol>
                <a:gridCol w="509740">
                  <a:extLst>
                    <a:ext uri="{9D8B030D-6E8A-4147-A177-3AD203B41FA5}">
                      <a16:colId xmlns:a16="http://schemas.microsoft.com/office/drawing/2014/main" val="3821649173"/>
                    </a:ext>
                  </a:extLst>
                </a:gridCol>
              </a:tblGrid>
              <a:tr h="262611">
                <a:tc>
                  <a:txBody>
                    <a:bodyPr/>
                    <a:lstStyle/>
                    <a:p>
                      <a:pPr algn="ctr" fontAlgn="ctr"/>
                      <a:r>
                        <a:rPr lang="en-US" sz="600" u="none" strike="noStrike" dirty="0">
                          <a:effectLst/>
                        </a:rPr>
                        <a:t>Age</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endParaRPr lang="en-US" sz="600" b="0" i="0" u="none" strike="noStrike">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Sex</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endParaRPr lang="en-US" sz="600" b="0" i="0" u="none" strike="noStrike">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BMI</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endParaRPr lang="en-US" sz="600" b="0" i="0" u="none" strike="noStrike">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Children</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endParaRPr lang="en-US" sz="600" b="0" i="0" u="none" strike="noStrike">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Smoker</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endParaRPr lang="en-US" sz="600" b="0" i="0" u="none" strike="noStrike">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Charges($)</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endParaRPr lang="en-US" sz="600" b="0" i="0" u="none" strike="noStrike">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Northwest</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endParaRPr lang="en-US" sz="600" b="0" i="0" u="none" strike="noStrike">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Southeast</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endParaRPr lang="en-US" sz="600" b="0" i="0" u="none" strike="noStrike">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Southwest</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endParaRPr lang="en-US" sz="600" b="0" i="0" u="none" strike="noStrike">
                        <a:solidFill>
                          <a:srgbClr val="000000"/>
                        </a:solidFill>
                        <a:effectLst/>
                        <a:latin typeface="Calibri" panose="020F0502020204030204" pitchFamily="34" charset="0"/>
                      </a:endParaRPr>
                    </a:p>
                  </a:txBody>
                  <a:tcPr marL="3883" marR="3883" marT="3883" marB="0" anchor="ctr"/>
                </a:tc>
                <a:extLst>
                  <a:ext uri="{0D108BD9-81ED-4DB2-BD59-A6C34878D82A}">
                    <a16:rowId xmlns:a16="http://schemas.microsoft.com/office/drawing/2014/main" val="2940587941"/>
                  </a:ext>
                </a:extLst>
              </a:tr>
              <a:tr h="262611">
                <a:tc>
                  <a:txBody>
                    <a:bodyPr/>
                    <a:lstStyle/>
                    <a:p>
                      <a:pPr algn="ctr" fontAlgn="ctr"/>
                      <a:endParaRPr lang="en-US" sz="600" b="0" i="0" u="none" strike="noStrike">
                        <a:solidFill>
                          <a:srgbClr val="000000"/>
                        </a:solidFill>
                        <a:effectLst/>
                        <a:latin typeface="Calibri" panose="020F0502020204030204" pitchFamily="34" charset="0"/>
                      </a:endParaRPr>
                    </a:p>
                  </a:txBody>
                  <a:tcPr marL="3883" marR="3883" marT="3883" marB="0" anchor="ctr"/>
                </a:tc>
                <a:tc>
                  <a:txBody>
                    <a:bodyPr/>
                    <a:lstStyle/>
                    <a:p>
                      <a:pPr algn="ctr" fontAlgn="ctr"/>
                      <a:endParaRPr lang="en-US" sz="600" b="0" i="0" u="none" strike="noStrike">
                        <a:solidFill>
                          <a:srgbClr val="000000"/>
                        </a:solidFill>
                        <a:effectLst/>
                        <a:latin typeface="Calibri" panose="020F0502020204030204" pitchFamily="34" charset="0"/>
                      </a:endParaRPr>
                    </a:p>
                  </a:txBody>
                  <a:tcPr marL="3883" marR="3883" marT="3883" marB="0" anchor="ctr"/>
                </a:tc>
                <a:tc>
                  <a:txBody>
                    <a:bodyPr/>
                    <a:lstStyle/>
                    <a:p>
                      <a:pPr algn="ctr" fontAlgn="ctr"/>
                      <a:endParaRPr lang="en-US" sz="600" b="0" i="0" u="none" strike="noStrike">
                        <a:solidFill>
                          <a:srgbClr val="000000"/>
                        </a:solidFill>
                        <a:effectLst/>
                        <a:latin typeface="Calibri" panose="020F0502020204030204" pitchFamily="34" charset="0"/>
                      </a:endParaRPr>
                    </a:p>
                  </a:txBody>
                  <a:tcPr marL="3883" marR="3883" marT="3883" marB="0" anchor="ctr"/>
                </a:tc>
                <a:tc>
                  <a:txBody>
                    <a:bodyPr/>
                    <a:lstStyle/>
                    <a:p>
                      <a:pPr algn="ctr" fontAlgn="ctr"/>
                      <a:endParaRPr lang="en-US" sz="600" b="0" i="0" u="none" strike="noStrike">
                        <a:solidFill>
                          <a:srgbClr val="000000"/>
                        </a:solidFill>
                        <a:effectLst/>
                        <a:latin typeface="Calibri" panose="020F0502020204030204" pitchFamily="34" charset="0"/>
                      </a:endParaRPr>
                    </a:p>
                  </a:txBody>
                  <a:tcPr marL="3883" marR="3883" marT="3883" marB="0" anchor="ctr"/>
                </a:tc>
                <a:tc>
                  <a:txBody>
                    <a:bodyPr/>
                    <a:lstStyle/>
                    <a:p>
                      <a:pPr algn="ctr" fontAlgn="ctr"/>
                      <a:endParaRPr lang="en-US" sz="600" b="0" i="0" u="none" strike="noStrike">
                        <a:solidFill>
                          <a:srgbClr val="000000"/>
                        </a:solidFill>
                        <a:effectLst/>
                        <a:latin typeface="Calibri" panose="020F0502020204030204" pitchFamily="34" charset="0"/>
                      </a:endParaRPr>
                    </a:p>
                  </a:txBody>
                  <a:tcPr marL="3883" marR="3883" marT="3883" marB="0" anchor="ctr"/>
                </a:tc>
                <a:tc>
                  <a:txBody>
                    <a:bodyPr/>
                    <a:lstStyle/>
                    <a:p>
                      <a:pPr algn="ctr" fontAlgn="ctr"/>
                      <a:endParaRPr lang="en-US" sz="600" b="0" i="0" u="none" strike="noStrike">
                        <a:solidFill>
                          <a:srgbClr val="000000"/>
                        </a:solidFill>
                        <a:effectLst/>
                        <a:latin typeface="Calibri" panose="020F0502020204030204" pitchFamily="34" charset="0"/>
                      </a:endParaRPr>
                    </a:p>
                  </a:txBody>
                  <a:tcPr marL="3883" marR="3883" marT="3883" marB="0" anchor="ctr"/>
                </a:tc>
                <a:tc>
                  <a:txBody>
                    <a:bodyPr/>
                    <a:lstStyle/>
                    <a:p>
                      <a:pPr algn="ctr" fontAlgn="ctr"/>
                      <a:endParaRPr lang="en-US" sz="600" b="0" i="0" u="none" strike="noStrike">
                        <a:solidFill>
                          <a:srgbClr val="000000"/>
                        </a:solidFill>
                        <a:effectLst/>
                        <a:latin typeface="Calibri" panose="020F0502020204030204" pitchFamily="34" charset="0"/>
                      </a:endParaRPr>
                    </a:p>
                  </a:txBody>
                  <a:tcPr marL="3883" marR="3883" marT="3883" marB="0" anchor="ctr"/>
                </a:tc>
                <a:tc>
                  <a:txBody>
                    <a:bodyPr/>
                    <a:lstStyle/>
                    <a:p>
                      <a:pPr algn="ctr" fontAlgn="ctr"/>
                      <a:endParaRPr lang="en-US" sz="600" b="0" i="0" u="none" strike="noStrike">
                        <a:solidFill>
                          <a:srgbClr val="000000"/>
                        </a:solidFill>
                        <a:effectLst/>
                        <a:latin typeface="Calibri" panose="020F0502020204030204" pitchFamily="34" charset="0"/>
                      </a:endParaRPr>
                    </a:p>
                  </a:txBody>
                  <a:tcPr marL="3883" marR="3883" marT="3883" marB="0" anchor="ctr"/>
                </a:tc>
                <a:tc>
                  <a:txBody>
                    <a:bodyPr/>
                    <a:lstStyle/>
                    <a:p>
                      <a:pPr algn="ctr" fontAlgn="ctr"/>
                      <a:endParaRPr lang="en-US" sz="600" b="0" i="0" u="none" strike="noStrike">
                        <a:solidFill>
                          <a:srgbClr val="000000"/>
                        </a:solidFill>
                        <a:effectLst/>
                        <a:latin typeface="Calibri" panose="020F0502020204030204" pitchFamily="34" charset="0"/>
                      </a:endParaRPr>
                    </a:p>
                  </a:txBody>
                  <a:tcPr marL="3883" marR="3883" marT="3883" marB="0" anchor="ctr"/>
                </a:tc>
                <a:tc>
                  <a:txBody>
                    <a:bodyPr/>
                    <a:lstStyle/>
                    <a:p>
                      <a:pPr algn="ctr" fontAlgn="ctr"/>
                      <a:endParaRPr lang="en-US" sz="600" b="0" i="0" u="none" strike="noStrike">
                        <a:solidFill>
                          <a:srgbClr val="000000"/>
                        </a:solidFill>
                        <a:effectLst/>
                        <a:latin typeface="Calibri" panose="020F0502020204030204" pitchFamily="34" charset="0"/>
                      </a:endParaRPr>
                    </a:p>
                  </a:txBody>
                  <a:tcPr marL="3883" marR="3883" marT="3883" marB="0" anchor="ctr"/>
                </a:tc>
                <a:tc>
                  <a:txBody>
                    <a:bodyPr/>
                    <a:lstStyle/>
                    <a:p>
                      <a:pPr algn="ctr" fontAlgn="ctr"/>
                      <a:endParaRPr lang="en-US" sz="600" b="0" i="0" u="none" strike="noStrike">
                        <a:solidFill>
                          <a:srgbClr val="000000"/>
                        </a:solidFill>
                        <a:effectLst/>
                        <a:latin typeface="Calibri" panose="020F0502020204030204" pitchFamily="34" charset="0"/>
                      </a:endParaRPr>
                    </a:p>
                  </a:txBody>
                  <a:tcPr marL="3883" marR="3883" marT="3883" marB="0" anchor="ctr"/>
                </a:tc>
                <a:tc>
                  <a:txBody>
                    <a:bodyPr/>
                    <a:lstStyle/>
                    <a:p>
                      <a:pPr algn="ctr" fontAlgn="ctr"/>
                      <a:endParaRPr lang="en-US" sz="600" b="0" i="0" u="none" strike="noStrike">
                        <a:solidFill>
                          <a:srgbClr val="000000"/>
                        </a:solidFill>
                        <a:effectLst/>
                        <a:latin typeface="Calibri" panose="020F0502020204030204" pitchFamily="34" charset="0"/>
                      </a:endParaRPr>
                    </a:p>
                  </a:txBody>
                  <a:tcPr marL="3883" marR="3883" marT="3883" marB="0" anchor="ctr"/>
                </a:tc>
                <a:tc>
                  <a:txBody>
                    <a:bodyPr/>
                    <a:lstStyle/>
                    <a:p>
                      <a:pPr algn="ctr" fontAlgn="ctr"/>
                      <a:endParaRPr lang="en-US" sz="600" b="0" i="0" u="none" strike="noStrike">
                        <a:solidFill>
                          <a:srgbClr val="000000"/>
                        </a:solidFill>
                        <a:effectLst/>
                        <a:latin typeface="Calibri" panose="020F0502020204030204" pitchFamily="34" charset="0"/>
                      </a:endParaRPr>
                    </a:p>
                  </a:txBody>
                  <a:tcPr marL="3883" marR="3883" marT="3883" marB="0" anchor="ctr"/>
                </a:tc>
                <a:tc>
                  <a:txBody>
                    <a:bodyPr/>
                    <a:lstStyle/>
                    <a:p>
                      <a:pPr algn="ctr" fontAlgn="ctr"/>
                      <a:endParaRPr lang="en-US" sz="600" b="0" i="0" u="none" strike="noStrike">
                        <a:solidFill>
                          <a:srgbClr val="000000"/>
                        </a:solidFill>
                        <a:effectLst/>
                        <a:latin typeface="Calibri" panose="020F0502020204030204" pitchFamily="34" charset="0"/>
                      </a:endParaRPr>
                    </a:p>
                  </a:txBody>
                  <a:tcPr marL="3883" marR="3883" marT="3883" marB="0" anchor="ctr"/>
                </a:tc>
                <a:tc>
                  <a:txBody>
                    <a:bodyPr/>
                    <a:lstStyle/>
                    <a:p>
                      <a:pPr algn="ctr" fontAlgn="ctr"/>
                      <a:endParaRPr lang="en-US" sz="600" b="0" i="0" u="none" strike="noStrike">
                        <a:solidFill>
                          <a:srgbClr val="000000"/>
                        </a:solidFill>
                        <a:effectLst/>
                        <a:latin typeface="Calibri" panose="020F0502020204030204" pitchFamily="34" charset="0"/>
                      </a:endParaRPr>
                    </a:p>
                  </a:txBody>
                  <a:tcPr marL="3883" marR="3883" marT="3883" marB="0" anchor="ctr"/>
                </a:tc>
                <a:tc>
                  <a:txBody>
                    <a:bodyPr/>
                    <a:lstStyle/>
                    <a:p>
                      <a:pPr algn="ctr" fontAlgn="ctr"/>
                      <a:endParaRPr lang="en-US" sz="600" b="0" i="0" u="none" strike="noStrike">
                        <a:solidFill>
                          <a:srgbClr val="000000"/>
                        </a:solidFill>
                        <a:effectLst/>
                        <a:latin typeface="Calibri" panose="020F0502020204030204" pitchFamily="34" charset="0"/>
                      </a:endParaRPr>
                    </a:p>
                  </a:txBody>
                  <a:tcPr marL="3883" marR="3883" marT="3883" marB="0" anchor="ctr"/>
                </a:tc>
                <a:tc>
                  <a:txBody>
                    <a:bodyPr/>
                    <a:lstStyle/>
                    <a:p>
                      <a:pPr algn="ctr" fontAlgn="ctr"/>
                      <a:endParaRPr lang="en-US" sz="600" b="0" i="0" u="none" strike="noStrike">
                        <a:solidFill>
                          <a:srgbClr val="000000"/>
                        </a:solidFill>
                        <a:effectLst/>
                        <a:latin typeface="Calibri" panose="020F0502020204030204" pitchFamily="34" charset="0"/>
                      </a:endParaRPr>
                    </a:p>
                  </a:txBody>
                  <a:tcPr marL="3883" marR="3883" marT="3883" marB="0" anchor="ctr"/>
                </a:tc>
                <a:tc>
                  <a:txBody>
                    <a:bodyPr/>
                    <a:lstStyle/>
                    <a:p>
                      <a:pPr algn="ctr" fontAlgn="ctr"/>
                      <a:endParaRPr lang="en-US" sz="600" b="0" i="0" u="none" strike="noStrike">
                        <a:solidFill>
                          <a:srgbClr val="000000"/>
                        </a:solidFill>
                        <a:effectLst/>
                        <a:latin typeface="Calibri" panose="020F0502020204030204" pitchFamily="34" charset="0"/>
                      </a:endParaRPr>
                    </a:p>
                  </a:txBody>
                  <a:tcPr marL="3883" marR="3883" marT="3883" marB="0" anchor="ctr"/>
                </a:tc>
                <a:extLst>
                  <a:ext uri="{0D108BD9-81ED-4DB2-BD59-A6C34878D82A}">
                    <a16:rowId xmlns:a16="http://schemas.microsoft.com/office/drawing/2014/main" val="637353850"/>
                  </a:ext>
                </a:extLst>
              </a:tr>
              <a:tr h="262611">
                <a:tc>
                  <a:txBody>
                    <a:bodyPr/>
                    <a:lstStyle/>
                    <a:p>
                      <a:pPr algn="ctr" fontAlgn="ctr"/>
                      <a:r>
                        <a:rPr lang="en-US" sz="600" u="none" strike="noStrike" dirty="0">
                          <a:effectLst/>
                        </a:rPr>
                        <a:t>Mean</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39.20702541</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Mean</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0.505231689</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Mean</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30.66339686</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Mean</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1.094917788</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Mean</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0.204783259</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Mean</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13270.42227</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Mean</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0.242899851</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Mean</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0.272047833</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Mean</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0.242899851</a:t>
                      </a:r>
                      <a:endParaRPr lang="en-US" sz="600" b="0" i="0" u="none" strike="noStrike" dirty="0">
                        <a:solidFill>
                          <a:srgbClr val="000000"/>
                        </a:solidFill>
                        <a:effectLst/>
                        <a:latin typeface="Calibri" panose="020F0502020204030204" pitchFamily="34" charset="0"/>
                      </a:endParaRPr>
                    </a:p>
                  </a:txBody>
                  <a:tcPr marL="3883" marR="3883" marT="3883" marB="0" anchor="ctr"/>
                </a:tc>
                <a:extLst>
                  <a:ext uri="{0D108BD9-81ED-4DB2-BD59-A6C34878D82A}">
                    <a16:rowId xmlns:a16="http://schemas.microsoft.com/office/drawing/2014/main" val="502799389"/>
                  </a:ext>
                </a:extLst>
              </a:tr>
              <a:tr h="262611">
                <a:tc>
                  <a:txBody>
                    <a:bodyPr/>
                    <a:lstStyle/>
                    <a:p>
                      <a:pPr algn="ctr" fontAlgn="ctr"/>
                      <a:r>
                        <a:rPr lang="en-US" sz="600" u="none" strike="noStrike" dirty="0">
                          <a:effectLst/>
                        </a:rPr>
                        <a:t>Standard Error</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0.384102419</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Standard Error</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0.013673526</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Standard Error</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0.166714232</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Standard Error</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0.032956155</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Standard Error</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0.01103632</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Standard Error</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331.0674543</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Standard Error</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0.011728017</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Standard Error</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0.012170498</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Standard Error</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0.011728017</a:t>
                      </a:r>
                      <a:endParaRPr lang="en-US" sz="600" b="0" i="0" u="none" strike="noStrike" dirty="0">
                        <a:solidFill>
                          <a:srgbClr val="000000"/>
                        </a:solidFill>
                        <a:effectLst/>
                        <a:latin typeface="Calibri" panose="020F0502020204030204" pitchFamily="34" charset="0"/>
                      </a:endParaRPr>
                    </a:p>
                  </a:txBody>
                  <a:tcPr marL="3883" marR="3883" marT="3883" marB="0" anchor="ctr"/>
                </a:tc>
                <a:extLst>
                  <a:ext uri="{0D108BD9-81ED-4DB2-BD59-A6C34878D82A}">
                    <a16:rowId xmlns:a16="http://schemas.microsoft.com/office/drawing/2014/main" val="1681183010"/>
                  </a:ext>
                </a:extLst>
              </a:tr>
              <a:tr h="262611">
                <a:tc>
                  <a:txBody>
                    <a:bodyPr/>
                    <a:lstStyle/>
                    <a:p>
                      <a:pPr algn="ctr" fontAlgn="ctr"/>
                      <a:r>
                        <a:rPr lang="en-US" sz="600" u="none" strike="noStrike" dirty="0">
                          <a:effectLst/>
                        </a:rPr>
                        <a:t>Median</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39</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Median</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1</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Median</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30.4</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Median</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1</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Median</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0</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Median</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9382.033</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Median</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0</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Median</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0</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Median</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0</a:t>
                      </a:r>
                      <a:endParaRPr lang="en-US" sz="600" b="0" i="0" u="none" strike="noStrike" dirty="0">
                        <a:solidFill>
                          <a:srgbClr val="000000"/>
                        </a:solidFill>
                        <a:effectLst/>
                        <a:latin typeface="Calibri" panose="020F0502020204030204" pitchFamily="34" charset="0"/>
                      </a:endParaRPr>
                    </a:p>
                  </a:txBody>
                  <a:tcPr marL="3883" marR="3883" marT="3883" marB="0" anchor="ctr"/>
                </a:tc>
                <a:extLst>
                  <a:ext uri="{0D108BD9-81ED-4DB2-BD59-A6C34878D82A}">
                    <a16:rowId xmlns:a16="http://schemas.microsoft.com/office/drawing/2014/main" val="1547753479"/>
                  </a:ext>
                </a:extLst>
              </a:tr>
              <a:tr h="537159">
                <a:tc>
                  <a:txBody>
                    <a:bodyPr/>
                    <a:lstStyle/>
                    <a:p>
                      <a:pPr algn="ctr" fontAlgn="ctr"/>
                      <a:r>
                        <a:rPr lang="en-US" sz="600" u="none" strike="noStrike" dirty="0">
                          <a:effectLst/>
                        </a:rPr>
                        <a:t>Mode</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18</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Mode</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1</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Mode</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32.3</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Mode</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0</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Mode</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0</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Mode</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1639.5631</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Mode</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0</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Mode</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0</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Mode</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0</a:t>
                      </a:r>
                      <a:endParaRPr lang="en-US" sz="600" b="0" i="0" u="none" strike="noStrike" dirty="0">
                        <a:solidFill>
                          <a:srgbClr val="000000"/>
                        </a:solidFill>
                        <a:effectLst/>
                        <a:latin typeface="Calibri" panose="020F0502020204030204" pitchFamily="34" charset="0"/>
                      </a:endParaRPr>
                    </a:p>
                  </a:txBody>
                  <a:tcPr marL="3883" marR="3883" marT="3883" marB="0" anchor="ctr"/>
                </a:tc>
                <a:extLst>
                  <a:ext uri="{0D108BD9-81ED-4DB2-BD59-A6C34878D82A}">
                    <a16:rowId xmlns:a16="http://schemas.microsoft.com/office/drawing/2014/main" val="3657021860"/>
                  </a:ext>
                </a:extLst>
              </a:tr>
              <a:tr h="501349">
                <a:tc>
                  <a:txBody>
                    <a:bodyPr/>
                    <a:lstStyle/>
                    <a:p>
                      <a:pPr algn="ctr" fontAlgn="ctr"/>
                      <a:r>
                        <a:rPr lang="en-US" sz="600" u="none" strike="noStrike" dirty="0">
                          <a:effectLst/>
                        </a:rPr>
                        <a:t>Standard Deviation</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14.04996038</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Standard Deviation</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0.500159569</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Standard Deviation</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6.098186912</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Standard Deviation</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1.20549274</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Standard Deviation</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0.403694038</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Standard Deviation</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12110.01124</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Standard Deviation</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0.428995407</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Standard Deviation</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0.445180784</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Standard Deviation</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0.428995407</a:t>
                      </a:r>
                      <a:endParaRPr lang="en-US" sz="600" b="0" i="0" u="none" strike="noStrike" dirty="0">
                        <a:solidFill>
                          <a:srgbClr val="000000"/>
                        </a:solidFill>
                        <a:effectLst/>
                        <a:latin typeface="Calibri" panose="020F0502020204030204" pitchFamily="34" charset="0"/>
                      </a:endParaRPr>
                    </a:p>
                  </a:txBody>
                  <a:tcPr marL="3883" marR="3883" marT="3883" marB="0" anchor="ctr"/>
                </a:tc>
                <a:extLst>
                  <a:ext uri="{0D108BD9-81ED-4DB2-BD59-A6C34878D82A}">
                    <a16:rowId xmlns:a16="http://schemas.microsoft.com/office/drawing/2014/main" val="1751739667"/>
                  </a:ext>
                </a:extLst>
              </a:tr>
              <a:tr h="262611">
                <a:tc>
                  <a:txBody>
                    <a:bodyPr/>
                    <a:lstStyle/>
                    <a:p>
                      <a:pPr algn="ctr" fontAlgn="ctr"/>
                      <a:r>
                        <a:rPr lang="en-US" sz="600" u="none" strike="noStrike" dirty="0">
                          <a:effectLst/>
                        </a:rPr>
                        <a:t>Sample Variance</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197.4013867</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Sample Variance</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0.250159595</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Sample Variance</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37.18788361</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Sample Variance</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1.453212746</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Sample Variance</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0.162968876</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Sample Variance</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146652372.2</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Sample Variance</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0.18403706</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Sample Variance</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0.19818593</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Sample Variance</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0.18403706</a:t>
                      </a:r>
                      <a:endParaRPr lang="en-US" sz="600" b="0" i="0" u="none" strike="noStrike" dirty="0">
                        <a:solidFill>
                          <a:srgbClr val="000000"/>
                        </a:solidFill>
                        <a:effectLst/>
                        <a:latin typeface="Calibri" panose="020F0502020204030204" pitchFamily="34" charset="0"/>
                      </a:endParaRPr>
                    </a:p>
                  </a:txBody>
                  <a:tcPr marL="3883" marR="3883" marT="3883" marB="0" anchor="ctr"/>
                </a:tc>
                <a:extLst>
                  <a:ext uri="{0D108BD9-81ED-4DB2-BD59-A6C34878D82A}">
                    <a16:rowId xmlns:a16="http://schemas.microsoft.com/office/drawing/2014/main" val="4293517931"/>
                  </a:ext>
                </a:extLst>
              </a:tr>
              <a:tr h="262611">
                <a:tc>
                  <a:txBody>
                    <a:bodyPr/>
                    <a:lstStyle/>
                    <a:p>
                      <a:pPr algn="ctr" fontAlgn="ctr"/>
                      <a:r>
                        <a:rPr lang="en-US" sz="600" u="none" strike="noStrike" dirty="0">
                          <a:effectLst/>
                        </a:rPr>
                        <a:t>Kurtosis</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-1.245087653</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Kurtosis</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-2.002556636</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Kurtosis</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-0.050731531</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Kurtosis</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0.202454147</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Kurtosis</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0.145755539</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Kurtosis</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1.606298653</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Kurtosis</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-0.559856699</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Kurtosis</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-0.949522817</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Kurtosis</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-0.559856699</a:t>
                      </a:r>
                      <a:endParaRPr lang="en-US" sz="600" b="0" i="0" u="none" strike="noStrike" dirty="0">
                        <a:solidFill>
                          <a:srgbClr val="000000"/>
                        </a:solidFill>
                        <a:effectLst/>
                        <a:latin typeface="Calibri" panose="020F0502020204030204" pitchFamily="34" charset="0"/>
                      </a:endParaRPr>
                    </a:p>
                  </a:txBody>
                  <a:tcPr marL="3883" marR="3883" marT="3883" marB="0" anchor="ctr"/>
                </a:tc>
                <a:extLst>
                  <a:ext uri="{0D108BD9-81ED-4DB2-BD59-A6C34878D82A}">
                    <a16:rowId xmlns:a16="http://schemas.microsoft.com/office/drawing/2014/main" val="1752019378"/>
                  </a:ext>
                </a:extLst>
              </a:tr>
              <a:tr h="262611">
                <a:tc>
                  <a:txBody>
                    <a:bodyPr/>
                    <a:lstStyle/>
                    <a:p>
                      <a:pPr algn="ctr" fontAlgn="ctr"/>
                      <a:r>
                        <a:rPr lang="en-US" sz="600" u="none" strike="noStrike" dirty="0">
                          <a:effectLst/>
                        </a:rPr>
                        <a:t>Skewness</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0.055672516</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Skewness</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-0.020951397</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Skewness</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0.284047111</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Skewness</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0.93838044</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Skewness</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1.46476616</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Skewness</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1.515879658</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Skewness</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1.200409261</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Skewness</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1.025621147</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Skewness</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1.200409261</a:t>
                      </a:r>
                      <a:endParaRPr lang="en-US" sz="600" b="0" i="0" u="none" strike="noStrike" dirty="0">
                        <a:solidFill>
                          <a:srgbClr val="000000"/>
                        </a:solidFill>
                        <a:effectLst/>
                        <a:latin typeface="Calibri" panose="020F0502020204030204" pitchFamily="34" charset="0"/>
                      </a:endParaRPr>
                    </a:p>
                  </a:txBody>
                  <a:tcPr marL="3883" marR="3883" marT="3883" marB="0" anchor="ctr"/>
                </a:tc>
                <a:extLst>
                  <a:ext uri="{0D108BD9-81ED-4DB2-BD59-A6C34878D82A}">
                    <a16:rowId xmlns:a16="http://schemas.microsoft.com/office/drawing/2014/main" val="1226616664"/>
                  </a:ext>
                </a:extLst>
              </a:tr>
              <a:tr h="262611">
                <a:tc>
                  <a:txBody>
                    <a:bodyPr/>
                    <a:lstStyle/>
                    <a:p>
                      <a:pPr algn="ctr" fontAlgn="ctr"/>
                      <a:r>
                        <a:rPr lang="en-US" sz="600" u="none" strike="noStrike" dirty="0">
                          <a:effectLst/>
                        </a:rPr>
                        <a:t>Range</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46</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Range</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1</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Range</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37.17</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Range</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5</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Range</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1</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Range</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62648.55411</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Range</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1</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Range</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1</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Range</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1</a:t>
                      </a:r>
                      <a:endParaRPr lang="en-US" sz="600" b="0" i="0" u="none" strike="noStrike" dirty="0">
                        <a:solidFill>
                          <a:srgbClr val="000000"/>
                        </a:solidFill>
                        <a:effectLst/>
                        <a:latin typeface="Calibri" panose="020F0502020204030204" pitchFamily="34" charset="0"/>
                      </a:endParaRPr>
                    </a:p>
                  </a:txBody>
                  <a:tcPr marL="3883" marR="3883" marT="3883" marB="0" anchor="ctr"/>
                </a:tc>
                <a:extLst>
                  <a:ext uri="{0D108BD9-81ED-4DB2-BD59-A6C34878D82A}">
                    <a16:rowId xmlns:a16="http://schemas.microsoft.com/office/drawing/2014/main" val="2437260609"/>
                  </a:ext>
                </a:extLst>
              </a:tr>
              <a:tr h="262611">
                <a:tc>
                  <a:txBody>
                    <a:bodyPr/>
                    <a:lstStyle/>
                    <a:p>
                      <a:pPr algn="ctr" fontAlgn="ctr"/>
                      <a:r>
                        <a:rPr lang="en-US" sz="600" u="none" strike="noStrike" dirty="0">
                          <a:effectLst/>
                        </a:rPr>
                        <a:t>Minimum</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18</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Minimum</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0</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Minimum</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15.96</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Minimum</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0</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Minimum</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0</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Minimum</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1121.8739</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Minimum</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0</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Minimum</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0</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Minimum</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0</a:t>
                      </a:r>
                      <a:endParaRPr lang="en-US" sz="600" b="0" i="0" u="none" strike="noStrike" dirty="0">
                        <a:solidFill>
                          <a:srgbClr val="000000"/>
                        </a:solidFill>
                        <a:effectLst/>
                        <a:latin typeface="Calibri" panose="020F0502020204030204" pitchFamily="34" charset="0"/>
                      </a:endParaRPr>
                    </a:p>
                  </a:txBody>
                  <a:tcPr marL="3883" marR="3883" marT="3883" marB="0" anchor="ctr"/>
                </a:tc>
                <a:extLst>
                  <a:ext uri="{0D108BD9-81ED-4DB2-BD59-A6C34878D82A}">
                    <a16:rowId xmlns:a16="http://schemas.microsoft.com/office/drawing/2014/main" val="1450373622"/>
                  </a:ext>
                </a:extLst>
              </a:tr>
              <a:tr h="262611">
                <a:tc>
                  <a:txBody>
                    <a:bodyPr/>
                    <a:lstStyle/>
                    <a:p>
                      <a:pPr algn="ctr" fontAlgn="ctr"/>
                      <a:r>
                        <a:rPr lang="en-US" sz="600" u="none" strike="noStrike" dirty="0">
                          <a:effectLst/>
                        </a:rPr>
                        <a:t>Maximum</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64</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Maximum</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1</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Maximum</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53.13</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Maximum</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5</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Maximum</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1</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Maximum</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63770.42801</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Maximum</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1</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Maximum</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1</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Maximum</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1</a:t>
                      </a:r>
                      <a:endParaRPr lang="en-US" sz="600" b="0" i="0" u="none" strike="noStrike" dirty="0">
                        <a:solidFill>
                          <a:srgbClr val="000000"/>
                        </a:solidFill>
                        <a:effectLst/>
                        <a:latin typeface="Calibri" panose="020F0502020204030204" pitchFamily="34" charset="0"/>
                      </a:endParaRPr>
                    </a:p>
                  </a:txBody>
                  <a:tcPr marL="3883" marR="3883" marT="3883" marB="0" anchor="ctr"/>
                </a:tc>
                <a:extLst>
                  <a:ext uri="{0D108BD9-81ED-4DB2-BD59-A6C34878D82A}">
                    <a16:rowId xmlns:a16="http://schemas.microsoft.com/office/drawing/2014/main" val="2355985721"/>
                  </a:ext>
                </a:extLst>
              </a:tr>
              <a:tr h="262611">
                <a:tc>
                  <a:txBody>
                    <a:bodyPr/>
                    <a:lstStyle/>
                    <a:p>
                      <a:pPr algn="ctr" fontAlgn="ctr"/>
                      <a:r>
                        <a:rPr lang="en-US" sz="600" u="none" strike="noStrike" dirty="0">
                          <a:effectLst/>
                        </a:rPr>
                        <a:t>Sum</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52459</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Sum</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676</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Sum</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41027.625</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Sum</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1465</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Sum</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274</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Sum</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17755824.99</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Sum</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325</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Sum</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364</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Sum</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325</a:t>
                      </a:r>
                      <a:endParaRPr lang="en-US" sz="600" b="0" i="0" u="none" strike="noStrike" dirty="0">
                        <a:solidFill>
                          <a:srgbClr val="000000"/>
                        </a:solidFill>
                        <a:effectLst/>
                        <a:latin typeface="Calibri" panose="020F0502020204030204" pitchFamily="34" charset="0"/>
                      </a:endParaRPr>
                    </a:p>
                  </a:txBody>
                  <a:tcPr marL="3883" marR="3883" marT="3883" marB="0" anchor="ctr"/>
                </a:tc>
                <a:extLst>
                  <a:ext uri="{0D108BD9-81ED-4DB2-BD59-A6C34878D82A}">
                    <a16:rowId xmlns:a16="http://schemas.microsoft.com/office/drawing/2014/main" val="3962069522"/>
                  </a:ext>
                </a:extLst>
              </a:tr>
              <a:tr h="262611">
                <a:tc>
                  <a:txBody>
                    <a:bodyPr/>
                    <a:lstStyle/>
                    <a:p>
                      <a:pPr algn="ctr" fontAlgn="ctr"/>
                      <a:r>
                        <a:rPr lang="en-US" sz="600" u="none" strike="noStrike" dirty="0">
                          <a:effectLst/>
                        </a:rPr>
                        <a:t>Count</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1338</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Count</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1338</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Count</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1338</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Count</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1338</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Count</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1338</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Count</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1338</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Count</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1338</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Count</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1338</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Count</a:t>
                      </a:r>
                      <a:endParaRPr lang="en-US" sz="600" b="0" i="0" u="none" strike="noStrike" dirty="0">
                        <a:solidFill>
                          <a:srgbClr val="000000"/>
                        </a:solidFill>
                        <a:effectLst/>
                        <a:latin typeface="Calibri" panose="020F0502020204030204" pitchFamily="34" charset="0"/>
                      </a:endParaRPr>
                    </a:p>
                  </a:txBody>
                  <a:tcPr marL="3883" marR="3883" marT="3883" marB="0" anchor="ctr"/>
                </a:tc>
                <a:tc>
                  <a:txBody>
                    <a:bodyPr/>
                    <a:lstStyle/>
                    <a:p>
                      <a:pPr algn="ctr" fontAlgn="ctr"/>
                      <a:r>
                        <a:rPr lang="en-US" sz="600" u="none" strike="noStrike" dirty="0">
                          <a:effectLst/>
                        </a:rPr>
                        <a:t>1338</a:t>
                      </a:r>
                      <a:endParaRPr lang="en-US" sz="600" b="0" i="0" u="none" strike="noStrike" dirty="0">
                        <a:solidFill>
                          <a:srgbClr val="000000"/>
                        </a:solidFill>
                        <a:effectLst/>
                        <a:latin typeface="Calibri" panose="020F0502020204030204" pitchFamily="34" charset="0"/>
                      </a:endParaRPr>
                    </a:p>
                  </a:txBody>
                  <a:tcPr marL="3883" marR="3883" marT="3883" marB="0" anchor="ctr"/>
                </a:tc>
                <a:extLst>
                  <a:ext uri="{0D108BD9-81ED-4DB2-BD59-A6C34878D82A}">
                    <a16:rowId xmlns:a16="http://schemas.microsoft.com/office/drawing/2014/main" val="3922937120"/>
                  </a:ext>
                </a:extLst>
              </a:tr>
            </a:tbl>
          </a:graphicData>
        </a:graphic>
      </p:graphicFrame>
      <p:sp>
        <p:nvSpPr>
          <p:cNvPr id="3" name="Slide Number Placeholder 2">
            <a:extLst>
              <a:ext uri="{FF2B5EF4-FFF2-40B4-BE49-F238E27FC236}">
                <a16:creationId xmlns:a16="http://schemas.microsoft.com/office/drawing/2014/main" id="{54D0CDDE-405F-BEC7-B7D7-379E11726C0A}"/>
              </a:ext>
            </a:extLst>
          </p:cNvPr>
          <p:cNvSpPr>
            <a:spLocks noGrp="1"/>
          </p:cNvSpPr>
          <p:nvPr>
            <p:ph type="sldNum" sz="quarter" idx="12"/>
          </p:nvPr>
        </p:nvSpPr>
        <p:spPr/>
        <p:txBody>
          <a:bodyPr/>
          <a:lstStyle/>
          <a:p>
            <a:fld id="{AACF5A90-21B9-426F-B61E-0B0C08F705C7}" type="slidenum">
              <a:rPr lang="en-US" smtClean="0"/>
              <a:t>23</a:t>
            </a:fld>
            <a:endParaRPr lang="en-US"/>
          </a:p>
        </p:txBody>
      </p:sp>
    </p:spTree>
    <p:extLst>
      <p:ext uri="{BB962C8B-B14F-4D97-AF65-F5344CB8AC3E}">
        <p14:creationId xmlns:p14="http://schemas.microsoft.com/office/powerpoint/2010/main" val="3402287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E404D-7395-49CD-2D78-85117FAC28D1}"/>
              </a:ext>
            </a:extLst>
          </p:cNvPr>
          <p:cNvSpPr>
            <a:spLocks noGrp="1"/>
          </p:cNvSpPr>
          <p:nvPr>
            <p:ph type="title"/>
          </p:nvPr>
        </p:nvSpPr>
        <p:spPr/>
        <p:txBody>
          <a:bodyPr/>
          <a:lstStyle/>
          <a:p>
            <a:pPr algn="ctr"/>
            <a:r>
              <a:rPr lang="en-US" sz="2400" dirty="0">
                <a:solidFill>
                  <a:srgbClr val="FF0000"/>
                </a:solidFill>
              </a:rPr>
              <a:t>PRESENTED BY GROUP-1</a:t>
            </a:r>
            <a:br>
              <a:rPr lang="en-US" sz="2400" dirty="0"/>
            </a:br>
            <a:endParaRPr lang="en-US" sz="2400" dirty="0">
              <a:solidFill>
                <a:srgbClr val="FF0000"/>
              </a:solidFill>
            </a:endParaRPr>
          </a:p>
        </p:txBody>
      </p:sp>
      <p:sp>
        <p:nvSpPr>
          <p:cNvPr id="3" name="Content Placeholder 2">
            <a:extLst>
              <a:ext uri="{FF2B5EF4-FFF2-40B4-BE49-F238E27FC236}">
                <a16:creationId xmlns:a16="http://schemas.microsoft.com/office/drawing/2014/main" id="{27408A22-C3C6-5C43-9C75-C6DD958223C2}"/>
              </a:ext>
            </a:extLst>
          </p:cNvPr>
          <p:cNvSpPr>
            <a:spLocks noGrp="1"/>
          </p:cNvSpPr>
          <p:nvPr>
            <p:ph idx="1"/>
          </p:nvPr>
        </p:nvSpPr>
        <p:spPr/>
        <p:txBody>
          <a:bodyPr>
            <a:normAutofit/>
          </a:bodyPr>
          <a:lstStyle/>
          <a:p>
            <a:pPr marL="0" indent="0" algn="ctr">
              <a:buNone/>
            </a:pPr>
            <a:r>
              <a:rPr lang="en-US" sz="6000" b="1" dirty="0">
                <a:solidFill>
                  <a:srgbClr val="00B050"/>
                </a:solidFill>
                <a:latin typeface="Bookman Old Style"/>
              </a:rPr>
              <a:t>THANK YOU</a:t>
            </a:r>
            <a:endParaRPr lang="en-US" dirty="0">
              <a:solidFill>
                <a:srgbClr val="00B050"/>
              </a:solidFill>
            </a:endParaRPr>
          </a:p>
        </p:txBody>
      </p:sp>
      <p:sp>
        <p:nvSpPr>
          <p:cNvPr id="4" name="Slide Number Placeholder 3">
            <a:extLst>
              <a:ext uri="{FF2B5EF4-FFF2-40B4-BE49-F238E27FC236}">
                <a16:creationId xmlns:a16="http://schemas.microsoft.com/office/drawing/2014/main" id="{9ED5B71C-4951-C512-A809-5ADD59D640C4}"/>
              </a:ext>
            </a:extLst>
          </p:cNvPr>
          <p:cNvSpPr>
            <a:spLocks noGrp="1"/>
          </p:cNvSpPr>
          <p:nvPr>
            <p:ph type="sldNum" sz="quarter" idx="12"/>
          </p:nvPr>
        </p:nvSpPr>
        <p:spPr/>
        <p:txBody>
          <a:bodyPr/>
          <a:lstStyle/>
          <a:p>
            <a:fld id="{AACF5A90-21B9-426F-B61E-0B0C08F705C7}" type="slidenum">
              <a:rPr lang="en-US" smtClean="0"/>
              <a:t>24</a:t>
            </a:fld>
            <a:endParaRPr lang="en-US"/>
          </a:p>
        </p:txBody>
      </p:sp>
    </p:spTree>
    <p:extLst>
      <p:ext uri="{BB962C8B-B14F-4D97-AF65-F5344CB8AC3E}">
        <p14:creationId xmlns:p14="http://schemas.microsoft.com/office/powerpoint/2010/main" val="2285685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E7A6F0-5CD3-481E-B0F2-E7F99FE6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1290DF-4975-4FCD-8B8D-BBC86B836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8603A58-F163-A620-E55B-39998A5B25CC}"/>
              </a:ext>
            </a:extLst>
          </p:cNvPr>
          <p:cNvSpPr>
            <a:spLocks noGrp="1"/>
          </p:cNvSpPr>
          <p:nvPr>
            <p:ph type="title"/>
          </p:nvPr>
        </p:nvSpPr>
        <p:spPr>
          <a:xfrm>
            <a:off x="860612" y="1138228"/>
            <a:ext cx="3793685" cy="3858767"/>
          </a:xfrm>
        </p:spPr>
        <p:txBody>
          <a:bodyPr anchor="ctr">
            <a:normAutofit/>
          </a:bodyPr>
          <a:lstStyle/>
          <a:p>
            <a:r>
              <a:rPr lang="en-US" sz="3600" b="1" dirty="0"/>
              <a:t>CATEGORICAL AND CONTINUOUS VARIABLES</a:t>
            </a:r>
            <a:br>
              <a:rPr lang="en-US" sz="3600" b="1" dirty="0"/>
            </a:br>
            <a:r>
              <a:rPr lang="en-US" sz="3600" b="1" dirty="0"/>
              <a:t> FROM THE GIVEN DATASET</a:t>
            </a:r>
            <a:endParaRPr lang="en-US" sz="3600" dirty="0"/>
          </a:p>
        </p:txBody>
      </p:sp>
      <p:grpSp>
        <p:nvGrpSpPr>
          <p:cNvPr id="12" name="Group 11">
            <a:extLst>
              <a:ext uri="{FF2B5EF4-FFF2-40B4-BE49-F238E27FC236}">
                <a16:creationId xmlns:a16="http://schemas.microsoft.com/office/drawing/2014/main" id="{357CA18A-A333-4DCB-842B-76827D2ECB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00021" y="638300"/>
            <a:ext cx="6409605" cy="4858625"/>
            <a:chOff x="7807230" y="2012810"/>
            <a:chExt cx="3251252" cy="3459865"/>
          </a:xfrm>
        </p:grpSpPr>
        <p:sp>
          <p:nvSpPr>
            <p:cNvPr id="13" name="Rectangle 12">
              <a:extLst>
                <a:ext uri="{FF2B5EF4-FFF2-40B4-BE49-F238E27FC236}">
                  <a16:creationId xmlns:a16="http://schemas.microsoft.com/office/drawing/2014/main" id="{6E785FC3-CE7B-46F8-8C7A-EBBF001E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5069D9A-30C7-4159-880C-DD2BDC510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9FE1511-6E1B-4F0E-8FF0-958527181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9891" y="973636"/>
            <a:ext cx="5769864"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54A066D-8C7C-7D7D-0FDB-6CF0A92DCF71}"/>
              </a:ext>
            </a:extLst>
          </p:cNvPr>
          <p:cNvSpPr>
            <a:spLocks noGrp="1"/>
          </p:cNvSpPr>
          <p:nvPr>
            <p:ph idx="1"/>
          </p:nvPr>
        </p:nvSpPr>
        <p:spPr>
          <a:xfrm>
            <a:off x="5584483" y="1138228"/>
            <a:ext cx="5440680" cy="3858768"/>
          </a:xfrm>
        </p:spPr>
        <p:txBody>
          <a:bodyPr anchor="ctr">
            <a:normAutofit/>
          </a:bodyPr>
          <a:lstStyle/>
          <a:p>
            <a:pPr>
              <a:buFont typeface="Wingdings" panose="020B0604020202020204" pitchFamily="34" charset="0"/>
              <a:buChar char="Ø"/>
            </a:pPr>
            <a:r>
              <a:rPr lang="en-US" dirty="0">
                <a:solidFill>
                  <a:srgbClr val="000000"/>
                </a:solidFill>
                <a:latin typeface="Times New Roman"/>
                <a:cs typeface="Times New Roman"/>
              </a:rPr>
              <a:t>a. Identify the categorical and continuous variables </a:t>
            </a:r>
            <a:endParaRPr lang="en-US" dirty="0">
              <a:ea typeface="+mn-lt"/>
              <a:cs typeface="+mn-lt"/>
            </a:endParaRPr>
          </a:p>
          <a:p>
            <a:r>
              <a:rPr lang="en-US" b="1" dirty="0">
                <a:solidFill>
                  <a:srgbClr val="000000"/>
                </a:solidFill>
              </a:rPr>
              <a:t>CATEGORICAL VARIABLES</a:t>
            </a:r>
          </a:p>
          <a:p>
            <a:pPr marL="0" indent="0">
              <a:buNone/>
            </a:pPr>
            <a:r>
              <a:rPr lang="en-US" b="1" dirty="0">
                <a:solidFill>
                  <a:srgbClr val="000000"/>
                </a:solidFill>
              </a:rPr>
              <a:t>(ITS HAVE MOSTELY NAMES OR LABLES)</a:t>
            </a:r>
          </a:p>
          <a:p>
            <a:pPr marL="514350" indent="-514350">
              <a:buFont typeface="+mj-lt"/>
              <a:buAutoNum type="romanUcPeriod"/>
            </a:pPr>
            <a:r>
              <a:rPr lang="en-US" dirty="0">
                <a:solidFill>
                  <a:srgbClr val="000000"/>
                </a:solidFill>
              </a:rPr>
              <a:t> SEX</a:t>
            </a:r>
          </a:p>
          <a:p>
            <a:pPr marL="514350" indent="-514350">
              <a:buFont typeface="+mj-lt"/>
              <a:buAutoNum type="romanUcPeriod"/>
            </a:pPr>
            <a:r>
              <a:rPr lang="en-US" dirty="0">
                <a:solidFill>
                  <a:srgbClr val="000000"/>
                </a:solidFill>
              </a:rPr>
              <a:t>REGION</a:t>
            </a:r>
          </a:p>
          <a:p>
            <a:pPr marL="514350" indent="-514350">
              <a:buFont typeface="+mj-lt"/>
              <a:buAutoNum type="romanUcPeriod"/>
            </a:pPr>
            <a:r>
              <a:rPr lang="en-US" dirty="0">
                <a:solidFill>
                  <a:srgbClr val="000000"/>
                </a:solidFill>
              </a:rPr>
              <a:t>SMOKER</a:t>
            </a:r>
          </a:p>
          <a:p>
            <a:pPr marL="514350" indent="-514350">
              <a:buFont typeface="+mj-lt"/>
              <a:buAutoNum type="romanUcPeriod"/>
            </a:pPr>
            <a:endParaRPr lang="en-US">
              <a:solidFill>
                <a:srgbClr val="000000"/>
              </a:solidFill>
            </a:endParaRPr>
          </a:p>
        </p:txBody>
      </p:sp>
      <p:pic>
        <p:nvPicPr>
          <p:cNvPr id="18" name="Picture 17">
            <a:extLst>
              <a:ext uri="{FF2B5EF4-FFF2-40B4-BE49-F238E27FC236}">
                <a16:creationId xmlns:a16="http://schemas.microsoft.com/office/drawing/2014/main" id="{025CEF6D-5E98-4B5C-A10F-7459C1EEF1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05C73161-1E4E-4E6A-91B2-E885CF8FF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AF592FCE-FBD2-5474-5B4B-12C2B32F9BF4}"/>
              </a:ext>
            </a:extLst>
          </p:cNvPr>
          <p:cNvSpPr>
            <a:spLocks noGrp="1"/>
          </p:cNvSpPr>
          <p:nvPr>
            <p:ph type="sldNum" sz="quarter" idx="12"/>
          </p:nvPr>
        </p:nvSpPr>
        <p:spPr/>
        <p:txBody>
          <a:bodyPr/>
          <a:lstStyle/>
          <a:p>
            <a:fld id="{AACF5A90-21B9-426F-B61E-0B0C08F705C7}" type="slidenum">
              <a:rPr lang="en-US" smtClean="0"/>
              <a:t>3</a:t>
            </a:fld>
            <a:endParaRPr lang="en-US"/>
          </a:p>
        </p:txBody>
      </p:sp>
    </p:spTree>
    <p:extLst>
      <p:ext uri="{BB962C8B-B14F-4D97-AF65-F5344CB8AC3E}">
        <p14:creationId xmlns:p14="http://schemas.microsoft.com/office/powerpoint/2010/main" val="2554619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E7A6F0-5CD3-481E-B0F2-E7F99FE6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1290DF-4975-4FCD-8B8D-BBC86B836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84DE01EA-73B7-06D7-AB1A-157CA10D534B}"/>
              </a:ext>
            </a:extLst>
          </p:cNvPr>
          <p:cNvSpPr>
            <a:spLocks noGrp="1"/>
          </p:cNvSpPr>
          <p:nvPr>
            <p:ph type="title"/>
          </p:nvPr>
        </p:nvSpPr>
        <p:spPr>
          <a:xfrm>
            <a:off x="860612" y="1138228"/>
            <a:ext cx="3793685" cy="3858767"/>
          </a:xfrm>
        </p:spPr>
        <p:txBody>
          <a:bodyPr anchor="ctr">
            <a:normAutofit/>
          </a:bodyPr>
          <a:lstStyle/>
          <a:p>
            <a:r>
              <a:rPr lang="en-US" sz="3600" b="1" dirty="0"/>
              <a:t>CATEGORICAL AND CONTINUOUS VARIABLES</a:t>
            </a:r>
            <a:br>
              <a:rPr lang="en-US" sz="3600" b="1" dirty="0"/>
            </a:br>
            <a:r>
              <a:rPr lang="en-US" sz="3600" b="1" dirty="0"/>
              <a:t> FROM THE GIVEN DATASET</a:t>
            </a:r>
            <a:endParaRPr lang="en-US" sz="3600" dirty="0"/>
          </a:p>
        </p:txBody>
      </p:sp>
      <p:grpSp>
        <p:nvGrpSpPr>
          <p:cNvPr id="12" name="Group 11">
            <a:extLst>
              <a:ext uri="{FF2B5EF4-FFF2-40B4-BE49-F238E27FC236}">
                <a16:creationId xmlns:a16="http://schemas.microsoft.com/office/drawing/2014/main" id="{357CA18A-A333-4DCB-842B-76827D2ECB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00021" y="638300"/>
            <a:ext cx="6409605" cy="4858625"/>
            <a:chOff x="7807230" y="2012810"/>
            <a:chExt cx="3251252" cy="3459865"/>
          </a:xfrm>
        </p:grpSpPr>
        <p:sp>
          <p:nvSpPr>
            <p:cNvPr id="13" name="Rectangle 12">
              <a:extLst>
                <a:ext uri="{FF2B5EF4-FFF2-40B4-BE49-F238E27FC236}">
                  <a16:creationId xmlns:a16="http://schemas.microsoft.com/office/drawing/2014/main" id="{6E785FC3-CE7B-46F8-8C7A-EBBF001E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5069D9A-30C7-4159-880C-DD2BDC510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9FE1511-6E1B-4F0E-8FF0-958527181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9891" y="973636"/>
            <a:ext cx="5769864"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A184D8-F881-8F12-6843-89A14CA4B646}"/>
              </a:ext>
            </a:extLst>
          </p:cNvPr>
          <p:cNvSpPr>
            <a:spLocks noGrp="1"/>
          </p:cNvSpPr>
          <p:nvPr>
            <p:ph idx="1"/>
          </p:nvPr>
        </p:nvSpPr>
        <p:spPr>
          <a:xfrm>
            <a:off x="5584483" y="1138228"/>
            <a:ext cx="5440680" cy="3858768"/>
          </a:xfrm>
        </p:spPr>
        <p:txBody>
          <a:bodyPr anchor="ctr">
            <a:normAutofit fontScale="92500" lnSpcReduction="20000"/>
          </a:bodyPr>
          <a:lstStyle/>
          <a:p>
            <a:pPr>
              <a:lnSpc>
                <a:spcPct val="110000"/>
              </a:lnSpc>
            </a:pPr>
            <a:endParaRPr lang="en-US" sz="1900" b="1" dirty="0">
              <a:solidFill>
                <a:srgbClr val="000000"/>
              </a:solidFill>
            </a:endParaRPr>
          </a:p>
          <a:p>
            <a:pPr>
              <a:lnSpc>
                <a:spcPct val="110000"/>
              </a:lnSpc>
            </a:pPr>
            <a:endParaRPr lang="en-US" sz="1900" b="1" dirty="0">
              <a:solidFill>
                <a:srgbClr val="000000"/>
              </a:solidFill>
            </a:endParaRPr>
          </a:p>
          <a:p>
            <a:pPr>
              <a:lnSpc>
                <a:spcPct val="110000"/>
              </a:lnSpc>
            </a:pPr>
            <a:r>
              <a:rPr lang="en-US" sz="1900" b="1" dirty="0">
                <a:solidFill>
                  <a:srgbClr val="000000"/>
                </a:solidFill>
              </a:rPr>
              <a:t>CONTINUOUS VARIABLES</a:t>
            </a:r>
            <a:endParaRPr lang="en-US" dirty="0"/>
          </a:p>
          <a:p>
            <a:pPr marL="0" indent="0">
              <a:lnSpc>
                <a:spcPct val="110000"/>
              </a:lnSpc>
              <a:buNone/>
            </a:pPr>
            <a:r>
              <a:rPr lang="en-US" sz="1900" b="1" dirty="0">
                <a:solidFill>
                  <a:srgbClr val="000000"/>
                </a:solidFill>
              </a:rPr>
              <a:t>(NUMBERD VALUES THAT ARE MEASURED, AND NUMBER WITHIN A PARTICULAR RANGE)</a:t>
            </a:r>
          </a:p>
          <a:p>
            <a:pPr marL="514350" indent="-514350">
              <a:lnSpc>
                <a:spcPct val="110000"/>
              </a:lnSpc>
              <a:buFont typeface="+mj-lt"/>
              <a:buAutoNum type="romanUcPeriod"/>
            </a:pPr>
            <a:r>
              <a:rPr lang="en-US" sz="1900" b="1" dirty="0">
                <a:solidFill>
                  <a:srgbClr val="000000"/>
                </a:solidFill>
              </a:rPr>
              <a:t>BMI{BODY MASS INDEX}</a:t>
            </a:r>
          </a:p>
          <a:p>
            <a:pPr marL="514350" indent="-514350">
              <a:lnSpc>
                <a:spcPct val="110000"/>
              </a:lnSpc>
              <a:buFont typeface="+mj-lt"/>
              <a:buAutoNum type="romanUcPeriod"/>
            </a:pPr>
            <a:r>
              <a:rPr lang="en-US" sz="1900" b="1" dirty="0">
                <a:solidFill>
                  <a:srgbClr val="000000"/>
                </a:solidFill>
              </a:rPr>
              <a:t>CHARGES</a:t>
            </a:r>
          </a:p>
          <a:p>
            <a:pPr>
              <a:lnSpc>
                <a:spcPct val="110000"/>
              </a:lnSpc>
              <a:buFont typeface="Arial" panose="020B0604020202020204" pitchFamily="34" charset="0"/>
              <a:buChar char="•"/>
            </a:pPr>
            <a:r>
              <a:rPr lang="en-US" sz="1900" b="1" dirty="0">
                <a:solidFill>
                  <a:srgbClr val="000000"/>
                </a:solidFill>
              </a:rPr>
              <a:t>DISCRETE VARIABLES</a:t>
            </a:r>
          </a:p>
          <a:p>
            <a:pPr marL="0" indent="0">
              <a:lnSpc>
                <a:spcPct val="110000"/>
              </a:lnSpc>
              <a:buNone/>
            </a:pPr>
            <a:r>
              <a:rPr lang="en-US" sz="1900" b="1" dirty="0">
                <a:solidFill>
                  <a:srgbClr val="000000"/>
                </a:solidFill>
              </a:rPr>
              <a:t>(IT ONLY TAKE CERTAIN VALUES)</a:t>
            </a:r>
          </a:p>
          <a:p>
            <a:pPr marL="400050" indent="-400050">
              <a:lnSpc>
                <a:spcPct val="110000"/>
              </a:lnSpc>
              <a:buFont typeface="+mj-lt"/>
              <a:buAutoNum type="romanUcPeriod"/>
            </a:pPr>
            <a:r>
              <a:rPr lang="en-US" sz="1900" b="1" dirty="0">
                <a:solidFill>
                  <a:srgbClr val="000000"/>
                </a:solidFill>
              </a:rPr>
              <a:t>AGE &amp; CHILDREN</a:t>
            </a:r>
          </a:p>
          <a:p>
            <a:pPr marL="400050" indent="-400050">
              <a:lnSpc>
                <a:spcPct val="110000"/>
              </a:lnSpc>
              <a:buFont typeface="+mj-lt"/>
              <a:buAutoNum type="romanUcPeriod"/>
            </a:pPr>
            <a:endParaRPr lang="en-US" sz="1900" b="1">
              <a:solidFill>
                <a:srgbClr val="000000"/>
              </a:solidFill>
            </a:endParaRPr>
          </a:p>
          <a:p>
            <a:pPr marL="0" indent="0">
              <a:lnSpc>
                <a:spcPct val="110000"/>
              </a:lnSpc>
              <a:buNone/>
            </a:pPr>
            <a:endParaRPr lang="en-US" sz="1900" b="1">
              <a:solidFill>
                <a:srgbClr val="000000"/>
              </a:solidFill>
            </a:endParaRPr>
          </a:p>
          <a:p>
            <a:pPr>
              <a:lnSpc>
                <a:spcPct val="110000"/>
              </a:lnSpc>
              <a:buFont typeface="Arial" panose="020B0604020202020204" pitchFamily="34" charset="0"/>
              <a:buChar char="•"/>
            </a:pPr>
            <a:endParaRPr lang="en-US" sz="1900" b="1">
              <a:solidFill>
                <a:srgbClr val="000000"/>
              </a:solidFill>
            </a:endParaRPr>
          </a:p>
          <a:p>
            <a:pPr marL="514350" indent="-514350">
              <a:lnSpc>
                <a:spcPct val="110000"/>
              </a:lnSpc>
              <a:buFont typeface="+mj-lt"/>
              <a:buAutoNum type="romanUcPeriod"/>
            </a:pPr>
            <a:endParaRPr lang="en-US" sz="1900" b="1">
              <a:solidFill>
                <a:srgbClr val="000000"/>
              </a:solidFill>
            </a:endParaRPr>
          </a:p>
        </p:txBody>
      </p:sp>
      <p:pic>
        <p:nvPicPr>
          <p:cNvPr id="18" name="Picture 17">
            <a:extLst>
              <a:ext uri="{FF2B5EF4-FFF2-40B4-BE49-F238E27FC236}">
                <a16:creationId xmlns:a16="http://schemas.microsoft.com/office/drawing/2014/main" id="{025CEF6D-5E98-4B5C-A10F-7459C1EEF1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05C73161-1E4E-4E6A-91B2-E885CF8FF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0B723C2E-1423-71B8-2472-4FF986B593C0}"/>
              </a:ext>
            </a:extLst>
          </p:cNvPr>
          <p:cNvSpPr>
            <a:spLocks noGrp="1"/>
          </p:cNvSpPr>
          <p:nvPr>
            <p:ph type="sldNum" sz="quarter" idx="12"/>
          </p:nvPr>
        </p:nvSpPr>
        <p:spPr/>
        <p:txBody>
          <a:bodyPr/>
          <a:lstStyle/>
          <a:p>
            <a:fld id="{AACF5A90-21B9-426F-B61E-0B0C08F705C7}" type="slidenum">
              <a:rPr lang="en-US" smtClean="0"/>
              <a:t>4</a:t>
            </a:fld>
            <a:endParaRPr lang="en-US"/>
          </a:p>
        </p:txBody>
      </p:sp>
    </p:spTree>
    <p:extLst>
      <p:ext uri="{BB962C8B-B14F-4D97-AF65-F5344CB8AC3E}">
        <p14:creationId xmlns:p14="http://schemas.microsoft.com/office/powerpoint/2010/main" val="3934761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07A0E-12D0-BCD7-2D54-189D6A50D452}"/>
              </a:ext>
            </a:extLst>
          </p:cNvPr>
          <p:cNvSpPr>
            <a:spLocks noGrp="1"/>
          </p:cNvSpPr>
          <p:nvPr>
            <p:ph type="title"/>
          </p:nvPr>
        </p:nvSpPr>
        <p:spPr>
          <a:xfrm>
            <a:off x="1345679" y="936482"/>
            <a:ext cx="9601196" cy="1303867"/>
          </a:xfrm>
        </p:spPr>
        <p:txBody>
          <a:bodyPr>
            <a:normAutofit/>
          </a:bodyPr>
          <a:lstStyle/>
          <a:p>
            <a:pPr algn="ctr"/>
            <a:r>
              <a:rPr lang="en-US" dirty="0">
                <a:solidFill>
                  <a:srgbClr val="00B0F0"/>
                </a:solidFill>
              </a:rPr>
              <a:t>HISTOGRAMS AND BOX PLOTS</a:t>
            </a:r>
            <a:br>
              <a:rPr lang="en-US" dirty="0">
                <a:solidFill>
                  <a:srgbClr val="00B0F0"/>
                </a:solidFill>
              </a:rPr>
            </a:br>
            <a:r>
              <a:rPr lang="en-US" sz="1100" dirty="0">
                <a:solidFill>
                  <a:schemeClr val="accent3">
                    <a:lumMod val="75000"/>
                  </a:schemeClr>
                </a:solidFill>
                <a:latin typeface="Times New Roman"/>
                <a:cs typeface="Times New Roman"/>
              </a:rPr>
              <a:t>b. Make Histograms and box plots for continuous variables, do a correlation analysis.</a:t>
            </a:r>
            <a:r>
              <a:rPr lang="en-US" dirty="0">
                <a:solidFill>
                  <a:schemeClr val="bg1"/>
                </a:solidFill>
                <a:latin typeface="Times New Roman"/>
                <a:cs typeface="Times New Roman"/>
              </a:rPr>
              <a:t> </a:t>
            </a:r>
            <a:endParaRPr lang="en-US" dirty="0">
              <a:solidFill>
                <a:schemeClr val="bg1"/>
              </a:solidFill>
              <a:ea typeface="+mj-lt"/>
              <a:cs typeface="+mj-lt"/>
            </a:endParaRPr>
          </a:p>
          <a:p>
            <a:pPr algn="ctr"/>
            <a:endParaRPr lang="en-US" dirty="0"/>
          </a:p>
        </p:txBody>
      </p:sp>
      <mc:AlternateContent xmlns:mc="http://schemas.openxmlformats.org/markup-compatibility/2006" xmlns:cx1="http://schemas.microsoft.com/office/drawing/2015/9/8/chartex">
        <mc:Choice Requires="cx1">
          <p:graphicFrame>
            <p:nvGraphicFramePr>
              <p:cNvPr id="8" name="Content Placeholder 7">
                <a:extLst>
                  <a:ext uri="{FF2B5EF4-FFF2-40B4-BE49-F238E27FC236}">
                    <a16:creationId xmlns:a16="http://schemas.microsoft.com/office/drawing/2014/main" id="{45C8037C-B74D-4E7B-B7DB-907F52F6A92E}"/>
                  </a:ext>
                </a:extLst>
              </p:cNvPr>
              <p:cNvGraphicFramePr>
                <a:graphicFrameLocks noGrp="1"/>
              </p:cNvGraphicFramePr>
              <p:nvPr>
                <p:ph idx="1"/>
                <p:extLst>
                  <p:ext uri="{D42A27DB-BD31-4B8C-83A1-F6EECF244321}">
                    <p14:modId xmlns:p14="http://schemas.microsoft.com/office/powerpoint/2010/main" val="3183697309"/>
                  </p:ext>
                </p:extLst>
              </p:nvPr>
            </p:nvGraphicFramePr>
            <p:xfrm>
              <a:off x="1295400" y="2557464"/>
              <a:ext cx="4322975" cy="271212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8" name="Content Placeholder 7">
                <a:extLst>
                  <a:ext uri="{FF2B5EF4-FFF2-40B4-BE49-F238E27FC236}">
                    <a16:creationId xmlns:a16="http://schemas.microsoft.com/office/drawing/2014/main" id="{45C8037C-B74D-4E7B-B7DB-907F52F6A92E}"/>
                  </a:ext>
                </a:extLst>
              </p:cNvPr>
              <p:cNvPicPr>
                <a:picLocks noGrp="1" noRot="1" noChangeAspect="1" noMove="1" noResize="1" noEditPoints="1" noAdjustHandles="1" noChangeArrowheads="1" noChangeShapeType="1"/>
              </p:cNvPicPr>
              <p:nvPr/>
            </p:nvPicPr>
            <p:blipFill>
              <a:blip r:embed="rId3"/>
              <a:stretch>
                <a:fillRect/>
              </a:stretch>
            </p:blipFill>
            <p:spPr>
              <a:xfrm>
                <a:off x="1295400" y="2557464"/>
                <a:ext cx="4322975" cy="271212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9" name="Chart 8">
                <a:extLst>
                  <a:ext uri="{FF2B5EF4-FFF2-40B4-BE49-F238E27FC236}">
                    <a16:creationId xmlns:a16="http://schemas.microsoft.com/office/drawing/2014/main" id="{A2597F5E-675F-4B6C-A88F-EA92E42F5687}"/>
                  </a:ext>
                  <a:ext uri="{147F2762-F138-4A5C-976F-8EAC2B608ADB}">
                    <a16:predDERef xmlns:a16="http://schemas.microsoft.com/office/drawing/2014/main" pred="{45C8037C-B74D-4E7B-B7DB-907F52F6A92E}"/>
                  </a:ext>
                </a:extLst>
              </p:cNvPr>
              <p:cNvGraphicFramePr/>
              <p:nvPr>
                <p:extLst>
                  <p:ext uri="{D42A27DB-BD31-4B8C-83A1-F6EECF244321}">
                    <p14:modId xmlns:p14="http://schemas.microsoft.com/office/powerpoint/2010/main" val="3628312290"/>
                  </p:ext>
                </p:extLst>
              </p:nvPr>
            </p:nvGraphicFramePr>
            <p:xfrm>
              <a:off x="6096000" y="2557464"/>
              <a:ext cx="4505325" cy="2712120"/>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9" name="Chart 8">
                <a:extLst>
                  <a:ext uri="{FF2B5EF4-FFF2-40B4-BE49-F238E27FC236}">
                    <a16:creationId xmlns:a16="http://schemas.microsoft.com/office/drawing/2014/main" id="{A2597F5E-675F-4B6C-A88F-EA92E42F5687}"/>
                  </a:ext>
                  <a:ext uri="{147F2762-F138-4A5C-976F-8EAC2B608ADB}">
                    <a16:predDERef xmlns:a16="http://schemas.microsoft.com/office/drawing/2014/main" pred="{45C8037C-B74D-4E7B-B7DB-907F52F6A92E}"/>
                  </a:ext>
                </a:extLst>
              </p:cNvPr>
              <p:cNvPicPr>
                <a:picLocks noGrp="1" noRot="1" noChangeAspect="1" noMove="1" noResize="1" noEditPoints="1" noAdjustHandles="1" noChangeArrowheads="1" noChangeShapeType="1"/>
              </p:cNvPicPr>
              <p:nvPr/>
            </p:nvPicPr>
            <p:blipFill>
              <a:blip r:embed="rId5"/>
              <a:stretch>
                <a:fillRect/>
              </a:stretch>
            </p:blipFill>
            <p:spPr>
              <a:xfrm>
                <a:off x="6096000" y="2557464"/>
                <a:ext cx="4505325" cy="2712120"/>
              </a:xfrm>
              <a:prstGeom prst="rect">
                <a:avLst/>
              </a:prstGeom>
            </p:spPr>
          </p:pic>
        </mc:Fallback>
      </mc:AlternateContent>
      <p:sp>
        <p:nvSpPr>
          <p:cNvPr id="3" name="Slide Number Placeholder 2">
            <a:extLst>
              <a:ext uri="{FF2B5EF4-FFF2-40B4-BE49-F238E27FC236}">
                <a16:creationId xmlns:a16="http://schemas.microsoft.com/office/drawing/2014/main" id="{42B52748-74B8-EDF6-D936-60F21822C10C}"/>
              </a:ext>
            </a:extLst>
          </p:cNvPr>
          <p:cNvSpPr>
            <a:spLocks noGrp="1"/>
          </p:cNvSpPr>
          <p:nvPr>
            <p:ph type="sldNum" sz="quarter" idx="12"/>
          </p:nvPr>
        </p:nvSpPr>
        <p:spPr/>
        <p:txBody>
          <a:bodyPr/>
          <a:lstStyle/>
          <a:p>
            <a:fld id="{AACF5A90-21B9-426F-B61E-0B0C08F705C7}" type="slidenum">
              <a:rPr lang="en-US" smtClean="0"/>
              <a:t>5</a:t>
            </a:fld>
            <a:endParaRPr lang="en-US"/>
          </a:p>
        </p:txBody>
      </p:sp>
    </p:spTree>
    <p:extLst>
      <p:ext uri="{BB962C8B-B14F-4D97-AF65-F5344CB8AC3E}">
        <p14:creationId xmlns:p14="http://schemas.microsoft.com/office/powerpoint/2010/main" val="4012185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27FF9-706C-84BC-BE27-9D551A291AC7}"/>
              </a:ext>
            </a:extLst>
          </p:cNvPr>
          <p:cNvSpPr>
            <a:spLocks noGrp="1"/>
          </p:cNvSpPr>
          <p:nvPr>
            <p:ph type="title"/>
          </p:nvPr>
        </p:nvSpPr>
        <p:spPr/>
        <p:txBody>
          <a:bodyPr/>
          <a:lstStyle/>
          <a:p>
            <a:r>
              <a:rPr lang="en-US" dirty="0"/>
              <a:t>CORRELATION ANALYSIS</a:t>
            </a:r>
          </a:p>
        </p:txBody>
      </p:sp>
      <p:sp>
        <p:nvSpPr>
          <p:cNvPr id="3" name="Content Placeholder 2">
            <a:extLst>
              <a:ext uri="{FF2B5EF4-FFF2-40B4-BE49-F238E27FC236}">
                <a16:creationId xmlns:a16="http://schemas.microsoft.com/office/drawing/2014/main" id="{84C19003-B0A4-92EF-D0E0-7EDE96D9587E}"/>
              </a:ext>
            </a:extLst>
          </p:cNvPr>
          <p:cNvSpPr>
            <a:spLocks noGrp="1"/>
          </p:cNvSpPr>
          <p:nvPr>
            <p:ph idx="1"/>
          </p:nvPr>
        </p:nvSpPr>
        <p:spPr/>
        <p:txBody>
          <a:bodyPr>
            <a:normAutofit/>
          </a:bodyPr>
          <a:lstStyle/>
          <a:p>
            <a:r>
              <a:rPr lang="en-US" dirty="0"/>
              <a:t>DATA ANALYSIS FUNCTION IS USED FOR CORRELATION OF CONTINUOUS VARIABLES</a:t>
            </a:r>
          </a:p>
          <a:p>
            <a:r>
              <a:rPr lang="en-US" dirty="0"/>
              <a:t>CORRELATION ANALYSIS</a:t>
            </a:r>
          </a:p>
          <a:p>
            <a:pPr marL="0" indent="0">
              <a:buNone/>
            </a:pPr>
            <a:endParaRPr lang="en-US" dirty="0"/>
          </a:p>
          <a:p>
            <a:pPr marL="0" indent="0">
              <a:buNone/>
            </a:pPr>
            <a:endParaRPr lang="en-US" dirty="0"/>
          </a:p>
          <a:p>
            <a:pPr marL="0" indent="0">
              <a:buNone/>
            </a:pPr>
            <a:endParaRPr lang="en-US" dirty="0"/>
          </a:p>
          <a:p>
            <a:pPr marL="0" indent="0">
              <a:buNone/>
            </a:pPr>
            <a:r>
              <a:rPr lang="en-US" dirty="0"/>
              <a:t>                                                                           </a:t>
            </a:r>
            <a:endParaRPr lang="en-US" sz="1500">
              <a:solidFill>
                <a:srgbClr val="FF0000"/>
              </a:solidFill>
            </a:endParaRPr>
          </a:p>
        </p:txBody>
      </p:sp>
      <p:graphicFrame>
        <p:nvGraphicFramePr>
          <p:cNvPr id="5" name="Table 4">
            <a:extLst>
              <a:ext uri="{FF2B5EF4-FFF2-40B4-BE49-F238E27FC236}">
                <a16:creationId xmlns:a16="http://schemas.microsoft.com/office/drawing/2014/main" id="{A870961C-48F0-A9D7-A8B0-F0AE16A33662}"/>
              </a:ext>
            </a:extLst>
          </p:cNvPr>
          <p:cNvGraphicFramePr>
            <a:graphicFrameLocks noGrp="1"/>
          </p:cNvGraphicFramePr>
          <p:nvPr>
            <p:extLst>
              <p:ext uri="{D42A27DB-BD31-4B8C-83A1-F6EECF244321}">
                <p14:modId xmlns:p14="http://schemas.microsoft.com/office/powerpoint/2010/main" val="2955158432"/>
              </p:ext>
            </p:extLst>
          </p:nvPr>
        </p:nvGraphicFramePr>
        <p:xfrm>
          <a:off x="7905156" y="3000041"/>
          <a:ext cx="2991441" cy="1496543"/>
        </p:xfrm>
        <a:graphic>
          <a:graphicData uri="http://schemas.openxmlformats.org/drawingml/2006/table">
            <a:tbl>
              <a:tblPr>
                <a:tableStyleId>{5C22544A-7EE6-4342-B048-85BDC9FD1C3A}</a:tableStyleId>
              </a:tblPr>
              <a:tblGrid>
                <a:gridCol w="997147">
                  <a:extLst>
                    <a:ext uri="{9D8B030D-6E8A-4147-A177-3AD203B41FA5}">
                      <a16:colId xmlns:a16="http://schemas.microsoft.com/office/drawing/2014/main" val="3023152649"/>
                    </a:ext>
                  </a:extLst>
                </a:gridCol>
                <a:gridCol w="997147">
                  <a:extLst>
                    <a:ext uri="{9D8B030D-6E8A-4147-A177-3AD203B41FA5}">
                      <a16:colId xmlns:a16="http://schemas.microsoft.com/office/drawing/2014/main" val="4290303574"/>
                    </a:ext>
                  </a:extLst>
                </a:gridCol>
                <a:gridCol w="997147">
                  <a:extLst>
                    <a:ext uri="{9D8B030D-6E8A-4147-A177-3AD203B41FA5}">
                      <a16:colId xmlns:a16="http://schemas.microsoft.com/office/drawing/2014/main" val="2065052786"/>
                    </a:ext>
                  </a:extLst>
                </a:gridCol>
              </a:tblGrid>
              <a:tr h="492014">
                <a:tc>
                  <a:txBody>
                    <a:bodyPr/>
                    <a:lstStyle/>
                    <a:p>
                      <a:pPr algn="ctr" fontAlgn="b"/>
                      <a:r>
                        <a:rPr lang="en-US" sz="1100" u="none" strike="noStrike" dirty="0">
                          <a:effectLst/>
                        </a:rPr>
                        <a:t> </a:t>
                      </a:r>
                      <a:endParaRPr lang="en-US" sz="1100" b="0" i="1"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bmi</a:t>
                      </a:r>
                      <a:endParaRPr lang="en-US" sz="1100" b="0" i="1"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charges($)</a:t>
                      </a:r>
                      <a:endParaRPr lang="en-US" sz="1100" b="0" i="1"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2908584"/>
                  </a:ext>
                </a:extLst>
              </a:tr>
              <a:tr h="492014">
                <a:tc>
                  <a:txBody>
                    <a:bodyPr/>
                    <a:lstStyle/>
                    <a:p>
                      <a:pPr algn="l" fontAlgn="b"/>
                      <a:r>
                        <a:rPr lang="en-US" sz="1100" u="none" strike="noStrike">
                          <a:effectLst/>
                        </a:rPr>
                        <a:t>bmi</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07226131"/>
                  </a:ext>
                </a:extLst>
              </a:tr>
              <a:tr h="512515">
                <a:tc>
                  <a:txBody>
                    <a:bodyPr/>
                    <a:lstStyle/>
                    <a:p>
                      <a:pPr algn="l" fontAlgn="b"/>
                      <a:r>
                        <a:rPr lang="en-US" sz="1100" u="none" strike="noStrike">
                          <a:effectLst/>
                        </a:rPr>
                        <a:t>charges($)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0.198341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01160491"/>
                  </a:ext>
                </a:extLst>
              </a:tr>
            </a:tbl>
          </a:graphicData>
        </a:graphic>
      </p:graphicFrame>
      <p:cxnSp>
        <p:nvCxnSpPr>
          <p:cNvPr id="7" name="Straight Arrow Connector 6">
            <a:extLst>
              <a:ext uri="{FF2B5EF4-FFF2-40B4-BE49-F238E27FC236}">
                <a16:creationId xmlns:a16="http://schemas.microsoft.com/office/drawing/2014/main" id="{99162F53-D813-CF8C-21AF-A9FEE13CEF0E}"/>
              </a:ext>
            </a:extLst>
          </p:cNvPr>
          <p:cNvCxnSpPr/>
          <p:nvPr/>
        </p:nvCxnSpPr>
        <p:spPr>
          <a:xfrm>
            <a:off x="5627802" y="368588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Arrow: Right 7">
            <a:extLst>
              <a:ext uri="{FF2B5EF4-FFF2-40B4-BE49-F238E27FC236}">
                <a16:creationId xmlns:a16="http://schemas.microsoft.com/office/drawing/2014/main" id="{673BC98D-C55C-437E-1A38-1E1B174DCC6C}"/>
              </a:ext>
            </a:extLst>
          </p:cNvPr>
          <p:cNvSpPr/>
          <p:nvPr/>
        </p:nvSpPr>
        <p:spPr>
          <a:xfrm>
            <a:off x="5542961" y="3334732"/>
            <a:ext cx="1753385" cy="6433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670B83E-9AFD-B8B6-A12A-84C63C58F646}"/>
              </a:ext>
            </a:extLst>
          </p:cNvPr>
          <p:cNvSpPr>
            <a:spLocks noGrp="1"/>
          </p:cNvSpPr>
          <p:nvPr>
            <p:ph type="sldNum" sz="quarter" idx="12"/>
          </p:nvPr>
        </p:nvSpPr>
        <p:spPr/>
        <p:txBody>
          <a:bodyPr/>
          <a:lstStyle/>
          <a:p>
            <a:fld id="{AACF5A90-21B9-426F-B61E-0B0C08F705C7}" type="slidenum">
              <a:rPr lang="en-US" smtClean="0"/>
              <a:t>6</a:t>
            </a:fld>
            <a:endParaRPr lang="en-US"/>
          </a:p>
        </p:txBody>
      </p:sp>
    </p:spTree>
    <p:extLst>
      <p:ext uri="{BB962C8B-B14F-4D97-AF65-F5344CB8AC3E}">
        <p14:creationId xmlns:p14="http://schemas.microsoft.com/office/powerpoint/2010/main" val="3364398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4BE214B-2C92-47AF-8D90-698211103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186D07CD-E0E5-42ED-BA28-6CB6ADC3B0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657DD183-49C8-F87E-771E-3BBBB272BC59}"/>
              </a:ext>
            </a:extLst>
          </p:cNvPr>
          <p:cNvSpPr>
            <a:spLocks noGrp="1"/>
          </p:cNvSpPr>
          <p:nvPr>
            <p:ph type="title"/>
          </p:nvPr>
        </p:nvSpPr>
        <p:spPr>
          <a:xfrm>
            <a:off x="1451580" y="804520"/>
            <a:ext cx="5550355" cy="1049235"/>
          </a:xfrm>
        </p:spPr>
        <p:txBody>
          <a:bodyPr>
            <a:normAutofit fontScale="90000"/>
          </a:bodyPr>
          <a:lstStyle/>
          <a:p>
            <a:pPr>
              <a:lnSpc>
                <a:spcPct val="100000"/>
              </a:lnSpc>
              <a:spcBef>
                <a:spcPts val="0"/>
              </a:spcBef>
            </a:pPr>
            <a:r>
              <a:rPr lang="en-US" dirty="0">
                <a:effectLst>
                  <a:outerShdw blurRad="38100" dist="38100" dir="2700000" algn="tl">
                    <a:srgbClr val="000000">
                      <a:alpha val="43137"/>
                    </a:srgbClr>
                  </a:outerShdw>
                </a:effectLst>
              </a:rPr>
              <a:t>PIVOT TABLES AND CHARTS</a:t>
            </a:r>
            <a:br>
              <a:rPr lang="en-US" dirty="0">
                <a:effectLst>
                  <a:outerShdw blurRad="38100" dist="38100" dir="2700000" algn="tl">
                    <a:srgbClr val="000000">
                      <a:alpha val="43137"/>
                    </a:srgbClr>
                  </a:outerShdw>
                </a:effectLst>
              </a:rPr>
            </a:br>
            <a:r>
              <a:rPr lang="en-US" sz="1200" dirty="0">
                <a:solidFill>
                  <a:schemeClr val="accent3">
                    <a:lumMod val="75000"/>
                  </a:schemeClr>
                </a:solidFill>
                <a:effectLst>
                  <a:outerShdw blurRad="38100" dist="38100" dir="2700000" algn="tl">
                    <a:srgbClr val="000000">
                      <a:alpha val="43137"/>
                    </a:srgbClr>
                  </a:outerShdw>
                </a:effectLst>
                <a:latin typeface="Times New Roman"/>
                <a:cs typeface="Times New Roman"/>
              </a:rPr>
              <a:t>c. Make relevant Pivot tables and charts for :</a:t>
            </a:r>
            <a:endParaRPr lang="en-US" sz="1200" dirty="0">
              <a:solidFill>
                <a:schemeClr val="accent3">
                  <a:lumMod val="75000"/>
                </a:schemeClr>
              </a:solidFill>
              <a:effectLst>
                <a:outerShdw blurRad="38100" dist="38100" dir="2700000" algn="tl">
                  <a:srgbClr val="000000">
                    <a:alpha val="43137"/>
                  </a:srgbClr>
                </a:outerShdw>
              </a:effectLst>
              <a:ea typeface="+mj-lt"/>
              <a:cs typeface="+mj-lt"/>
            </a:endParaRPr>
          </a:p>
          <a:p>
            <a:pPr>
              <a:lnSpc>
                <a:spcPct val="100000"/>
              </a:lnSpc>
              <a:spcBef>
                <a:spcPts val="0"/>
              </a:spcBef>
            </a:pPr>
            <a:endParaRPr lang="en-US" sz="1200" dirty="0">
              <a:solidFill>
                <a:schemeClr val="accent3">
                  <a:lumMod val="75000"/>
                </a:schemeClr>
              </a:solidFill>
              <a:effectLst>
                <a:outerShdw blurRad="38100" dist="38100" dir="2700000" algn="tl">
                  <a:srgbClr val="000000">
                    <a:alpha val="43137"/>
                  </a:srgbClr>
                </a:outerShdw>
              </a:effectLst>
              <a:ea typeface="+mj-lt"/>
              <a:cs typeface="+mj-lt"/>
            </a:endParaRPr>
          </a:p>
          <a:p>
            <a:pPr>
              <a:lnSpc>
                <a:spcPct val="100000"/>
              </a:lnSpc>
              <a:spcBef>
                <a:spcPts val="0"/>
              </a:spcBef>
            </a:pPr>
            <a:r>
              <a:rPr lang="en-US" sz="1200" dirty="0">
                <a:solidFill>
                  <a:schemeClr val="accent3">
                    <a:lumMod val="75000"/>
                  </a:schemeClr>
                </a:solidFill>
                <a:effectLst>
                  <a:outerShdw blurRad="38100" dist="38100" dir="2700000" algn="tl">
                    <a:srgbClr val="000000">
                      <a:alpha val="43137"/>
                    </a:srgbClr>
                  </a:outerShdw>
                </a:effectLst>
                <a:latin typeface="Times New Roman"/>
                <a:cs typeface="Times New Roman"/>
              </a:rPr>
              <a:t> I . Male/Female ratio and which gender has more smokers </a:t>
            </a:r>
            <a:endParaRPr lang="en-US" sz="1200" dirty="0">
              <a:solidFill>
                <a:schemeClr val="accent3">
                  <a:lumMod val="75000"/>
                </a:schemeClr>
              </a:solidFill>
              <a:effectLst>
                <a:outerShdw blurRad="38100" dist="38100" dir="2700000" algn="tl">
                  <a:srgbClr val="000000">
                    <a:alpha val="43137"/>
                  </a:srgbClr>
                </a:outerShdw>
              </a:effectLst>
              <a:ea typeface="+mj-lt"/>
              <a:cs typeface="+mj-lt"/>
            </a:endParaRPr>
          </a:p>
          <a:p>
            <a:endParaRPr lang="en-US" dirty="0">
              <a:effectLst>
                <a:outerShdw blurRad="38100" dist="38100" dir="2700000" algn="tl">
                  <a:srgbClr val="000000">
                    <a:alpha val="43137"/>
                  </a:srgbClr>
                </a:outerShdw>
              </a:effectLst>
            </a:endParaRPr>
          </a:p>
        </p:txBody>
      </p:sp>
      <p:sp>
        <p:nvSpPr>
          <p:cNvPr id="18" name="Rectangle 17">
            <a:extLst>
              <a:ext uri="{FF2B5EF4-FFF2-40B4-BE49-F238E27FC236}">
                <a16:creationId xmlns:a16="http://schemas.microsoft.com/office/drawing/2014/main" id="{369A020F-4984-4DD0-898A-B60A4882B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Content Placeholder 5">
            <a:extLst>
              <a:ext uri="{FF2B5EF4-FFF2-40B4-BE49-F238E27FC236}">
                <a16:creationId xmlns:a16="http://schemas.microsoft.com/office/drawing/2014/main" id="{09631806-CCD3-49A8-D2CC-2B4F9C61CAFE}"/>
              </a:ext>
            </a:extLst>
          </p:cNvPr>
          <p:cNvSpPr>
            <a:spLocks noGrp="1"/>
          </p:cNvSpPr>
          <p:nvPr>
            <p:ph idx="1"/>
          </p:nvPr>
        </p:nvSpPr>
        <p:spPr>
          <a:xfrm>
            <a:off x="1451580" y="2015732"/>
            <a:ext cx="5550355" cy="3450613"/>
          </a:xfrm>
        </p:spPr>
        <p:txBody>
          <a:bodyPr>
            <a:normAutofit/>
          </a:bodyPr>
          <a:lstStyle/>
          <a:p>
            <a:r>
              <a:rPr lang="en-US" dirty="0"/>
              <a:t>THE MALE GENDER HAVE MORE SMOKERS THAN FEMALE GENDER.159 MALE SOMKERS AND 115 FEMALE SMOKERS</a:t>
            </a:r>
          </a:p>
          <a:p>
            <a:pPr marL="0" indent="0">
              <a:buNone/>
            </a:pPr>
            <a:r>
              <a:rPr lang="en-US" dirty="0">
                <a:latin typeface="Calibri"/>
                <a:cs typeface="Calibri"/>
              </a:rPr>
              <a:t>     </a:t>
            </a:r>
            <a:endParaRPr lang="en-US" dirty="0"/>
          </a:p>
        </p:txBody>
      </p:sp>
      <p:grpSp>
        <p:nvGrpSpPr>
          <p:cNvPr id="20" name="Group 19">
            <a:extLst>
              <a:ext uri="{FF2B5EF4-FFF2-40B4-BE49-F238E27FC236}">
                <a16:creationId xmlns:a16="http://schemas.microsoft.com/office/drawing/2014/main" id="{A3761B47-AE33-47C9-9636-19D4B313F2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77388" y="482171"/>
            <a:chExt cx="4074533" cy="5149101"/>
          </a:xfrm>
        </p:grpSpPr>
        <p:sp>
          <p:nvSpPr>
            <p:cNvPr id="21" name="Rectangle 20">
              <a:extLst>
                <a:ext uri="{FF2B5EF4-FFF2-40B4-BE49-F238E27FC236}">
                  <a16:creationId xmlns:a16="http://schemas.microsoft.com/office/drawing/2014/main" id="{9E204B78-8026-4E1E-9C59-5F523ECDD2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77388" y="482171"/>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DDEB6F1-F54D-4345-B8DF-72D72C71EC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47" y="812507"/>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4380F474-D468-4F2F-8BE9-F343F8D1A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1624" y="977965"/>
            <a:ext cx="3119444"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D757EBBD-8611-41C1-8124-C151D0957DB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E40D0D8B-2D5E-48A4-BBD5-8CB09A86A6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9" name="Chart 8">
            <a:extLst>
              <a:ext uri="{FF2B5EF4-FFF2-40B4-BE49-F238E27FC236}">
                <a16:creationId xmlns:a16="http://schemas.microsoft.com/office/drawing/2014/main" id="{D6FE6036-1CC0-6009-E3F4-EF9107BCE06B}"/>
              </a:ext>
              <a:ext uri="{147F2762-F138-4A5C-976F-8EAC2B608ADB}">
                <a16:predDERef xmlns:a16="http://schemas.microsoft.com/office/drawing/2014/main" pred="{AB7A2D3D-50C5-458B-7D11-67F9E1D96B91}"/>
              </a:ext>
            </a:extLst>
          </p:cNvPr>
          <p:cNvGraphicFramePr>
            <a:graphicFrameLocks/>
          </p:cNvGraphicFramePr>
          <p:nvPr>
            <p:extLst>
              <p:ext uri="{D42A27DB-BD31-4B8C-83A1-F6EECF244321}">
                <p14:modId xmlns:p14="http://schemas.microsoft.com/office/powerpoint/2010/main" val="2027916878"/>
              </p:ext>
            </p:extLst>
          </p:nvPr>
        </p:nvGraphicFramePr>
        <p:xfrm>
          <a:off x="8116373" y="1116345"/>
          <a:ext cx="2799103" cy="3866172"/>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a:extLst>
              <a:ext uri="{FF2B5EF4-FFF2-40B4-BE49-F238E27FC236}">
                <a16:creationId xmlns:a16="http://schemas.microsoft.com/office/drawing/2014/main" id="{D935F2D4-2073-340C-CB2E-BF7A1BF99938}"/>
              </a:ext>
            </a:extLst>
          </p:cNvPr>
          <p:cNvSpPr>
            <a:spLocks noGrp="1"/>
          </p:cNvSpPr>
          <p:nvPr>
            <p:ph type="sldNum" sz="quarter" idx="12"/>
          </p:nvPr>
        </p:nvSpPr>
        <p:spPr/>
        <p:txBody>
          <a:bodyPr/>
          <a:lstStyle/>
          <a:p>
            <a:fld id="{AACF5A90-21B9-426F-B61E-0B0C08F705C7}" type="slidenum">
              <a:rPr lang="en-US" smtClean="0"/>
              <a:t>7</a:t>
            </a:fld>
            <a:endParaRPr lang="en-US"/>
          </a:p>
        </p:txBody>
      </p:sp>
      <p:graphicFrame>
        <p:nvGraphicFramePr>
          <p:cNvPr id="8" name="Table 7">
            <a:extLst>
              <a:ext uri="{FF2B5EF4-FFF2-40B4-BE49-F238E27FC236}">
                <a16:creationId xmlns:a16="http://schemas.microsoft.com/office/drawing/2014/main" id="{BBC66A4E-F203-64E0-3CF7-0DAF48D0660D}"/>
              </a:ext>
            </a:extLst>
          </p:cNvPr>
          <p:cNvGraphicFramePr>
            <a:graphicFrameLocks noGrp="1"/>
          </p:cNvGraphicFramePr>
          <p:nvPr>
            <p:extLst>
              <p:ext uri="{D42A27DB-BD31-4B8C-83A1-F6EECF244321}">
                <p14:modId xmlns:p14="http://schemas.microsoft.com/office/powerpoint/2010/main" val="124933356"/>
              </p:ext>
            </p:extLst>
          </p:nvPr>
        </p:nvGraphicFramePr>
        <p:xfrm>
          <a:off x="1739900" y="3180397"/>
          <a:ext cx="4682696" cy="2199123"/>
        </p:xfrm>
        <a:graphic>
          <a:graphicData uri="http://schemas.openxmlformats.org/drawingml/2006/table">
            <a:tbl>
              <a:tblPr firstRow="1" bandRow="1">
                <a:tableStyleId>{5C22544A-7EE6-4342-B048-85BDC9FD1C3A}</a:tableStyleId>
              </a:tblPr>
              <a:tblGrid>
                <a:gridCol w="1740472">
                  <a:extLst>
                    <a:ext uri="{9D8B030D-6E8A-4147-A177-3AD203B41FA5}">
                      <a16:colId xmlns:a16="http://schemas.microsoft.com/office/drawing/2014/main" val="24050126"/>
                    </a:ext>
                  </a:extLst>
                </a:gridCol>
                <a:gridCol w="1181034">
                  <a:extLst>
                    <a:ext uri="{9D8B030D-6E8A-4147-A177-3AD203B41FA5}">
                      <a16:colId xmlns:a16="http://schemas.microsoft.com/office/drawing/2014/main" val="1872624780"/>
                    </a:ext>
                  </a:extLst>
                </a:gridCol>
                <a:gridCol w="880595">
                  <a:extLst>
                    <a:ext uri="{9D8B030D-6E8A-4147-A177-3AD203B41FA5}">
                      <a16:colId xmlns:a16="http://schemas.microsoft.com/office/drawing/2014/main" val="891423926"/>
                    </a:ext>
                  </a:extLst>
                </a:gridCol>
                <a:gridCol w="880595">
                  <a:extLst>
                    <a:ext uri="{9D8B030D-6E8A-4147-A177-3AD203B41FA5}">
                      <a16:colId xmlns:a16="http://schemas.microsoft.com/office/drawing/2014/main" val="2917566984"/>
                    </a:ext>
                  </a:extLst>
                </a:gridCol>
              </a:tblGrid>
              <a:tr h="595821">
                <a:tc>
                  <a:txBody>
                    <a:bodyPr/>
                    <a:lstStyle/>
                    <a:p>
                      <a:pPr fontAlgn="b"/>
                      <a:r>
                        <a:rPr lang="en-US" sz="1100">
                          <a:effectLst/>
                        </a:rPr>
                        <a:t>Count of smoker</a:t>
                      </a:r>
                      <a:endParaRPr lang="en-US" sz="1100" b="1">
                        <a:effectLst/>
                        <a:latin typeface="Calibri" panose="020F0502020204030204" pitchFamily="34" charset="0"/>
                      </a:endParaRPr>
                    </a:p>
                  </a:txBody>
                  <a:tcPr marL="9525" marR="9525" marT="9525" anchor="b"/>
                </a:tc>
                <a:tc>
                  <a:txBody>
                    <a:bodyPr/>
                    <a:lstStyle/>
                    <a:p>
                      <a:pPr fontAlgn="b"/>
                      <a:r>
                        <a:rPr lang="en-US" sz="1100">
                          <a:effectLst/>
                        </a:rPr>
                        <a:t>smoker</a:t>
                      </a:r>
                      <a:endParaRPr lang="en-US" sz="1100" b="1">
                        <a:effectLst/>
                        <a:latin typeface="Calibri" panose="020F0502020204030204" pitchFamily="34" charset="0"/>
                      </a:endParaRPr>
                    </a:p>
                  </a:txBody>
                  <a:tcPr marL="9525" marR="9525" marT="9525" anchor="b"/>
                </a:tc>
                <a:tc gridSpan="2">
                  <a:txBody>
                    <a:bodyPr/>
                    <a:lstStyle/>
                    <a:p>
                      <a:pPr fontAlgn="b"/>
                      <a:endParaRPr lang="en-US" sz="1100" b="1">
                        <a:effectLst/>
                        <a:latin typeface="Calibri" panose="020F0502020204030204" pitchFamily="34" charset="0"/>
                      </a:endParaRPr>
                    </a:p>
                  </a:txBody>
                  <a:tcPr marL="9525" marR="9525" marT="9525" anchor="b"/>
                </a:tc>
                <a:tc hMerge="1">
                  <a:txBody>
                    <a:bodyPr/>
                    <a:lstStyle/>
                    <a:p>
                      <a:endParaRPr lang="en-US"/>
                    </a:p>
                  </a:txBody>
                  <a:tcPr/>
                </a:tc>
                <a:extLst>
                  <a:ext uri="{0D108BD9-81ED-4DB2-BD59-A6C34878D82A}">
                    <a16:rowId xmlns:a16="http://schemas.microsoft.com/office/drawing/2014/main" val="881653060"/>
                  </a:ext>
                </a:extLst>
              </a:tr>
              <a:tr h="595821">
                <a:tc>
                  <a:txBody>
                    <a:bodyPr/>
                    <a:lstStyle/>
                    <a:p>
                      <a:pPr fontAlgn="b"/>
                      <a:r>
                        <a:rPr lang="en-US" sz="1100">
                          <a:effectLst/>
                        </a:rPr>
                        <a:t>sex</a:t>
                      </a:r>
                      <a:endParaRPr lang="en-US" sz="1100" b="1">
                        <a:effectLst/>
                        <a:latin typeface="Calibri" panose="020F0502020204030204" pitchFamily="34" charset="0"/>
                      </a:endParaRPr>
                    </a:p>
                  </a:txBody>
                  <a:tcPr marL="9525" marR="9525" marT="9525" anchor="b"/>
                </a:tc>
                <a:tc>
                  <a:txBody>
                    <a:bodyPr/>
                    <a:lstStyle/>
                    <a:p>
                      <a:pPr fontAlgn="b"/>
                      <a:r>
                        <a:rPr lang="en-US" sz="1100">
                          <a:effectLst/>
                        </a:rPr>
                        <a:t>no</a:t>
                      </a:r>
                      <a:endParaRPr lang="en-US" sz="1100" b="1">
                        <a:effectLst/>
                        <a:latin typeface="Calibri" panose="020F0502020204030204" pitchFamily="34" charset="0"/>
                      </a:endParaRPr>
                    </a:p>
                  </a:txBody>
                  <a:tcPr marL="9525" marR="9525" marT="9525" anchor="b"/>
                </a:tc>
                <a:tc>
                  <a:txBody>
                    <a:bodyPr/>
                    <a:lstStyle/>
                    <a:p>
                      <a:pPr fontAlgn="b"/>
                      <a:r>
                        <a:rPr lang="en-US" sz="1100">
                          <a:effectLst/>
                        </a:rPr>
                        <a:t>yes</a:t>
                      </a:r>
                      <a:endParaRPr lang="en-US" sz="1100" b="1">
                        <a:effectLst/>
                        <a:latin typeface="Calibri" panose="020F0502020204030204" pitchFamily="34" charset="0"/>
                      </a:endParaRPr>
                    </a:p>
                  </a:txBody>
                  <a:tcPr marL="9525" marR="9525" marT="9525" anchor="b"/>
                </a:tc>
                <a:tc>
                  <a:txBody>
                    <a:bodyPr/>
                    <a:lstStyle/>
                    <a:p>
                      <a:pPr fontAlgn="b"/>
                      <a:r>
                        <a:rPr lang="en-US" sz="1100">
                          <a:effectLst/>
                        </a:rPr>
                        <a:t>Grand Total</a:t>
                      </a:r>
                      <a:endParaRPr lang="en-US" sz="1100" b="1">
                        <a:effectLst/>
                        <a:latin typeface="Calibri" panose="020F0502020204030204" pitchFamily="34" charset="0"/>
                      </a:endParaRPr>
                    </a:p>
                  </a:txBody>
                  <a:tcPr marL="9525" marR="9525" marT="9525" anchor="b"/>
                </a:tc>
                <a:extLst>
                  <a:ext uri="{0D108BD9-81ED-4DB2-BD59-A6C34878D82A}">
                    <a16:rowId xmlns:a16="http://schemas.microsoft.com/office/drawing/2014/main" val="3795821572"/>
                  </a:ext>
                </a:extLst>
              </a:tr>
              <a:tr h="335827">
                <a:tc>
                  <a:txBody>
                    <a:bodyPr/>
                    <a:lstStyle/>
                    <a:p>
                      <a:pPr fontAlgn="b"/>
                      <a:r>
                        <a:rPr lang="en-US" sz="1100">
                          <a:effectLst/>
                        </a:rPr>
                        <a:t>female</a:t>
                      </a:r>
                      <a:endParaRPr lang="en-US" sz="1100">
                        <a:effectLst/>
                        <a:latin typeface="Calibri" panose="020F0502020204030204" pitchFamily="34" charset="0"/>
                      </a:endParaRPr>
                    </a:p>
                  </a:txBody>
                  <a:tcPr marL="9525" marR="9525" marT="9525" anchor="b"/>
                </a:tc>
                <a:tc>
                  <a:txBody>
                    <a:bodyPr/>
                    <a:lstStyle/>
                    <a:p>
                      <a:pPr algn="r" fontAlgn="b"/>
                      <a:r>
                        <a:rPr lang="en-US" sz="1100">
                          <a:effectLst/>
                        </a:rPr>
                        <a:t>547</a:t>
                      </a:r>
                      <a:endParaRPr lang="en-US" sz="1100">
                        <a:effectLst/>
                        <a:latin typeface="Calibri" panose="020F0502020204030204" pitchFamily="34" charset="0"/>
                      </a:endParaRPr>
                    </a:p>
                  </a:txBody>
                  <a:tcPr marL="9525" marR="9525" marT="9525" anchor="b"/>
                </a:tc>
                <a:tc>
                  <a:txBody>
                    <a:bodyPr/>
                    <a:lstStyle/>
                    <a:p>
                      <a:pPr algn="r" fontAlgn="b"/>
                      <a:r>
                        <a:rPr lang="en-US" sz="1100">
                          <a:effectLst/>
                        </a:rPr>
                        <a:t>115</a:t>
                      </a:r>
                      <a:endParaRPr lang="en-US" sz="1100">
                        <a:effectLst/>
                        <a:latin typeface="Calibri" panose="020F0502020204030204" pitchFamily="34" charset="0"/>
                      </a:endParaRPr>
                    </a:p>
                  </a:txBody>
                  <a:tcPr marL="9525" marR="9525" marT="9525" anchor="b"/>
                </a:tc>
                <a:tc>
                  <a:txBody>
                    <a:bodyPr/>
                    <a:lstStyle/>
                    <a:p>
                      <a:pPr algn="r" fontAlgn="b"/>
                      <a:r>
                        <a:rPr lang="en-US" sz="1100">
                          <a:effectLst/>
                        </a:rPr>
                        <a:t>662</a:t>
                      </a:r>
                      <a:endParaRPr lang="en-US" sz="1100">
                        <a:effectLst/>
                        <a:latin typeface="Calibri" panose="020F0502020204030204" pitchFamily="34" charset="0"/>
                      </a:endParaRPr>
                    </a:p>
                  </a:txBody>
                  <a:tcPr marL="9525" marR="9525" marT="9525" anchor="b"/>
                </a:tc>
                <a:extLst>
                  <a:ext uri="{0D108BD9-81ED-4DB2-BD59-A6C34878D82A}">
                    <a16:rowId xmlns:a16="http://schemas.microsoft.com/office/drawing/2014/main" val="3219396504"/>
                  </a:ext>
                </a:extLst>
              </a:tr>
              <a:tr h="335827">
                <a:tc>
                  <a:txBody>
                    <a:bodyPr/>
                    <a:lstStyle/>
                    <a:p>
                      <a:pPr fontAlgn="b"/>
                      <a:r>
                        <a:rPr lang="en-US" sz="1100">
                          <a:effectLst/>
                        </a:rPr>
                        <a:t>male</a:t>
                      </a:r>
                      <a:endParaRPr lang="en-US" sz="1100">
                        <a:effectLst/>
                        <a:latin typeface="Calibri" panose="020F0502020204030204" pitchFamily="34" charset="0"/>
                      </a:endParaRPr>
                    </a:p>
                  </a:txBody>
                  <a:tcPr marL="9525" marR="9525" marT="9525" anchor="b"/>
                </a:tc>
                <a:tc>
                  <a:txBody>
                    <a:bodyPr/>
                    <a:lstStyle/>
                    <a:p>
                      <a:pPr algn="r" fontAlgn="b"/>
                      <a:r>
                        <a:rPr lang="en-US" sz="1100">
                          <a:effectLst/>
                        </a:rPr>
                        <a:t>517</a:t>
                      </a:r>
                      <a:endParaRPr lang="en-US" sz="1100">
                        <a:effectLst/>
                        <a:latin typeface="Calibri" panose="020F0502020204030204" pitchFamily="34" charset="0"/>
                      </a:endParaRPr>
                    </a:p>
                  </a:txBody>
                  <a:tcPr marL="9525" marR="9525" marT="9525" anchor="b"/>
                </a:tc>
                <a:tc>
                  <a:txBody>
                    <a:bodyPr/>
                    <a:lstStyle/>
                    <a:p>
                      <a:pPr algn="r" fontAlgn="b"/>
                      <a:r>
                        <a:rPr lang="en-US" sz="1100">
                          <a:effectLst/>
                        </a:rPr>
                        <a:t>159</a:t>
                      </a:r>
                      <a:endParaRPr lang="en-US" sz="1100">
                        <a:effectLst/>
                        <a:latin typeface="Calibri" panose="020F0502020204030204" pitchFamily="34" charset="0"/>
                      </a:endParaRPr>
                    </a:p>
                  </a:txBody>
                  <a:tcPr marL="9525" marR="9525" marT="9525" anchor="b"/>
                </a:tc>
                <a:tc>
                  <a:txBody>
                    <a:bodyPr/>
                    <a:lstStyle/>
                    <a:p>
                      <a:pPr algn="r" fontAlgn="b"/>
                      <a:r>
                        <a:rPr lang="en-US" sz="1100">
                          <a:effectLst/>
                        </a:rPr>
                        <a:t>676</a:t>
                      </a:r>
                      <a:endParaRPr lang="en-US" sz="1100">
                        <a:effectLst/>
                        <a:latin typeface="Calibri" panose="020F0502020204030204" pitchFamily="34" charset="0"/>
                      </a:endParaRPr>
                    </a:p>
                  </a:txBody>
                  <a:tcPr marL="9525" marR="9525" marT="9525" anchor="b"/>
                </a:tc>
                <a:extLst>
                  <a:ext uri="{0D108BD9-81ED-4DB2-BD59-A6C34878D82A}">
                    <a16:rowId xmlns:a16="http://schemas.microsoft.com/office/drawing/2014/main" val="799581222"/>
                  </a:ext>
                </a:extLst>
              </a:tr>
              <a:tr h="335827">
                <a:tc>
                  <a:txBody>
                    <a:bodyPr/>
                    <a:lstStyle/>
                    <a:p>
                      <a:pPr fontAlgn="b"/>
                      <a:r>
                        <a:rPr lang="en-US" sz="1100">
                          <a:effectLst/>
                        </a:rPr>
                        <a:t>Grand Total</a:t>
                      </a:r>
                      <a:endParaRPr lang="en-US" sz="1100" b="1">
                        <a:effectLst/>
                        <a:latin typeface="Calibri" panose="020F0502020204030204" pitchFamily="34" charset="0"/>
                      </a:endParaRPr>
                    </a:p>
                  </a:txBody>
                  <a:tcPr marL="9525" marR="9525" marT="9525" anchor="b"/>
                </a:tc>
                <a:tc>
                  <a:txBody>
                    <a:bodyPr/>
                    <a:lstStyle/>
                    <a:p>
                      <a:pPr algn="r" fontAlgn="b"/>
                      <a:r>
                        <a:rPr lang="en-US" sz="1100">
                          <a:effectLst/>
                        </a:rPr>
                        <a:t>1064</a:t>
                      </a:r>
                      <a:endParaRPr lang="en-US" sz="1100" b="1">
                        <a:effectLst/>
                        <a:latin typeface="Calibri" panose="020F0502020204030204" pitchFamily="34" charset="0"/>
                      </a:endParaRPr>
                    </a:p>
                  </a:txBody>
                  <a:tcPr marL="9525" marR="9525" marT="9525" anchor="b"/>
                </a:tc>
                <a:tc>
                  <a:txBody>
                    <a:bodyPr/>
                    <a:lstStyle/>
                    <a:p>
                      <a:pPr algn="r" fontAlgn="b"/>
                      <a:r>
                        <a:rPr lang="en-US" sz="1100">
                          <a:effectLst/>
                        </a:rPr>
                        <a:t>274</a:t>
                      </a:r>
                      <a:endParaRPr lang="en-US" sz="1100" b="1">
                        <a:effectLst/>
                        <a:latin typeface="Calibri" panose="020F0502020204030204" pitchFamily="34" charset="0"/>
                      </a:endParaRPr>
                    </a:p>
                  </a:txBody>
                  <a:tcPr marL="9525" marR="9525" marT="9525" anchor="b"/>
                </a:tc>
                <a:tc>
                  <a:txBody>
                    <a:bodyPr/>
                    <a:lstStyle/>
                    <a:p>
                      <a:pPr algn="r" fontAlgn="b"/>
                      <a:r>
                        <a:rPr lang="en-US" sz="1100">
                          <a:effectLst/>
                        </a:rPr>
                        <a:t>1338</a:t>
                      </a:r>
                      <a:endParaRPr lang="en-US" sz="1100" b="1">
                        <a:effectLst/>
                        <a:latin typeface="Calibri" panose="020F0502020204030204" pitchFamily="34" charset="0"/>
                      </a:endParaRPr>
                    </a:p>
                  </a:txBody>
                  <a:tcPr marL="9525" marR="9525" marT="9525" anchor="b"/>
                </a:tc>
                <a:extLst>
                  <a:ext uri="{0D108BD9-81ED-4DB2-BD59-A6C34878D82A}">
                    <a16:rowId xmlns:a16="http://schemas.microsoft.com/office/drawing/2014/main" val="859032701"/>
                  </a:ext>
                </a:extLst>
              </a:tr>
            </a:tbl>
          </a:graphicData>
        </a:graphic>
      </p:graphicFrame>
      <p:graphicFrame>
        <p:nvGraphicFramePr>
          <p:cNvPr id="11" name="Table 10">
            <a:extLst>
              <a:ext uri="{FF2B5EF4-FFF2-40B4-BE49-F238E27FC236}">
                <a16:creationId xmlns:a16="http://schemas.microsoft.com/office/drawing/2014/main" id="{68F046EA-29BE-E333-B6C1-596E125DFEA7}"/>
              </a:ext>
            </a:extLst>
          </p:cNvPr>
          <p:cNvGraphicFramePr>
            <a:graphicFrameLocks noGrp="1"/>
          </p:cNvGraphicFramePr>
          <p:nvPr>
            <p:extLst>
              <p:ext uri="{D42A27DB-BD31-4B8C-83A1-F6EECF244321}">
                <p14:modId xmlns:p14="http://schemas.microsoft.com/office/powerpoint/2010/main" val="346339825"/>
              </p:ext>
            </p:extLst>
          </p:nvPr>
        </p:nvGraphicFramePr>
        <p:xfrm>
          <a:off x="5617633" y="2873057"/>
          <a:ext cx="787400" cy="222885"/>
        </p:xfrm>
        <a:graphic>
          <a:graphicData uri="http://schemas.openxmlformats.org/drawingml/2006/table">
            <a:tbl>
              <a:tblPr firstRow="1" bandRow="1">
                <a:tableStyleId>{5C22544A-7EE6-4342-B048-85BDC9FD1C3A}</a:tableStyleId>
              </a:tblPr>
              <a:tblGrid>
                <a:gridCol w="787400">
                  <a:extLst>
                    <a:ext uri="{9D8B030D-6E8A-4147-A177-3AD203B41FA5}">
                      <a16:colId xmlns:a16="http://schemas.microsoft.com/office/drawing/2014/main" val="1433117586"/>
                    </a:ext>
                  </a:extLst>
                </a:gridCol>
              </a:tblGrid>
              <a:tr h="180975">
                <a:tc>
                  <a:txBody>
                    <a:bodyPr/>
                    <a:lstStyle/>
                    <a:p>
                      <a:pPr fontAlgn="b"/>
                      <a:r>
                        <a:rPr lang="en-US" sz="1100">
                          <a:effectLst/>
                        </a:rPr>
                        <a:t>331:338</a:t>
                      </a:r>
                      <a:endParaRPr lang="en-US" sz="1100">
                        <a:effectLst/>
                        <a:latin typeface="Calibri" panose="020F0502020204030204" pitchFamily="34" charset="0"/>
                      </a:endParaRPr>
                    </a:p>
                  </a:txBody>
                  <a:tcPr marL="9525" marR="9525" marT="9525" anchor="b"/>
                </a:tc>
                <a:extLst>
                  <a:ext uri="{0D108BD9-81ED-4DB2-BD59-A6C34878D82A}">
                    <a16:rowId xmlns:a16="http://schemas.microsoft.com/office/drawing/2014/main" val="147473062"/>
                  </a:ext>
                </a:extLst>
              </a:tr>
            </a:tbl>
          </a:graphicData>
        </a:graphic>
      </p:graphicFrame>
    </p:spTree>
    <p:extLst>
      <p:ext uri="{BB962C8B-B14F-4D97-AF65-F5344CB8AC3E}">
        <p14:creationId xmlns:p14="http://schemas.microsoft.com/office/powerpoint/2010/main" val="3617334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E8A600FF-7F23-F16E-4E15-84D707663496}"/>
              </a:ext>
            </a:extLst>
          </p:cNvPr>
          <p:cNvSpPr>
            <a:spLocks noGrp="1"/>
          </p:cNvSpPr>
          <p:nvPr>
            <p:ph type="title"/>
          </p:nvPr>
        </p:nvSpPr>
        <p:spPr>
          <a:xfrm>
            <a:off x="1451580" y="804520"/>
            <a:ext cx="3530157" cy="1049235"/>
          </a:xfrm>
        </p:spPr>
        <p:txBody>
          <a:bodyPr>
            <a:normAutofit/>
          </a:bodyPr>
          <a:lstStyle/>
          <a:p>
            <a:r>
              <a:rPr lang="en-US" sz="1500">
                <a:effectLst>
                  <a:outerShdw blurRad="38100" dist="38100" dir="2700000" algn="tl">
                    <a:srgbClr val="000000">
                      <a:alpha val="43137"/>
                    </a:srgbClr>
                  </a:outerShdw>
                </a:effectLst>
              </a:rPr>
              <a:t>Charges vs Age</a:t>
            </a:r>
            <a:br>
              <a:rPr lang="en-US" sz="1500">
                <a:effectLst>
                  <a:outerShdw blurRad="38100" dist="38100" dir="2700000" algn="tl">
                    <a:srgbClr val="000000">
                      <a:alpha val="43137"/>
                    </a:srgbClr>
                  </a:outerShdw>
                </a:effectLst>
              </a:rPr>
            </a:br>
            <a:r>
              <a:rPr lang="en-IN" sz="1500" b="1">
                <a:effectLst>
                  <a:outerShdw blurRad="38100" dist="38100" dir="2700000" algn="tl">
                    <a:srgbClr val="000000">
                      <a:alpha val="43137"/>
                    </a:srgbClr>
                  </a:outerShdw>
                </a:effectLst>
                <a:latin typeface="Times New Roman"/>
                <a:cs typeface="Times New Roman"/>
              </a:rPr>
              <a:t>ii. Charges vs Age </a:t>
            </a:r>
            <a:endParaRPr lang="en-US" sz="1500">
              <a:effectLst>
                <a:outerShdw blurRad="38100" dist="38100" dir="2700000" algn="tl">
                  <a:srgbClr val="000000">
                    <a:alpha val="43137"/>
                  </a:srgbClr>
                </a:outerShdw>
              </a:effectLst>
              <a:ea typeface="+mj-lt"/>
              <a:cs typeface="+mj-lt"/>
            </a:endParaRPr>
          </a:p>
          <a:p>
            <a:br>
              <a:rPr lang="en-US" sz="1500">
                <a:effectLst>
                  <a:outerShdw blurRad="38100" dist="38100" dir="2700000" algn="tl">
                    <a:srgbClr val="000000">
                      <a:alpha val="43137"/>
                    </a:srgbClr>
                  </a:outerShdw>
                </a:effectLst>
              </a:rPr>
            </a:br>
            <a:endParaRPr lang="en-US" sz="1500">
              <a:effectLst>
                <a:outerShdw blurRad="38100" dist="38100" dir="2700000" algn="tl">
                  <a:srgbClr val="000000">
                    <a:alpha val="43137"/>
                  </a:srgbClr>
                </a:outerShdw>
              </a:effectLst>
            </a:endParaRPr>
          </a:p>
        </p:txBody>
      </p:sp>
      <p:sp>
        <p:nvSpPr>
          <p:cNvPr id="5" name="Slide Number Placeholder 4">
            <a:extLst>
              <a:ext uri="{FF2B5EF4-FFF2-40B4-BE49-F238E27FC236}">
                <a16:creationId xmlns:a16="http://schemas.microsoft.com/office/drawing/2014/main" id="{B848E9A6-0AEF-CE1E-1662-5EBD6332C81E}"/>
              </a:ext>
            </a:extLst>
          </p:cNvPr>
          <p:cNvSpPr>
            <a:spLocks noGrp="1"/>
          </p:cNvSpPr>
          <p:nvPr>
            <p:ph type="sldNum" sz="quarter" idx="12"/>
          </p:nvPr>
        </p:nvSpPr>
        <p:spPr>
          <a:xfrm>
            <a:off x="480060" y="798973"/>
            <a:ext cx="811019" cy="503578"/>
          </a:xfrm>
        </p:spPr>
        <p:txBody>
          <a:bodyPr>
            <a:normAutofit/>
          </a:bodyPr>
          <a:lstStyle/>
          <a:p>
            <a:pPr>
              <a:lnSpc>
                <a:spcPct val="90000"/>
              </a:lnSpc>
              <a:spcAft>
                <a:spcPts val="600"/>
              </a:spcAft>
            </a:pPr>
            <a:fld id="{AACF5A90-21B9-426F-B61E-0B0C08F705C7}" type="slidenum">
              <a:rPr lang="en-US" smtClean="0"/>
              <a:pPr>
                <a:lnSpc>
                  <a:spcPct val="90000"/>
                </a:lnSpc>
                <a:spcAft>
                  <a:spcPts val="600"/>
                </a:spcAft>
              </a:pPr>
              <a:t>8</a:t>
            </a:fld>
            <a:endParaRPr lang="en-US"/>
          </a:p>
        </p:txBody>
      </p:sp>
      <p:sp>
        <p:nvSpPr>
          <p:cNvPr id="40" name="Rectangle 39">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223C51AE-4A8F-B039-57FE-6162A50428A2}"/>
              </a:ext>
            </a:extLst>
          </p:cNvPr>
          <p:cNvSpPr>
            <a:spLocks noGrp="1"/>
          </p:cNvSpPr>
          <p:nvPr>
            <p:ph idx="1"/>
          </p:nvPr>
        </p:nvSpPr>
        <p:spPr>
          <a:xfrm>
            <a:off x="1451581" y="2015732"/>
            <a:ext cx="3526523" cy="3450613"/>
          </a:xfrm>
        </p:spPr>
        <p:txBody>
          <a:bodyPr>
            <a:normAutofit/>
          </a:bodyPr>
          <a:lstStyle/>
          <a:p>
            <a:r>
              <a:rPr lang="en-US" dirty="0"/>
              <a:t>THIS IS THE GRAPH ABOUT CHARGES VS AGE</a:t>
            </a:r>
          </a:p>
          <a:p>
            <a:pPr marL="0" indent="0">
              <a:buNone/>
            </a:pPr>
            <a:endParaRPr lang="en-US" dirty="0"/>
          </a:p>
        </p:txBody>
      </p:sp>
      <p:grpSp>
        <p:nvGrpSpPr>
          <p:cNvPr id="42" name="Group 41">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43" name="Rectangle 42">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0" name="Straight Connector 49">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6" name="Chart 5">
            <a:extLst>
              <a:ext uri="{FF2B5EF4-FFF2-40B4-BE49-F238E27FC236}">
                <a16:creationId xmlns:a16="http://schemas.microsoft.com/office/drawing/2014/main" id="{5AE515D8-C1BA-3159-DF0F-D164855D208E}"/>
              </a:ext>
            </a:extLst>
          </p:cNvPr>
          <p:cNvGraphicFramePr>
            <a:graphicFrameLocks/>
          </p:cNvGraphicFramePr>
          <p:nvPr>
            <p:extLst>
              <p:ext uri="{D42A27DB-BD31-4B8C-83A1-F6EECF244321}">
                <p14:modId xmlns:p14="http://schemas.microsoft.com/office/powerpoint/2010/main" val="4144168286"/>
              </p:ext>
            </p:extLst>
          </p:nvPr>
        </p:nvGraphicFramePr>
        <p:xfrm>
          <a:off x="6093926" y="1116345"/>
          <a:ext cx="4821551" cy="386617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44525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C1A877E3-EF33-8E86-E852-3DBC71BD5479}"/>
              </a:ext>
            </a:extLst>
          </p:cNvPr>
          <p:cNvSpPr>
            <a:spLocks noGrp="1"/>
          </p:cNvSpPr>
          <p:nvPr>
            <p:ph type="title"/>
          </p:nvPr>
        </p:nvSpPr>
        <p:spPr>
          <a:xfrm>
            <a:off x="1451580" y="804520"/>
            <a:ext cx="3530157" cy="1049235"/>
          </a:xfrm>
        </p:spPr>
        <p:txBody>
          <a:bodyPr>
            <a:normAutofit/>
          </a:bodyPr>
          <a:lstStyle/>
          <a:p>
            <a:r>
              <a:rPr lang="en-US" sz="2200">
                <a:effectLst>
                  <a:outerShdw blurRad="38100" dist="38100" dir="2700000" algn="tl">
                    <a:srgbClr val="000000">
                      <a:alpha val="43137"/>
                    </a:srgbClr>
                  </a:outerShdw>
                </a:effectLst>
              </a:rPr>
              <a:t>Charges vs BMI</a:t>
            </a:r>
            <a:br>
              <a:rPr lang="en-US" sz="2200">
                <a:effectLst>
                  <a:outerShdw blurRad="38100" dist="38100" dir="2700000" algn="tl">
                    <a:srgbClr val="000000">
                      <a:alpha val="43137"/>
                    </a:srgbClr>
                  </a:outerShdw>
                </a:effectLst>
              </a:rPr>
            </a:br>
            <a:r>
              <a:rPr lang="en-IN" sz="2200" b="1">
                <a:effectLst>
                  <a:outerShdw blurRad="38100" dist="38100" dir="2700000" algn="tl">
                    <a:srgbClr val="000000">
                      <a:alpha val="43137"/>
                    </a:srgbClr>
                  </a:outerShdw>
                </a:effectLst>
                <a:latin typeface="Times New Roman"/>
                <a:cs typeface="Times New Roman"/>
              </a:rPr>
              <a:t>iii. Charges vs BMI </a:t>
            </a:r>
            <a:endParaRPr lang="en-US" sz="2200">
              <a:effectLst>
                <a:outerShdw blurRad="38100" dist="38100" dir="2700000" algn="tl">
                  <a:srgbClr val="000000">
                    <a:alpha val="43137"/>
                  </a:srgbClr>
                </a:outerShdw>
              </a:effectLst>
              <a:ea typeface="+mj-lt"/>
              <a:cs typeface="+mj-lt"/>
            </a:endParaRPr>
          </a:p>
          <a:p>
            <a:endParaRPr lang="en-US" sz="2200">
              <a:effectLst>
                <a:outerShdw blurRad="38100" dist="38100" dir="2700000" algn="tl">
                  <a:srgbClr val="000000">
                    <a:alpha val="43137"/>
                  </a:srgbClr>
                </a:outerShdw>
              </a:effectLst>
            </a:endParaRPr>
          </a:p>
        </p:txBody>
      </p:sp>
      <p:sp>
        <p:nvSpPr>
          <p:cNvPr id="5" name="Slide Number Placeholder 4">
            <a:extLst>
              <a:ext uri="{FF2B5EF4-FFF2-40B4-BE49-F238E27FC236}">
                <a16:creationId xmlns:a16="http://schemas.microsoft.com/office/drawing/2014/main" id="{B7B04927-52E3-E3DA-8282-851CA0D231BA}"/>
              </a:ext>
            </a:extLst>
          </p:cNvPr>
          <p:cNvSpPr>
            <a:spLocks noGrp="1"/>
          </p:cNvSpPr>
          <p:nvPr>
            <p:ph type="sldNum" sz="quarter" idx="12"/>
          </p:nvPr>
        </p:nvSpPr>
        <p:spPr>
          <a:xfrm>
            <a:off x="480060" y="798973"/>
            <a:ext cx="811019" cy="503578"/>
          </a:xfrm>
        </p:spPr>
        <p:txBody>
          <a:bodyPr>
            <a:normAutofit/>
          </a:bodyPr>
          <a:lstStyle/>
          <a:p>
            <a:pPr>
              <a:lnSpc>
                <a:spcPct val="90000"/>
              </a:lnSpc>
              <a:spcAft>
                <a:spcPts val="600"/>
              </a:spcAft>
            </a:pPr>
            <a:fld id="{AACF5A90-21B9-426F-B61E-0B0C08F705C7}" type="slidenum">
              <a:rPr lang="en-US" smtClean="0"/>
              <a:pPr>
                <a:lnSpc>
                  <a:spcPct val="90000"/>
                </a:lnSpc>
                <a:spcAft>
                  <a:spcPts val="600"/>
                </a:spcAft>
              </a:pPr>
              <a:t>9</a:t>
            </a:fld>
            <a:endParaRPr lang="en-US"/>
          </a:p>
        </p:txBody>
      </p:sp>
      <p:sp>
        <p:nvSpPr>
          <p:cNvPr id="32" name="Rectangle 31">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3C61CF97-6DEF-48EB-5475-5BBC1A274F1D}"/>
              </a:ext>
            </a:extLst>
          </p:cNvPr>
          <p:cNvSpPr>
            <a:spLocks noGrp="1"/>
          </p:cNvSpPr>
          <p:nvPr>
            <p:ph idx="1"/>
          </p:nvPr>
        </p:nvSpPr>
        <p:spPr>
          <a:xfrm>
            <a:off x="1451581" y="2015732"/>
            <a:ext cx="3526523" cy="3450613"/>
          </a:xfrm>
        </p:spPr>
        <p:txBody>
          <a:bodyPr>
            <a:normAutofit/>
          </a:bodyPr>
          <a:lstStyle/>
          <a:p>
            <a:r>
              <a:rPr lang="en-US" dirty="0"/>
              <a:t>THIS IS THE GRAPH ABOUT Charges vs BMI</a:t>
            </a:r>
          </a:p>
          <a:p>
            <a:pPr marL="0" indent="0">
              <a:buNone/>
            </a:pPr>
            <a:endParaRPr lang="en-US" dirty="0"/>
          </a:p>
        </p:txBody>
      </p:sp>
      <p:grpSp>
        <p:nvGrpSpPr>
          <p:cNvPr id="34" name="Group 33">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35" name="Rectangle 34">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2" name="Straight Connector 41">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7" name="Chart 6">
            <a:extLst>
              <a:ext uri="{FF2B5EF4-FFF2-40B4-BE49-F238E27FC236}">
                <a16:creationId xmlns:a16="http://schemas.microsoft.com/office/drawing/2014/main" id="{567ED822-94A9-C429-F091-FC39AA04CBF1}"/>
              </a:ext>
            </a:extLst>
          </p:cNvPr>
          <p:cNvGraphicFramePr>
            <a:graphicFrameLocks/>
          </p:cNvGraphicFramePr>
          <p:nvPr>
            <p:extLst>
              <p:ext uri="{D42A27DB-BD31-4B8C-83A1-F6EECF244321}">
                <p14:modId xmlns:p14="http://schemas.microsoft.com/office/powerpoint/2010/main" val="1036659591"/>
              </p:ext>
            </p:extLst>
          </p:nvPr>
        </p:nvGraphicFramePr>
        <p:xfrm>
          <a:off x="6093926" y="1116345"/>
          <a:ext cx="4821551" cy="386617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5547251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109</TotalTime>
  <Words>591</Words>
  <Application>Microsoft Office PowerPoint</Application>
  <PresentationFormat>Widescreen</PresentationFormat>
  <Paragraphs>314</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Gallery</vt:lpstr>
      <vt:lpstr>INTRODUCTION </vt:lpstr>
      <vt:lpstr>TYPES OF DATA</vt:lpstr>
      <vt:lpstr>CATEGORICAL AND CONTINUOUS VARIABLES  FROM THE GIVEN DATASET</vt:lpstr>
      <vt:lpstr>CATEGORICAL AND CONTINUOUS VARIABLES  FROM THE GIVEN DATASET</vt:lpstr>
      <vt:lpstr>HISTOGRAMS AND BOX PLOTS b. Make Histograms and box plots for continuous variables, do a correlation analysis.  </vt:lpstr>
      <vt:lpstr>CORRELATION ANALYSIS</vt:lpstr>
      <vt:lpstr>PIVOT TABLES AND CHARTS c. Make relevant Pivot tables and charts for :   I . Male/Female ratio and which gender has more smokers  </vt:lpstr>
      <vt:lpstr>Charges vs Age ii. Charges vs Age   </vt:lpstr>
      <vt:lpstr>Charges vs BMI iii. Charges vs BMI  </vt:lpstr>
      <vt:lpstr>Charges for Smokers vs Non-smoker iv. Charges for Smokers vs Non-smoker  </vt:lpstr>
      <vt:lpstr>v. Region-wise Smokers vs non-smokers "YES“ or “NO” </vt:lpstr>
      <vt:lpstr>vi. Region-wise charges for smokers vs non-smokers </vt:lpstr>
      <vt:lpstr>Vii .CHARGES GOT DEPENDANTS</vt:lpstr>
      <vt:lpstr>viii. Do a similar dependants-charges analysis, Region-wise</vt:lpstr>
      <vt:lpstr>ix. Do at least one more pivot table and chart of your own choice, if needed. </vt:lpstr>
      <vt:lpstr>d. Give your understanding from the patterns observed in point (b)</vt:lpstr>
      <vt:lpstr>e. Give your interpretation for observations made in point ( c )   </vt:lpstr>
      <vt:lpstr>Edited Data </vt:lpstr>
      <vt:lpstr>A: Replace all the “Males” with “1” and “Females” with “0</vt:lpstr>
      <vt:lpstr>B: the “Smokers” with “1” and “Non-smokers” with “0”</vt:lpstr>
      <vt:lpstr>C: create three columns for “northwest”, “Southeast”, “Southwest”</vt:lpstr>
      <vt:lpstr>Multiple Linear Regression </vt:lpstr>
      <vt:lpstr>a descriptive summary analysis</vt:lpstr>
      <vt:lpstr>PRESENTED BY GROUP-1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Chandra Bongani</dc:creator>
  <cp:lastModifiedBy>Chandra</cp:lastModifiedBy>
  <cp:revision>276</cp:revision>
  <dcterms:created xsi:type="dcterms:W3CDTF">2022-08-31T18:27:37Z</dcterms:created>
  <dcterms:modified xsi:type="dcterms:W3CDTF">2022-09-02T11:50:32Z</dcterms:modified>
</cp:coreProperties>
</file>