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70" r:id="rId10"/>
    <p:sldId id="265" r:id="rId11"/>
    <p:sldId id="266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7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4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44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5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8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4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DB5ED8-91E5-4D0F-9B82-2058866E4F25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526E4A-A0FF-4FDF-85EE-BB1695BC27A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4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1DF7-23A6-E1DB-61FD-D2F7A57D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733" y="106527"/>
            <a:ext cx="10338934" cy="3463977"/>
          </a:xfrm>
        </p:spPr>
        <p:txBody>
          <a:bodyPr>
            <a:normAutofit/>
          </a:bodyPr>
          <a:lstStyle/>
          <a:p>
            <a:pPr algn="ctr"/>
            <a:r>
              <a:rPr lang="en-IN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CURILUX </a:t>
            </a:r>
            <a:r>
              <a:rPr lang="en-IN" sz="80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DIABETICS APP</a:t>
            </a:r>
            <a:br>
              <a:rPr lang="en-IN" sz="8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4000" b="1" u="sng" dirty="0">
                <a:solidFill>
                  <a:schemeClr val="tx2">
                    <a:lumMod val="50000"/>
                  </a:schemeClr>
                </a:solidFill>
              </a:rPr>
              <a:t>Under The Guidance Of </a:t>
            </a:r>
            <a:br>
              <a:rPr lang="en-IN" sz="4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4000" dirty="0">
                <a:solidFill>
                  <a:schemeClr val="tx2">
                    <a:lumMod val="50000"/>
                  </a:schemeClr>
                </a:solidFill>
              </a:rPr>
              <a:t>Prof. Deepa M</a:t>
            </a:r>
            <a:br>
              <a:rPr lang="en-IN" sz="4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4400" dirty="0">
                <a:solidFill>
                  <a:schemeClr val="tx2">
                    <a:lumMod val="50000"/>
                  </a:schemeClr>
                </a:solidFill>
              </a:rPr>
              <a:t>Prof. </a:t>
            </a:r>
            <a:r>
              <a:rPr lang="en-IN" sz="4400" dirty="0" err="1">
                <a:solidFill>
                  <a:schemeClr val="tx2">
                    <a:lumMod val="50000"/>
                  </a:schemeClr>
                </a:solidFill>
              </a:rPr>
              <a:t>Praveenkumar</a:t>
            </a:r>
            <a:r>
              <a:rPr lang="en-IN" sz="4400" dirty="0">
                <a:solidFill>
                  <a:schemeClr val="tx2">
                    <a:lumMod val="50000"/>
                  </a:schemeClr>
                </a:solidFill>
              </a:rPr>
              <a:t> 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3E49-C739-93AC-BC88-9F6967B45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747" y="4455620"/>
            <a:ext cx="10341704" cy="1143000"/>
          </a:xfrm>
        </p:spPr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Purushottam pattanashetty(01fe21mca032)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54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9A35-2CF3-CF62-2B73-A4CB6493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EFD07-5FF9-D983-3229-E98E1AF8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405" y="1864019"/>
            <a:ext cx="2370339" cy="4368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20945-C366-D227-CAD4-AE4D3DCA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82" y="1837383"/>
            <a:ext cx="2609174" cy="436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816B8-4199-FCA4-62F3-465D5945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423" y="1846260"/>
            <a:ext cx="2609175" cy="436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026C-F002-0A02-A576-60F04C5A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425CDB-3A4C-1739-7D80-962B455D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141" y="1873434"/>
            <a:ext cx="2569539" cy="4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DF4F-5896-DDEC-B918-18CA4950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DCFF-FFA5-CE94-1299-41CA0FC0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This system may also feature a teleconsultation option, in which patients can directly contact a doctor and obtain advice on their problems.</a:t>
            </a:r>
            <a:endParaRPr lang="en-IN" sz="2800" dirty="0">
              <a:effectLst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This application allows users to manage not just consultations but also medical test appointments.</a:t>
            </a:r>
            <a:endParaRPr lang="en-IN" sz="28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1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0821-750B-8925-5F6B-8FC02CAC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832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0B41-1B46-E095-8C3A-81B2F1A1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284B-E3EC-7834-FAA4-27CB1BF7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SYSTEM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SYSTEM REQUIREMENTS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SYSTEM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IMPLIMENTATION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SCREENSHOT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80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03D-C807-7FFD-6658-3E6AC57A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2309-BAAB-E3CD-71E9-9D4C864B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Diabetics app is designed to control the information related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is will provide intended information related to doctors and patients.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will provide platform to maintain patients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can be accessed on any devices with help of internet.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1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B457-CBEA-D61A-F564-D704578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594-5EB7-D201-F4B1-F118D2132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provides an interface to maintain diabetics patients regularly.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can detect the diabetics stage and assign doctors with patients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 agents will get the information from patients and get confirmation of subscription.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doctor and patient can access application anywhere anytime with the help of internet.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application is secured and has access to known users only.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007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B956-182D-04DC-7F8C-901BF1E5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&amp; SOFTWARE SPECIFICATION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5CAB1AA9-5C5C-0C1F-4D5F-F97BA3177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21084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1425034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60375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Hardware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Minimum 8GB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85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Hard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Minimum 512GB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61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Core 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70738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5084208-141C-26F2-6736-FDB07959D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49542"/>
              </p:ext>
            </p:extLst>
          </p:nvPr>
        </p:nvGraphicFramePr>
        <p:xfrm>
          <a:off x="1096962" y="3528378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8893568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98922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Software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7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Windows 10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72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Text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353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Scripting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JavaScript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Laravel(PHP),Flutter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37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9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2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30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03F6-B08C-8D2E-D23C-52750E03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57CE-5C55-8F0D-28F6-0F90A70E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Customer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Patient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Doctor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1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710A-AFEE-6797-437B-D270B94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65DF-B556-A9FF-0340-4A8B3665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Context level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0F50B-6735-98AC-A67F-46E49353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51" y="2805111"/>
            <a:ext cx="7174317" cy="15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B56A-831D-0B44-3933-B4EB2229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1E0F-BF6A-A1C4-D54F-E311FFFFB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 DFD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D18E8-0722-63BA-39B6-47DAAC62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43" y="1916758"/>
            <a:ext cx="7402452" cy="42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78B1-1B18-19D2-03B2-DB3EEC65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07BA65-DD57-E14C-8A2D-C492BB387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934" y="3240346"/>
            <a:ext cx="7890042" cy="892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C9B67-22CC-B206-24C6-236BAF2D285D}"/>
              </a:ext>
            </a:extLst>
          </p:cNvPr>
          <p:cNvSpPr txBox="1"/>
          <p:nvPr/>
        </p:nvSpPr>
        <p:spPr>
          <a:xfrm>
            <a:off x="1407998" y="1934855"/>
            <a:ext cx="581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Level-1 DFD for doctor form</a:t>
            </a:r>
          </a:p>
        </p:txBody>
      </p:sp>
    </p:spTree>
    <p:extLst>
      <p:ext uri="{BB962C8B-B14F-4D97-AF65-F5344CB8AC3E}">
        <p14:creationId xmlns:p14="http://schemas.microsoft.com/office/powerpoint/2010/main" val="35626982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</TotalTime>
  <Words>263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CURILUX DIABETICS APP Under The Guidance Of  Prof. Deepa M Prof. Praveenkumar M</vt:lpstr>
      <vt:lpstr>Agenda</vt:lpstr>
      <vt:lpstr>INTRODUCTION</vt:lpstr>
      <vt:lpstr>SYSTEM ANALYSIS</vt:lpstr>
      <vt:lpstr>HARDWARE &amp; SOFTWARE SPECIFICATION</vt:lpstr>
      <vt:lpstr>MODULES</vt:lpstr>
      <vt:lpstr>DATA FLOW DIAGRAMS</vt:lpstr>
      <vt:lpstr>DATA FLOW DIAGRAMS</vt:lpstr>
      <vt:lpstr>DATA FLOW DIAGRAMS</vt:lpstr>
      <vt:lpstr>SCRENSHOTS</vt:lpstr>
      <vt:lpstr>SCRENSHOTS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DIABETICS APP Under The Guidance Of  Prof. Deepa M  Prof. PraveenKumar M</dc:title>
  <dc:creator>Prashant Pattanashetti</dc:creator>
  <cp:lastModifiedBy>Prashant Pattanashetti</cp:lastModifiedBy>
  <cp:revision>16</cp:revision>
  <dcterms:created xsi:type="dcterms:W3CDTF">2023-01-10T14:49:51Z</dcterms:created>
  <dcterms:modified xsi:type="dcterms:W3CDTF">2023-04-05T09:17:17Z</dcterms:modified>
</cp:coreProperties>
</file>