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f601af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f601af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f601af3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f601af3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f601af3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f601af3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9144000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