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E354-3DF4-40D9-BF98-3A24E29F7C22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5D63-5521-4CC0-9B5F-08AAC8EB8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63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E354-3DF4-40D9-BF98-3A24E29F7C22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5D63-5521-4CC0-9B5F-08AAC8EB8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37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E354-3DF4-40D9-BF98-3A24E29F7C22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5D63-5521-4CC0-9B5F-08AAC8EB8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78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E354-3DF4-40D9-BF98-3A24E29F7C22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5D63-5521-4CC0-9B5F-08AAC8EB8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47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E354-3DF4-40D9-BF98-3A24E29F7C22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5D63-5521-4CC0-9B5F-08AAC8EB8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28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E354-3DF4-40D9-BF98-3A24E29F7C22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5D63-5521-4CC0-9B5F-08AAC8EB8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66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E354-3DF4-40D9-BF98-3A24E29F7C22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5D63-5521-4CC0-9B5F-08AAC8EB8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67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E354-3DF4-40D9-BF98-3A24E29F7C22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5D63-5521-4CC0-9B5F-08AAC8EB8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63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E354-3DF4-40D9-BF98-3A24E29F7C22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5D63-5521-4CC0-9B5F-08AAC8EB8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21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E354-3DF4-40D9-BF98-3A24E29F7C22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5D63-5521-4CC0-9B5F-08AAC8EB8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7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E354-3DF4-40D9-BF98-3A24E29F7C22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5D63-5521-4CC0-9B5F-08AAC8EB8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01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9E354-3DF4-40D9-BF98-3A24E29F7C22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95D63-5521-4CC0-9B5F-08AAC8EB8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09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Analysing</a:t>
            </a:r>
            <a:r>
              <a:rPr lang="en-US" dirty="0" smtClean="0"/>
              <a:t> </a:t>
            </a:r>
            <a:r>
              <a:rPr lang="en-US" dirty="0" err="1" smtClean="0"/>
              <a:t>Neighbourhoods</a:t>
            </a:r>
            <a:r>
              <a:rPr lang="en-US" dirty="0" smtClean="0"/>
              <a:t> of Manchester for starting an potential Restaurant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Prashant Bhiekhemsing</a:t>
            </a:r>
          </a:p>
          <a:p>
            <a:r>
              <a:rPr lang="en-US" dirty="0" smtClean="0"/>
              <a:t>IBM Applied Data Science</a:t>
            </a:r>
          </a:p>
          <a:p>
            <a:r>
              <a:rPr lang="en-US" dirty="0" smtClean="0"/>
              <a:t>07/09/2021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15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machine learning techniques and analyses of the data used in this project is very helpful for an business to make a decision.</a:t>
            </a:r>
          </a:p>
          <a:p>
            <a:r>
              <a:rPr lang="en-US" dirty="0" smtClean="0"/>
              <a:t>Libraries such as </a:t>
            </a:r>
            <a:r>
              <a:rPr lang="en-US" dirty="0" err="1" smtClean="0"/>
              <a:t>BeautifullSoup</a:t>
            </a:r>
            <a:r>
              <a:rPr lang="en-US" dirty="0" smtClean="0"/>
              <a:t>, </a:t>
            </a:r>
            <a:r>
              <a:rPr lang="en-US" dirty="0" err="1" smtClean="0"/>
              <a:t>GeoPy</a:t>
            </a:r>
            <a:r>
              <a:rPr lang="en-US" dirty="0"/>
              <a:t> </a:t>
            </a:r>
            <a:r>
              <a:rPr lang="en-US" dirty="0" smtClean="0"/>
              <a:t>and Folium make it easy to </a:t>
            </a:r>
            <a:r>
              <a:rPr lang="en-US" dirty="0" err="1" smtClean="0"/>
              <a:t>analyse</a:t>
            </a:r>
            <a:r>
              <a:rPr lang="en-US" dirty="0" smtClean="0"/>
              <a:t> geographical locations.</a:t>
            </a:r>
          </a:p>
          <a:p>
            <a:r>
              <a:rPr lang="en-US" dirty="0" smtClean="0"/>
              <a:t>This project </a:t>
            </a:r>
            <a:r>
              <a:rPr lang="en-US" dirty="0" err="1" smtClean="0"/>
              <a:t>niehgbourhoods</a:t>
            </a:r>
            <a:r>
              <a:rPr lang="en-US" dirty="0" smtClean="0"/>
              <a:t> of Manchester city were studied and resulted in the best </a:t>
            </a:r>
            <a:r>
              <a:rPr lang="en-US" dirty="0" err="1" smtClean="0"/>
              <a:t>neighbourhoods</a:t>
            </a:r>
            <a:r>
              <a:rPr lang="en-US" dirty="0" smtClean="0"/>
              <a:t> for the client to open up </a:t>
            </a:r>
            <a:r>
              <a:rPr lang="en-US" smtClean="0"/>
              <a:t>a restaurant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0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725" y="1352829"/>
            <a:ext cx="3009900" cy="1524000"/>
          </a:xfrm>
        </p:spPr>
      </p:pic>
      <p:sp>
        <p:nvSpPr>
          <p:cNvPr id="5" name="Rectangle 4"/>
          <p:cNvSpPr/>
          <p:nvPr/>
        </p:nvSpPr>
        <p:spPr>
          <a:xfrm>
            <a:off x="930876" y="354707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373A3C"/>
                </a:solidFill>
                <a:effectLst/>
                <a:latin typeface="OpenSans"/>
              </a:rPr>
              <a:t/>
            </a:r>
            <a:br>
              <a:rPr lang="en-US" b="0" i="0" dirty="0" smtClean="0">
                <a:solidFill>
                  <a:srgbClr val="373A3C"/>
                </a:solidFill>
                <a:effectLst/>
                <a:latin typeface="OpenSans"/>
              </a:rPr>
            </a:br>
            <a:r>
              <a:rPr lang="en-US" b="0" i="0" dirty="0" smtClean="0">
                <a:solidFill>
                  <a:srgbClr val="373A3C"/>
                </a:solidFill>
                <a:effectLst/>
                <a:latin typeface="OpenSans"/>
              </a:rPr>
              <a:t>- Manchester: One of the biggest cities in UK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373A3C"/>
                </a:solidFill>
                <a:latin typeface="OpenSans"/>
              </a:rPr>
              <a:t>UK’s second most populous area, with a population of roughly 3Mio</a:t>
            </a:r>
          </a:p>
          <a:p>
            <a:pPr marL="285750" indent="-285750">
              <a:buFontTx/>
              <a:buChar char="-"/>
            </a:pPr>
            <a:r>
              <a:rPr lang="en-US" b="0" i="0" dirty="0" smtClean="0">
                <a:solidFill>
                  <a:srgbClr val="373A3C"/>
                </a:solidFill>
                <a:effectLst/>
                <a:latin typeface="OpenSans"/>
              </a:rPr>
              <a:t>The population is diversified from ethnicities all over the world</a:t>
            </a:r>
            <a:endParaRPr lang="en-US" b="0" i="0" dirty="0">
              <a:solidFill>
                <a:srgbClr val="373A3C"/>
              </a:solidFill>
              <a:effectLst/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203883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Business Problem</a:t>
            </a:r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a potential restaurant</a:t>
            </a:r>
          </a:p>
          <a:p>
            <a:r>
              <a:rPr lang="en-US" dirty="0" smtClean="0"/>
              <a:t>Finding a neighborhood that is most likely to do well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41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Neighbourhoods</a:t>
            </a:r>
            <a:r>
              <a:rPr lang="en-US" dirty="0" smtClean="0"/>
              <a:t> of Manchester</a:t>
            </a:r>
          </a:p>
          <a:p>
            <a:pPr lvl="1"/>
            <a:r>
              <a:rPr lang="en-US" dirty="0" smtClean="0"/>
              <a:t>Manchester Wikipedia page. Data scraping is used</a:t>
            </a:r>
          </a:p>
          <a:p>
            <a:r>
              <a:rPr lang="en-US" dirty="0" smtClean="0"/>
              <a:t>Geographical coordinates of the different </a:t>
            </a:r>
            <a:r>
              <a:rPr lang="en-US" dirty="0" err="1" smtClean="0"/>
              <a:t>neighbourhoods</a:t>
            </a:r>
            <a:endParaRPr lang="en-US" dirty="0" smtClean="0"/>
          </a:p>
          <a:p>
            <a:pPr lvl="1"/>
            <a:r>
              <a:rPr lang="en-US" dirty="0" err="1" smtClean="0"/>
              <a:t>GeoPy</a:t>
            </a:r>
            <a:r>
              <a:rPr lang="en-US" dirty="0" smtClean="0"/>
              <a:t> Library is used</a:t>
            </a:r>
          </a:p>
          <a:p>
            <a:r>
              <a:rPr lang="en-US" dirty="0" smtClean="0"/>
              <a:t>Venue data from </a:t>
            </a:r>
            <a:r>
              <a:rPr lang="en-US" dirty="0" err="1" smtClean="0"/>
              <a:t>FourSquare</a:t>
            </a:r>
            <a:endParaRPr lang="en-US" dirty="0" smtClean="0"/>
          </a:p>
          <a:p>
            <a:pPr lvl="1"/>
            <a:r>
              <a:rPr lang="en-US" dirty="0" err="1" smtClean="0"/>
              <a:t>FourSquare</a:t>
            </a:r>
            <a:r>
              <a:rPr lang="en-US" dirty="0" smtClean="0"/>
              <a:t> API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795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Feautore</a:t>
            </a:r>
            <a:r>
              <a:rPr lang="en-US" dirty="0" smtClean="0"/>
              <a:t> extraction</a:t>
            </a:r>
          </a:p>
          <a:p>
            <a:pPr lvl="1"/>
            <a:r>
              <a:rPr lang="en-US" dirty="0" smtClean="0"/>
              <a:t>One Hot Encoding (EHO)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3024981"/>
            <a:ext cx="103346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2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</a:t>
            </a:r>
            <a:r>
              <a:rPr lang="en-US" dirty="0" err="1" smtClean="0"/>
              <a:t>learing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8875"/>
            <a:ext cx="102298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7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-Folium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3001"/>
            <a:ext cx="6643368" cy="400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4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Display of clusters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After displaying the clusters, individual clusters were studied and cluster 4 had the most restaurants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307" y="1767341"/>
            <a:ext cx="5654939" cy="339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0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number 4 best </a:t>
            </a:r>
            <a:r>
              <a:rPr lang="en-US" dirty="0" err="1" smtClean="0"/>
              <a:t>neighbourhood</a:t>
            </a:r>
            <a:r>
              <a:rPr lang="en-US" dirty="0" smtClean="0"/>
              <a:t> to start an restaurant</a:t>
            </a:r>
          </a:p>
          <a:p>
            <a:r>
              <a:rPr lang="en-US" dirty="0" smtClean="0"/>
              <a:t>K-Means model worked accurately and positively clustered similar </a:t>
            </a:r>
            <a:r>
              <a:rPr lang="en-US" dirty="0" err="1" smtClean="0"/>
              <a:t>neighbourhoods</a:t>
            </a:r>
            <a:r>
              <a:rPr lang="en-US" dirty="0" smtClean="0"/>
              <a:t> </a:t>
            </a:r>
            <a:r>
              <a:rPr lang="en-US" dirty="0" err="1" smtClean="0"/>
              <a:t>togerter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 checking all four clusters. The client should chose for </a:t>
            </a:r>
            <a:r>
              <a:rPr lang="en-US" dirty="0" err="1" smtClean="0"/>
              <a:t>neighbourhoods</a:t>
            </a:r>
            <a:r>
              <a:rPr lang="en-US" dirty="0"/>
              <a:t> </a:t>
            </a:r>
            <a:r>
              <a:rPr lang="en-US" dirty="0" smtClean="0"/>
              <a:t>such as Barlow Moor, </a:t>
            </a:r>
            <a:r>
              <a:rPr lang="en-US" dirty="0" err="1" smtClean="0"/>
              <a:t>Brookelands</a:t>
            </a:r>
            <a:r>
              <a:rPr lang="en-US" dirty="0" smtClean="0"/>
              <a:t> and Hyde Newton(Ward) that are part of cluster 4 and are good </a:t>
            </a:r>
            <a:r>
              <a:rPr lang="en-US" dirty="0" err="1" smtClean="0"/>
              <a:t>neighbourhoods</a:t>
            </a:r>
            <a:r>
              <a:rPr lang="en-US" dirty="0" smtClean="0"/>
              <a:t> to start a restaurant</a:t>
            </a:r>
          </a:p>
          <a:p>
            <a:r>
              <a:rPr lang="en-US" dirty="0" smtClean="0"/>
              <a:t>The client can make a decision based on those outcomes. However other factors such as availability and legal requirement should be taken into consideration as those are out of scope for this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55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OpenSans</vt:lpstr>
      <vt:lpstr>Office Theme</vt:lpstr>
      <vt:lpstr>Analysing Neighbourhoods of Manchester for starting an potential Restaurant</vt:lpstr>
      <vt:lpstr>Introduction </vt:lpstr>
      <vt:lpstr>Business Problem </vt:lpstr>
      <vt:lpstr>Data</vt:lpstr>
      <vt:lpstr>Method</vt:lpstr>
      <vt:lpstr>Unsupervised learing</vt:lpstr>
      <vt:lpstr>Plotting</vt:lpstr>
      <vt:lpstr>Results</vt:lpstr>
      <vt:lpstr>Discussion</vt:lpstr>
      <vt:lpstr>Conclusion</vt:lpstr>
    </vt:vector>
  </TitlesOfParts>
  <Company>VARO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Neighbourhoods of Manchester for starting an potential Restaurant</dc:title>
  <dc:creator>Prashant Bhiekhemsing</dc:creator>
  <cp:lastModifiedBy>Prashant Bhiekhemsing</cp:lastModifiedBy>
  <cp:revision>7</cp:revision>
  <dcterms:created xsi:type="dcterms:W3CDTF">2021-09-07T15:32:40Z</dcterms:created>
  <dcterms:modified xsi:type="dcterms:W3CDTF">2021-09-07T16:00:49Z</dcterms:modified>
</cp:coreProperties>
</file>