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1"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khilesh Chaudhary" userId="243c7e0d47ea673c" providerId="LiveId" clId="{99DA9FA6-B58C-4A2B-9705-3058BE4765FB}"/>
    <pc:docChg chg="custSel addSld delSld modSld sldOrd">
      <pc:chgData name="Akhilesh Chaudhary" userId="243c7e0d47ea673c" providerId="LiveId" clId="{99DA9FA6-B58C-4A2B-9705-3058BE4765FB}" dt="2024-10-18T05:42:08.701" v="195" actId="20577"/>
      <pc:docMkLst>
        <pc:docMk/>
      </pc:docMkLst>
      <pc:sldChg chg="modSp mod">
        <pc:chgData name="Akhilesh Chaudhary" userId="243c7e0d47ea673c" providerId="LiveId" clId="{99DA9FA6-B58C-4A2B-9705-3058BE4765FB}" dt="2024-10-15T18:32:08.044" v="8" actId="207"/>
        <pc:sldMkLst>
          <pc:docMk/>
          <pc:sldMk cId="493542830" sldId="256"/>
        </pc:sldMkLst>
        <pc:spChg chg="mod">
          <ac:chgData name="Akhilesh Chaudhary" userId="243c7e0d47ea673c" providerId="LiveId" clId="{99DA9FA6-B58C-4A2B-9705-3058BE4765FB}" dt="2024-10-15T18:31:21.588" v="1" actId="207"/>
          <ac:spMkLst>
            <pc:docMk/>
            <pc:sldMk cId="493542830" sldId="256"/>
            <ac:spMk id="6" creationId="{E755BA08-42AF-7C56-8497-401163EE0015}"/>
          </ac:spMkLst>
        </pc:spChg>
        <pc:spChg chg="mod">
          <ac:chgData name="Akhilesh Chaudhary" userId="243c7e0d47ea673c" providerId="LiveId" clId="{99DA9FA6-B58C-4A2B-9705-3058BE4765FB}" dt="2024-10-15T18:31:12.140" v="0" actId="207"/>
          <ac:spMkLst>
            <pc:docMk/>
            <pc:sldMk cId="493542830" sldId="256"/>
            <ac:spMk id="7" creationId="{8E05B200-2BF8-92DF-09A7-40F74A21242D}"/>
          </ac:spMkLst>
        </pc:spChg>
        <pc:spChg chg="mod">
          <ac:chgData name="Akhilesh Chaudhary" userId="243c7e0d47ea673c" providerId="LiveId" clId="{99DA9FA6-B58C-4A2B-9705-3058BE4765FB}" dt="2024-10-15T18:31:27.995" v="2" actId="207"/>
          <ac:spMkLst>
            <pc:docMk/>
            <pc:sldMk cId="493542830" sldId="256"/>
            <ac:spMk id="8" creationId="{696C0943-1DE2-6FAB-81A5-EB206F20D657}"/>
          </ac:spMkLst>
        </pc:spChg>
        <pc:spChg chg="mod">
          <ac:chgData name="Akhilesh Chaudhary" userId="243c7e0d47ea673c" providerId="LiveId" clId="{99DA9FA6-B58C-4A2B-9705-3058BE4765FB}" dt="2024-10-15T18:31:36.379" v="3" actId="207"/>
          <ac:spMkLst>
            <pc:docMk/>
            <pc:sldMk cId="493542830" sldId="256"/>
            <ac:spMk id="9" creationId="{F724FA9E-863A-25B1-2A02-D806161F4888}"/>
          </ac:spMkLst>
        </pc:spChg>
        <pc:spChg chg="mod">
          <ac:chgData name="Akhilesh Chaudhary" userId="243c7e0d47ea673c" providerId="LiveId" clId="{99DA9FA6-B58C-4A2B-9705-3058BE4765FB}" dt="2024-10-15T18:31:45.593" v="4" actId="207"/>
          <ac:spMkLst>
            <pc:docMk/>
            <pc:sldMk cId="493542830" sldId="256"/>
            <ac:spMk id="10" creationId="{4FC20CBA-CF66-6690-835C-79B14EFF4D5B}"/>
          </ac:spMkLst>
        </pc:spChg>
        <pc:spChg chg="mod">
          <ac:chgData name="Akhilesh Chaudhary" userId="243c7e0d47ea673c" providerId="LiveId" clId="{99DA9FA6-B58C-4A2B-9705-3058BE4765FB}" dt="2024-10-15T18:31:51.048" v="5" actId="207"/>
          <ac:spMkLst>
            <pc:docMk/>
            <pc:sldMk cId="493542830" sldId="256"/>
            <ac:spMk id="12" creationId="{A5A230C3-5762-38E3-FAF6-8A6496EBC677}"/>
          </ac:spMkLst>
        </pc:spChg>
        <pc:spChg chg="mod">
          <ac:chgData name="Akhilesh Chaudhary" userId="243c7e0d47ea673c" providerId="LiveId" clId="{99DA9FA6-B58C-4A2B-9705-3058BE4765FB}" dt="2024-10-15T18:31:56.504" v="6" actId="207"/>
          <ac:spMkLst>
            <pc:docMk/>
            <pc:sldMk cId="493542830" sldId="256"/>
            <ac:spMk id="13" creationId="{E06EB721-EE58-2FFA-D763-54FBF12DEC67}"/>
          </ac:spMkLst>
        </pc:spChg>
        <pc:spChg chg="mod">
          <ac:chgData name="Akhilesh Chaudhary" userId="243c7e0d47ea673c" providerId="LiveId" clId="{99DA9FA6-B58C-4A2B-9705-3058BE4765FB}" dt="2024-10-15T18:32:02.086" v="7" actId="207"/>
          <ac:spMkLst>
            <pc:docMk/>
            <pc:sldMk cId="493542830" sldId="256"/>
            <ac:spMk id="14" creationId="{992DD9DA-2C5A-3CB3-7767-8A6FD6F4F3ED}"/>
          </ac:spMkLst>
        </pc:spChg>
        <pc:spChg chg="mod">
          <ac:chgData name="Akhilesh Chaudhary" userId="243c7e0d47ea673c" providerId="LiveId" clId="{99DA9FA6-B58C-4A2B-9705-3058BE4765FB}" dt="2024-10-15T18:32:08.044" v="8" actId="207"/>
          <ac:spMkLst>
            <pc:docMk/>
            <pc:sldMk cId="493542830" sldId="256"/>
            <ac:spMk id="15" creationId="{77045B23-257F-5971-F60B-06FB99B6FE1C}"/>
          </ac:spMkLst>
        </pc:spChg>
      </pc:sldChg>
      <pc:sldChg chg="modSp mod">
        <pc:chgData name="Akhilesh Chaudhary" userId="243c7e0d47ea673c" providerId="LiveId" clId="{99DA9FA6-B58C-4A2B-9705-3058BE4765FB}" dt="2024-10-18T05:42:08.701" v="195" actId="20577"/>
        <pc:sldMkLst>
          <pc:docMk/>
          <pc:sldMk cId="803612169" sldId="261"/>
        </pc:sldMkLst>
        <pc:spChg chg="mod">
          <ac:chgData name="Akhilesh Chaudhary" userId="243c7e0d47ea673c" providerId="LiveId" clId="{99DA9FA6-B58C-4A2B-9705-3058BE4765FB}" dt="2024-10-18T05:42:08.701" v="195" actId="20577"/>
          <ac:spMkLst>
            <pc:docMk/>
            <pc:sldMk cId="803612169" sldId="261"/>
            <ac:spMk id="6" creationId="{6007A1A6-007B-6AA3-E28A-D5A31B4DE72C}"/>
          </ac:spMkLst>
        </pc:spChg>
      </pc:sldChg>
      <pc:sldChg chg="modSp mod">
        <pc:chgData name="Akhilesh Chaudhary" userId="243c7e0d47ea673c" providerId="LiveId" clId="{99DA9FA6-B58C-4A2B-9705-3058BE4765FB}" dt="2024-10-15T18:32:22.248" v="9" actId="207"/>
        <pc:sldMkLst>
          <pc:docMk/>
          <pc:sldMk cId="4121254031" sldId="263"/>
        </pc:sldMkLst>
        <pc:spChg chg="mod">
          <ac:chgData name="Akhilesh Chaudhary" userId="243c7e0d47ea673c" providerId="LiveId" clId="{99DA9FA6-B58C-4A2B-9705-3058BE4765FB}" dt="2024-10-15T18:32:22.248" v="9" actId="207"/>
          <ac:spMkLst>
            <pc:docMk/>
            <pc:sldMk cId="4121254031" sldId="263"/>
            <ac:spMk id="2" creationId="{5598E8E0-B99C-3D4C-E91B-EDBBBA5458A0}"/>
          </ac:spMkLst>
        </pc:spChg>
      </pc:sldChg>
      <pc:sldChg chg="new del ord">
        <pc:chgData name="Akhilesh Chaudhary" userId="243c7e0d47ea673c" providerId="LiveId" clId="{99DA9FA6-B58C-4A2B-9705-3058BE4765FB}" dt="2024-10-18T05:38:20.969" v="15" actId="2696"/>
        <pc:sldMkLst>
          <pc:docMk/>
          <pc:sldMk cId="2062449103" sldId="264"/>
        </pc:sldMkLst>
      </pc:sldChg>
      <pc:sldChg chg="new del">
        <pc:chgData name="Akhilesh Chaudhary" userId="243c7e0d47ea673c" providerId="LiveId" clId="{99DA9FA6-B58C-4A2B-9705-3058BE4765FB}" dt="2024-10-18T05:37:45.794" v="14" actId="2696"/>
        <pc:sldMkLst>
          <pc:docMk/>
          <pc:sldMk cId="2124122037" sldId="265"/>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14783B-DC8E-B45D-0601-F4A6AB4168F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7D26A07-D479-465F-3B45-9C0451ACBC4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F90E445-77E5-8425-0769-B94A14E032E3}"/>
              </a:ext>
            </a:extLst>
          </p:cNvPr>
          <p:cNvSpPr>
            <a:spLocks noGrp="1"/>
          </p:cNvSpPr>
          <p:nvPr>
            <p:ph type="dt" sz="half" idx="10"/>
          </p:nvPr>
        </p:nvSpPr>
        <p:spPr/>
        <p:txBody>
          <a:bodyPr/>
          <a:lstStyle/>
          <a:p>
            <a:fld id="{E5EC94DF-AA8F-47FE-8230-12FC29E7E0F1}" type="datetimeFigureOut">
              <a:rPr lang="en-IN" smtClean="0"/>
              <a:t>18-10-2024</a:t>
            </a:fld>
            <a:endParaRPr lang="en-IN"/>
          </a:p>
        </p:txBody>
      </p:sp>
      <p:sp>
        <p:nvSpPr>
          <p:cNvPr id="5" name="Footer Placeholder 4">
            <a:extLst>
              <a:ext uri="{FF2B5EF4-FFF2-40B4-BE49-F238E27FC236}">
                <a16:creationId xmlns:a16="http://schemas.microsoft.com/office/drawing/2014/main" id="{D0098A96-7ED4-C873-1E33-EFA4D45B282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2219879-FCCC-17A8-C3A7-313B5705D050}"/>
              </a:ext>
            </a:extLst>
          </p:cNvPr>
          <p:cNvSpPr>
            <a:spLocks noGrp="1"/>
          </p:cNvSpPr>
          <p:nvPr>
            <p:ph type="sldNum" sz="quarter" idx="12"/>
          </p:nvPr>
        </p:nvSpPr>
        <p:spPr/>
        <p:txBody>
          <a:bodyPr/>
          <a:lstStyle/>
          <a:p>
            <a:fld id="{BEF83FD4-AA30-4CDE-81CC-CFDA4FB64742}" type="slidenum">
              <a:rPr lang="en-IN" smtClean="0"/>
              <a:t>‹#›</a:t>
            </a:fld>
            <a:endParaRPr lang="en-IN"/>
          </a:p>
        </p:txBody>
      </p:sp>
    </p:spTree>
    <p:extLst>
      <p:ext uri="{BB962C8B-B14F-4D97-AF65-F5344CB8AC3E}">
        <p14:creationId xmlns:p14="http://schemas.microsoft.com/office/powerpoint/2010/main" val="19053631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552815-B1EB-A5FE-25FB-973ED98E0B4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38F6167-062F-6406-E0CB-A0078D74645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E624CFC-5E0D-EAE2-3893-671340E5DD98}"/>
              </a:ext>
            </a:extLst>
          </p:cNvPr>
          <p:cNvSpPr>
            <a:spLocks noGrp="1"/>
          </p:cNvSpPr>
          <p:nvPr>
            <p:ph type="dt" sz="half" idx="10"/>
          </p:nvPr>
        </p:nvSpPr>
        <p:spPr/>
        <p:txBody>
          <a:bodyPr/>
          <a:lstStyle/>
          <a:p>
            <a:fld id="{E5EC94DF-AA8F-47FE-8230-12FC29E7E0F1}" type="datetimeFigureOut">
              <a:rPr lang="en-IN" smtClean="0"/>
              <a:t>18-10-2024</a:t>
            </a:fld>
            <a:endParaRPr lang="en-IN"/>
          </a:p>
        </p:txBody>
      </p:sp>
      <p:sp>
        <p:nvSpPr>
          <p:cNvPr id="5" name="Footer Placeholder 4">
            <a:extLst>
              <a:ext uri="{FF2B5EF4-FFF2-40B4-BE49-F238E27FC236}">
                <a16:creationId xmlns:a16="http://schemas.microsoft.com/office/drawing/2014/main" id="{3D1CBC6C-186B-D2D1-7AD1-2FEDC585DA4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93CE751-9CE4-B773-768E-9D82196B4D41}"/>
              </a:ext>
            </a:extLst>
          </p:cNvPr>
          <p:cNvSpPr>
            <a:spLocks noGrp="1"/>
          </p:cNvSpPr>
          <p:nvPr>
            <p:ph type="sldNum" sz="quarter" idx="12"/>
          </p:nvPr>
        </p:nvSpPr>
        <p:spPr/>
        <p:txBody>
          <a:bodyPr/>
          <a:lstStyle/>
          <a:p>
            <a:fld id="{BEF83FD4-AA30-4CDE-81CC-CFDA4FB64742}" type="slidenum">
              <a:rPr lang="en-IN" smtClean="0"/>
              <a:t>‹#›</a:t>
            </a:fld>
            <a:endParaRPr lang="en-IN"/>
          </a:p>
        </p:txBody>
      </p:sp>
    </p:spTree>
    <p:extLst>
      <p:ext uri="{BB962C8B-B14F-4D97-AF65-F5344CB8AC3E}">
        <p14:creationId xmlns:p14="http://schemas.microsoft.com/office/powerpoint/2010/main" val="103933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04A06AE-98BA-BDE0-95E9-783A9E5E5A8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CD3D1A7-AB56-E5FC-0DB5-3FEA9370DE7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E11F65E-11F8-7682-BCFC-1C21208A8D66}"/>
              </a:ext>
            </a:extLst>
          </p:cNvPr>
          <p:cNvSpPr>
            <a:spLocks noGrp="1"/>
          </p:cNvSpPr>
          <p:nvPr>
            <p:ph type="dt" sz="half" idx="10"/>
          </p:nvPr>
        </p:nvSpPr>
        <p:spPr/>
        <p:txBody>
          <a:bodyPr/>
          <a:lstStyle/>
          <a:p>
            <a:fld id="{E5EC94DF-AA8F-47FE-8230-12FC29E7E0F1}" type="datetimeFigureOut">
              <a:rPr lang="en-IN" smtClean="0"/>
              <a:t>18-10-2024</a:t>
            </a:fld>
            <a:endParaRPr lang="en-IN"/>
          </a:p>
        </p:txBody>
      </p:sp>
      <p:sp>
        <p:nvSpPr>
          <p:cNvPr id="5" name="Footer Placeholder 4">
            <a:extLst>
              <a:ext uri="{FF2B5EF4-FFF2-40B4-BE49-F238E27FC236}">
                <a16:creationId xmlns:a16="http://schemas.microsoft.com/office/drawing/2014/main" id="{C7C2255E-1B2B-95B6-1C88-FAB4174F1BF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3C4D63C-AAC4-34E4-D4A5-4FE59928D65C}"/>
              </a:ext>
            </a:extLst>
          </p:cNvPr>
          <p:cNvSpPr>
            <a:spLocks noGrp="1"/>
          </p:cNvSpPr>
          <p:nvPr>
            <p:ph type="sldNum" sz="quarter" idx="12"/>
          </p:nvPr>
        </p:nvSpPr>
        <p:spPr/>
        <p:txBody>
          <a:bodyPr/>
          <a:lstStyle/>
          <a:p>
            <a:fld id="{BEF83FD4-AA30-4CDE-81CC-CFDA4FB64742}" type="slidenum">
              <a:rPr lang="en-IN" smtClean="0"/>
              <a:t>‹#›</a:t>
            </a:fld>
            <a:endParaRPr lang="en-IN"/>
          </a:p>
        </p:txBody>
      </p:sp>
    </p:spTree>
    <p:extLst>
      <p:ext uri="{BB962C8B-B14F-4D97-AF65-F5344CB8AC3E}">
        <p14:creationId xmlns:p14="http://schemas.microsoft.com/office/powerpoint/2010/main" val="28217092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DA0313-1767-7A04-E56E-60A171B2B43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0B9F64B-339B-73C8-56FA-7E7322BF115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451EB02-7409-2D50-BCA8-5E7A3635DF57}"/>
              </a:ext>
            </a:extLst>
          </p:cNvPr>
          <p:cNvSpPr>
            <a:spLocks noGrp="1"/>
          </p:cNvSpPr>
          <p:nvPr>
            <p:ph type="dt" sz="half" idx="10"/>
          </p:nvPr>
        </p:nvSpPr>
        <p:spPr/>
        <p:txBody>
          <a:bodyPr/>
          <a:lstStyle/>
          <a:p>
            <a:fld id="{E5EC94DF-AA8F-47FE-8230-12FC29E7E0F1}" type="datetimeFigureOut">
              <a:rPr lang="en-IN" smtClean="0"/>
              <a:t>18-10-2024</a:t>
            </a:fld>
            <a:endParaRPr lang="en-IN"/>
          </a:p>
        </p:txBody>
      </p:sp>
      <p:sp>
        <p:nvSpPr>
          <p:cNvPr id="5" name="Footer Placeholder 4">
            <a:extLst>
              <a:ext uri="{FF2B5EF4-FFF2-40B4-BE49-F238E27FC236}">
                <a16:creationId xmlns:a16="http://schemas.microsoft.com/office/drawing/2014/main" id="{2BD91114-021E-21C8-4FBB-4B3C3322ED7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D3A3D04-9FD5-090A-474B-73A86E86D43F}"/>
              </a:ext>
            </a:extLst>
          </p:cNvPr>
          <p:cNvSpPr>
            <a:spLocks noGrp="1"/>
          </p:cNvSpPr>
          <p:nvPr>
            <p:ph type="sldNum" sz="quarter" idx="12"/>
          </p:nvPr>
        </p:nvSpPr>
        <p:spPr/>
        <p:txBody>
          <a:bodyPr/>
          <a:lstStyle/>
          <a:p>
            <a:fld id="{BEF83FD4-AA30-4CDE-81CC-CFDA4FB64742}" type="slidenum">
              <a:rPr lang="en-IN" smtClean="0"/>
              <a:t>‹#›</a:t>
            </a:fld>
            <a:endParaRPr lang="en-IN"/>
          </a:p>
        </p:txBody>
      </p:sp>
    </p:spTree>
    <p:extLst>
      <p:ext uri="{BB962C8B-B14F-4D97-AF65-F5344CB8AC3E}">
        <p14:creationId xmlns:p14="http://schemas.microsoft.com/office/powerpoint/2010/main" val="24716537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1703AE-6AA4-3DF4-9756-309851687CD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4F65B04-BFCF-199E-CEF9-7BD1260B415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08C12AE-6A12-378F-2670-0C4E91915DEA}"/>
              </a:ext>
            </a:extLst>
          </p:cNvPr>
          <p:cNvSpPr>
            <a:spLocks noGrp="1"/>
          </p:cNvSpPr>
          <p:nvPr>
            <p:ph type="dt" sz="half" idx="10"/>
          </p:nvPr>
        </p:nvSpPr>
        <p:spPr/>
        <p:txBody>
          <a:bodyPr/>
          <a:lstStyle/>
          <a:p>
            <a:fld id="{E5EC94DF-AA8F-47FE-8230-12FC29E7E0F1}" type="datetimeFigureOut">
              <a:rPr lang="en-IN" smtClean="0"/>
              <a:t>18-10-2024</a:t>
            </a:fld>
            <a:endParaRPr lang="en-IN"/>
          </a:p>
        </p:txBody>
      </p:sp>
      <p:sp>
        <p:nvSpPr>
          <p:cNvPr id="5" name="Footer Placeholder 4">
            <a:extLst>
              <a:ext uri="{FF2B5EF4-FFF2-40B4-BE49-F238E27FC236}">
                <a16:creationId xmlns:a16="http://schemas.microsoft.com/office/drawing/2014/main" id="{DAAFE85F-8CBC-85DA-2A94-B031E224C53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91ED950-1048-F59E-A865-C0433B6EE242}"/>
              </a:ext>
            </a:extLst>
          </p:cNvPr>
          <p:cNvSpPr>
            <a:spLocks noGrp="1"/>
          </p:cNvSpPr>
          <p:nvPr>
            <p:ph type="sldNum" sz="quarter" idx="12"/>
          </p:nvPr>
        </p:nvSpPr>
        <p:spPr/>
        <p:txBody>
          <a:bodyPr/>
          <a:lstStyle/>
          <a:p>
            <a:fld id="{BEF83FD4-AA30-4CDE-81CC-CFDA4FB64742}" type="slidenum">
              <a:rPr lang="en-IN" smtClean="0"/>
              <a:t>‹#›</a:t>
            </a:fld>
            <a:endParaRPr lang="en-IN"/>
          </a:p>
        </p:txBody>
      </p:sp>
    </p:spTree>
    <p:extLst>
      <p:ext uri="{BB962C8B-B14F-4D97-AF65-F5344CB8AC3E}">
        <p14:creationId xmlns:p14="http://schemas.microsoft.com/office/powerpoint/2010/main" val="39427301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90660A-EEC6-6E15-E514-2AA7ED63A70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B222E11-5E37-7A8A-9AF0-71D2DAA5045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413B67C-91F1-DE27-0561-003FD506193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7719CFE-7E5A-2AD6-9B6D-DEFB22DAD357}"/>
              </a:ext>
            </a:extLst>
          </p:cNvPr>
          <p:cNvSpPr>
            <a:spLocks noGrp="1"/>
          </p:cNvSpPr>
          <p:nvPr>
            <p:ph type="dt" sz="half" idx="10"/>
          </p:nvPr>
        </p:nvSpPr>
        <p:spPr/>
        <p:txBody>
          <a:bodyPr/>
          <a:lstStyle/>
          <a:p>
            <a:fld id="{E5EC94DF-AA8F-47FE-8230-12FC29E7E0F1}" type="datetimeFigureOut">
              <a:rPr lang="en-IN" smtClean="0"/>
              <a:t>18-10-2024</a:t>
            </a:fld>
            <a:endParaRPr lang="en-IN"/>
          </a:p>
        </p:txBody>
      </p:sp>
      <p:sp>
        <p:nvSpPr>
          <p:cNvPr id="6" name="Footer Placeholder 5">
            <a:extLst>
              <a:ext uri="{FF2B5EF4-FFF2-40B4-BE49-F238E27FC236}">
                <a16:creationId xmlns:a16="http://schemas.microsoft.com/office/drawing/2014/main" id="{05D09EC5-8E9A-DAC4-CA23-ABB2CEA4E75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DBAC16B-74A8-32F7-CC45-CA91332DEBD6}"/>
              </a:ext>
            </a:extLst>
          </p:cNvPr>
          <p:cNvSpPr>
            <a:spLocks noGrp="1"/>
          </p:cNvSpPr>
          <p:nvPr>
            <p:ph type="sldNum" sz="quarter" idx="12"/>
          </p:nvPr>
        </p:nvSpPr>
        <p:spPr/>
        <p:txBody>
          <a:bodyPr/>
          <a:lstStyle/>
          <a:p>
            <a:fld id="{BEF83FD4-AA30-4CDE-81CC-CFDA4FB64742}" type="slidenum">
              <a:rPr lang="en-IN" smtClean="0"/>
              <a:t>‹#›</a:t>
            </a:fld>
            <a:endParaRPr lang="en-IN"/>
          </a:p>
        </p:txBody>
      </p:sp>
    </p:spTree>
    <p:extLst>
      <p:ext uri="{BB962C8B-B14F-4D97-AF65-F5344CB8AC3E}">
        <p14:creationId xmlns:p14="http://schemas.microsoft.com/office/powerpoint/2010/main" val="24406085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C71A8D-536B-47FB-D5A6-6ED4CB8C713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2E76273-EC7F-51EB-8442-97ABF0DB337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64A3A17-C2E2-01A1-283C-5D475D0F745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3E80AE1-8663-4DFD-6C46-21E76D0ADBA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A2A0C47-60D9-40D6-F4FE-73AA63A9D37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D87D317-3C30-9BC1-2F2C-A5BC9AEBE556}"/>
              </a:ext>
            </a:extLst>
          </p:cNvPr>
          <p:cNvSpPr>
            <a:spLocks noGrp="1"/>
          </p:cNvSpPr>
          <p:nvPr>
            <p:ph type="dt" sz="half" idx="10"/>
          </p:nvPr>
        </p:nvSpPr>
        <p:spPr/>
        <p:txBody>
          <a:bodyPr/>
          <a:lstStyle/>
          <a:p>
            <a:fld id="{E5EC94DF-AA8F-47FE-8230-12FC29E7E0F1}" type="datetimeFigureOut">
              <a:rPr lang="en-IN" smtClean="0"/>
              <a:t>18-10-2024</a:t>
            </a:fld>
            <a:endParaRPr lang="en-IN"/>
          </a:p>
        </p:txBody>
      </p:sp>
      <p:sp>
        <p:nvSpPr>
          <p:cNvPr id="8" name="Footer Placeholder 7">
            <a:extLst>
              <a:ext uri="{FF2B5EF4-FFF2-40B4-BE49-F238E27FC236}">
                <a16:creationId xmlns:a16="http://schemas.microsoft.com/office/drawing/2014/main" id="{D2AB04A9-8735-D326-0B74-47B9F6B2565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312AECB-3C01-8832-A18B-269FB2EFED4C}"/>
              </a:ext>
            </a:extLst>
          </p:cNvPr>
          <p:cNvSpPr>
            <a:spLocks noGrp="1"/>
          </p:cNvSpPr>
          <p:nvPr>
            <p:ph type="sldNum" sz="quarter" idx="12"/>
          </p:nvPr>
        </p:nvSpPr>
        <p:spPr/>
        <p:txBody>
          <a:bodyPr/>
          <a:lstStyle/>
          <a:p>
            <a:fld id="{BEF83FD4-AA30-4CDE-81CC-CFDA4FB64742}" type="slidenum">
              <a:rPr lang="en-IN" smtClean="0"/>
              <a:t>‹#›</a:t>
            </a:fld>
            <a:endParaRPr lang="en-IN"/>
          </a:p>
        </p:txBody>
      </p:sp>
    </p:spTree>
    <p:extLst>
      <p:ext uri="{BB962C8B-B14F-4D97-AF65-F5344CB8AC3E}">
        <p14:creationId xmlns:p14="http://schemas.microsoft.com/office/powerpoint/2010/main" val="34674319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AF5BA5-DAE7-B5D6-33A5-3BF7E754099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EA672D3-9857-8968-E1CC-55D0C73F6D41}"/>
              </a:ext>
            </a:extLst>
          </p:cNvPr>
          <p:cNvSpPr>
            <a:spLocks noGrp="1"/>
          </p:cNvSpPr>
          <p:nvPr>
            <p:ph type="dt" sz="half" idx="10"/>
          </p:nvPr>
        </p:nvSpPr>
        <p:spPr/>
        <p:txBody>
          <a:bodyPr/>
          <a:lstStyle/>
          <a:p>
            <a:fld id="{E5EC94DF-AA8F-47FE-8230-12FC29E7E0F1}" type="datetimeFigureOut">
              <a:rPr lang="en-IN" smtClean="0"/>
              <a:t>18-10-2024</a:t>
            </a:fld>
            <a:endParaRPr lang="en-IN"/>
          </a:p>
        </p:txBody>
      </p:sp>
      <p:sp>
        <p:nvSpPr>
          <p:cNvPr id="4" name="Footer Placeholder 3">
            <a:extLst>
              <a:ext uri="{FF2B5EF4-FFF2-40B4-BE49-F238E27FC236}">
                <a16:creationId xmlns:a16="http://schemas.microsoft.com/office/drawing/2014/main" id="{632562C9-76E4-A00B-3064-EF3B0CB284F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6CC4F34-B88B-BB5A-17A9-DF756F9352F6}"/>
              </a:ext>
            </a:extLst>
          </p:cNvPr>
          <p:cNvSpPr>
            <a:spLocks noGrp="1"/>
          </p:cNvSpPr>
          <p:nvPr>
            <p:ph type="sldNum" sz="quarter" idx="12"/>
          </p:nvPr>
        </p:nvSpPr>
        <p:spPr/>
        <p:txBody>
          <a:bodyPr/>
          <a:lstStyle/>
          <a:p>
            <a:fld id="{BEF83FD4-AA30-4CDE-81CC-CFDA4FB64742}" type="slidenum">
              <a:rPr lang="en-IN" smtClean="0"/>
              <a:t>‹#›</a:t>
            </a:fld>
            <a:endParaRPr lang="en-IN"/>
          </a:p>
        </p:txBody>
      </p:sp>
    </p:spTree>
    <p:extLst>
      <p:ext uri="{BB962C8B-B14F-4D97-AF65-F5344CB8AC3E}">
        <p14:creationId xmlns:p14="http://schemas.microsoft.com/office/powerpoint/2010/main" val="30893598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2F1B922-94A5-41DA-16B7-7A14D2485C1A}"/>
              </a:ext>
            </a:extLst>
          </p:cNvPr>
          <p:cNvSpPr>
            <a:spLocks noGrp="1"/>
          </p:cNvSpPr>
          <p:nvPr>
            <p:ph type="dt" sz="half" idx="10"/>
          </p:nvPr>
        </p:nvSpPr>
        <p:spPr/>
        <p:txBody>
          <a:bodyPr/>
          <a:lstStyle/>
          <a:p>
            <a:fld id="{E5EC94DF-AA8F-47FE-8230-12FC29E7E0F1}" type="datetimeFigureOut">
              <a:rPr lang="en-IN" smtClean="0"/>
              <a:t>18-10-2024</a:t>
            </a:fld>
            <a:endParaRPr lang="en-IN"/>
          </a:p>
        </p:txBody>
      </p:sp>
      <p:sp>
        <p:nvSpPr>
          <p:cNvPr id="3" name="Footer Placeholder 2">
            <a:extLst>
              <a:ext uri="{FF2B5EF4-FFF2-40B4-BE49-F238E27FC236}">
                <a16:creationId xmlns:a16="http://schemas.microsoft.com/office/drawing/2014/main" id="{72090ED3-F887-A3FA-8D2A-AB0125FDF2C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7DBE78C0-9AE9-A0D7-B783-671B47479BB9}"/>
              </a:ext>
            </a:extLst>
          </p:cNvPr>
          <p:cNvSpPr>
            <a:spLocks noGrp="1"/>
          </p:cNvSpPr>
          <p:nvPr>
            <p:ph type="sldNum" sz="quarter" idx="12"/>
          </p:nvPr>
        </p:nvSpPr>
        <p:spPr/>
        <p:txBody>
          <a:bodyPr/>
          <a:lstStyle/>
          <a:p>
            <a:fld id="{BEF83FD4-AA30-4CDE-81CC-CFDA4FB64742}" type="slidenum">
              <a:rPr lang="en-IN" smtClean="0"/>
              <a:t>‹#›</a:t>
            </a:fld>
            <a:endParaRPr lang="en-IN"/>
          </a:p>
        </p:txBody>
      </p:sp>
    </p:spTree>
    <p:extLst>
      <p:ext uri="{BB962C8B-B14F-4D97-AF65-F5344CB8AC3E}">
        <p14:creationId xmlns:p14="http://schemas.microsoft.com/office/powerpoint/2010/main" val="40287164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BB6ABA-FE7C-12CD-0D40-C69003A6D2A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2600E21-066A-3CF9-240E-EE1A65ECA14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CEECF9B-F3FB-CA48-4643-084A0D7C828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5A47816-D617-B91D-5ED3-3B2D0624FC89}"/>
              </a:ext>
            </a:extLst>
          </p:cNvPr>
          <p:cNvSpPr>
            <a:spLocks noGrp="1"/>
          </p:cNvSpPr>
          <p:nvPr>
            <p:ph type="dt" sz="half" idx="10"/>
          </p:nvPr>
        </p:nvSpPr>
        <p:spPr/>
        <p:txBody>
          <a:bodyPr/>
          <a:lstStyle/>
          <a:p>
            <a:fld id="{E5EC94DF-AA8F-47FE-8230-12FC29E7E0F1}" type="datetimeFigureOut">
              <a:rPr lang="en-IN" smtClean="0"/>
              <a:t>18-10-2024</a:t>
            </a:fld>
            <a:endParaRPr lang="en-IN"/>
          </a:p>
        </p:txBody>
      </p:sp>
      <p:sp>
        <p:nvSpPr>
          <p:cNvPr id="6" name="Footer Placeholder 5">
            <a:extLst>
              <a:ext uri="{FF2B5EF4-FFF2-40B4-BE49-F238E27FC236}">
                <a16:creationId xmlns:a16="http://schemas.microsoft.com/office/drawing/2014/main" id="{2D8916D1-86A3-94AA-7BBD-D45263190AC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595726C-D763-0914-2DDB-1563F920AC22}"/>
              </a:ext>
            </a:extLst>
          </p:cNvPr>
          <p:cNvSpPr>
            <a:spLocks noGrp="1"/>
          </p:cNvSpPr>
          <p:nvPr>
            <p:ph type="sldNum" sz="quarter" idx="12"/>
          </p:nvPr>
        </p:nvSpPr>
        <p:spPr/>
        <p:txBody>
          <a:bodyPr/>
          <a:lstStyle/>
          <a:p>
            <a:fld id="{BEF83FD4-AA30-4CDE-81CC-CFDA4FB64742}" type="slidenum">
              <a:rPr lang="en-IN" smtClean="0"/>
              <a:t>‹#›</a:t>
            </a:fld>
            <a:endParaRPr lang="en-IN"/>
          </a:p>
        </p:txBody>
      </p:sp>
    </p:spTree>
    <p:extLst>
      <p:ext uri="{BB962C8B-B14F-4D97-AF65-F5344CB8AC3E}">
        <p14:creationId xmlns:p14="http://schemas.microsoft.com/office/powerpoint/2010/main" val="33651607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30A712-3FF0-3D98-6356-FFA55EC9BB1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9772A4D-21A7-8E36-E0A1-59E71093386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C1C2D89-A8CC-91C8-FB5F-8B5A261750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4F55DA5-8B01-84AF-FD60-E09F7C2CCC96}"/>
              </a:ext>
            </a:extLst>
          </p:cNvPr>
          <p:cNvSpPr>
            <a:spLocks noGrp="1"/>
          </p:cNvSpPr>
          <p:nvPr>
            <p:ph type="dt" sz="half" idx="10"/>
          </p:nvPr>
        </p:nvSpPr>
        <p:spPr/>
        <p:txBody>
          <a:bodyPr/>
          <a:lstStyle/>
          <a:p>
            <a:fld id="{E5EC94DF-AA8F-47FE-8230-12FC29E7E0F1}" type="datetimeFigureOut">
              <a:rPr lang="en-IN" smtClean="0"/>
              <a:t>18-10-2024</a:t>
            </a:fld>
            <a:endParaRPr lang="en-IN"/>
          </a:p>
        </p:txBody>
      </p:sp>
      <p:sp>
        <p:nvSpPr>
          <p:cNvPr id="6" name="Footer Placeholder 5">
            <a:extLst>
              <a:ext uri="{FF2B5EF4-FFF2-40B4-BE49-F238E27FC236}">
                <a16:creationId xmlns:a16="http://schemas.microsoft.com/office/drawing/2014/main" id="{7F7349CA-671E-F97F-98DD-B1B22F267A8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8C147F2-5530-0A54-E847-11BA22697629}"/>
              </a:ext>
            </a:extLst>
          </p:cNvPr>
          <p:cNvSpPr>
            <a:spLocks noGrp="1"/>
          </p:cNvSpPr>
          <p:nvPr>
            <p:ph type="sldNum" sz="quarter" idx="12"/>
          </p:nvPr>
        </p:nvSpPr>
        <p:spPr/>
        <p:txBody>
          <a:bodyPr/>
          <a:lstStyle/>
          <a:p>
            <a:fld id="{BEF83FD4-AA30-4CDE-81CC-CFDA4FB64742}" type="slidenum">
              <a:rPr lang="en-IN" smtClean="0"/>
              <a:t>‹#›</a:t>
            </a:fld>
            <a:endParaRPr lang="en-IN"/>
          </a:p>
        </p:txBody>
      </p:sp>
    </p:spTree>
    <p:extLst>
      <p:ext uri="{BB962C8B-B14F-4D97-AF65-F5344CB8AC3E}">
        <p14:creationId xmlns:p14="http://schemas.microsoft.com/office/powerpoint/2010/main" val="32720264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CF4D016-D662-8223-2562-86EB152FDED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D8C3CBB-B126-53DB-A877-4C4D15F2B89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D142C82-8F3A-3408-DAFF-58CFC93C46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5EC94DF-AA8F-47FE-8230-12FC29E7E0F1}" type="datetimeFigureOut">
              <a:rPr lang="en-IN" smtClean="0"/>
              <a:t>18-10-2024</a:t>
            </a:fld>
            <a:endParaRPr lang="en-IN"/>
          </a:p>
        </p:txBody>
      </p:sp>
      <p:sp>
        <p:nvSpPr>
          <p:cNvPr id="5" name="Footer Placeholder 4">
            <a:extLst>
              <a:ext uri="{FF2B5EF4-FFF2-40B4-BE49-F238E27FC236}">
                <a16:creationId xmlns:a16="http://schemas.microsoft.com/office/drawing/2014/main" id="{6EDA6603-C14A-5ED6-A472-50630F6A954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EF307BC-DA93-554C-333E-46BD25811D0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EF83FD4-AA30-4CDE-81CC-CFDA4FB64742}" type="slidenum">
              <a:rPr lang="en-IN" smtClean="0"/>
              <a:t>‹#›</a:t>
            </a:fld>
            <a:endParaRPr lang="en-IN"/>
          </a:p>
        </p:txBody>
      </p:sp>
    </p:spTree>
    <p:extLst>
      <p:ext uri="{BB962C8B-B14F-4D97-AF65-F5344CB8AC3E}">
        <p14:creationId xmlns:p14="http://schemas.microsoft.com/office/powerpoint/2010/main" val="4251323829"/>
      </p:ext>
    </p:extLst>
  </p:cSld>
  <p:clrMap bg1="lt1" tx1="dk1" bg2="lt2" tx2="dk2" accent1="accent1" accent2="accent2" accent3="accent3" accent4="accent4" accent5="accent5" accent6="accent6" hlink="hlink" folHlink="folHlink"/>
  <p:sldLayoutIdLst>
    <p:sldLayoutId id="2147483792" r:id="rId1"/>
    <p:sldLayoutId id="2147483793" r:id="rId2"/>
    <p:sldLayoutId id="2147483794" r:id="rId3"/>
    <p:sldLayoutId id="2147483795" r:id="rId4"/>
    <p:sldLayoutId id="2147483796" r:id="rId5"/>
    <p:sldLayoutId id="2147483797" r:id="rId6"/>
    <p:sldLayoutId id="2147483798" r:id="rId7"/>
    <p:sldLayoutId id="2147483799" r:id="rId8"/>
    <p:sldLayoutId id="2147483800" r:id="rId9"/>
    <p:sldLayoutId id="2147483801" r:id="rId10"/>
    <p:sldLayoutId id="214748380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94CA6-1EBE-DB2B-9C62-679A9257B5A3}"/>
              </a:ext>
            </a:extLst>
          </p:cNvPr>
          <p:cNvSpPr>
            <a:spLocks noGrp="1"/>
          </p:cNvSpPr>
          <p:nvPr>
            <p:ph type="ctrTitle"/>
          </p:nvPr>
        </p:nvSpPr>
        <p:spPr>
          <a:xfrm>
            <a:off x="181897" y="125759"/>
            <a:ext cx="4685072" cy="1244139"/>
          </a:xfrm>
        </p:spPr>
        <p:txBody>
          <a:bodyPr>
            <a:normAutofit fontScale="90000"/>
          </a:bodyPr>
          <a:lstStyle/>
          <a:p>
            <a:r>
              <a:rPr lang="en-US" sz="5400" b="1" dirty="0">
                <a:effectLst>
                  <a:outerShdw blurRad="38100" dist="38100" dir="2700000" algn="tl">
                    <a:srgbClr val="000000">
                      <a:alpha val="43137"/>
                    </a:srgbClr>
                  </a:outerShdw>
                </a:effectLst>
                <a:latin typeface="Algerian" panose="04020705040A02060702" pitchFamily="82" charset="0"/>
              </a:rPr>
              <a:t>TRADE MART</a:t>
            </a:r>
            <a:br>
              <a:rPr lang="en-US" sz="1600" b="1" dirty="0">
                <a:effectLst>
                  <a:outerShdw blurRad="38100" dist="38100" dir="2700000" algn="tl">
                    <a:srgbClr val="000000">
                      <a:alpha val="43137"/>
                    </a:srgbClr>
                  </a:outerShdw>
                </a:effectLst>
                <a:latin typeface="Algerian" panose="04020705040A02060702" pitchFamily="82" charset="0"/>
              </a:rPr>
            </a:br>
            <a:r>
              <a:rPr lang="en-US" sz="1600" b="1" dirty="0">
                <a:effectLst>
                  <a:outerShdw blurRad="38100" dist="38100" dir="2700000" algn="tl">
                    <a:srgbClr val="000000">
                      <a:alpha val="43137"/>
                    </a:srgbClr>
                  </a:outerShdw>
                </a:effectLst>
                <a:latin typeface="Algerian" panose="04020705040A02060702" pitchFamily="82" charset="0"/>
              </a:rPr>
              <a:t>                                                       E-COMMERCE PLATFORM</a:t>
            </a:r>
            <a:endParaRPr lang="en-IN" sz="1600" b="1" dirty="0">
              <a:effectLst>
                <a:outerShdw blurRad="38100" dist="38100" dir="2700000" algn="tl">
                  <a:srgbClr val="000000">
                    <a:alpha val="43137"/>
                  </a:srgbClr>
                </a:outerShdw>
              </a:effectLst>
              <a:latin typeface="Algerian" panose="04020705040A02060702" pitchFamily="82" charset="0"/>
            </a:endParaRPr>
          </a:p>
        </p:txBody>
      </p:sp>
      <p:sp>
        <p:nvSpPr>
          <p:cNvPr id="3" name="Subtitle 2">
            <a:extLst>
              <a:ext uri="{FF2B5EF4-FFF2-40B4-BE49-F238E27FC236}">
                <a16:creationId xmlns:a16="http://schemas.microsoft.com/office/drawing/2014/main" id="{11026FCB-A6D0-699C-104C-D7269C11FDE8}"/>
              </a:ext>
            </a:extLst>
          </p:cNvPr>
          <p:cNvSpPr>
            <a:spLocks noGrp="1"/>
          </p:cNvSpPr>
          <p:nvPr>
            <p:ph type="subTitle" idx="1"/>
          </p:nvPr>
        </p:nvSpPr>
        <p:spPr>
          <a:xfrm>
            <a:off x="78656" y="2060216"/>
            <a:ext cx="10746659" cy="4791768"/>
          </a:xfrm>
        </p:spPr>
        <p:txBody>
          <a:bodyPr/>
          <a:lstStyle/>
          <a:p>
            <a:endParaRPr lang="en-IN" dirty="0"/>
          </a:p>
        </p:txBody>
      </p:sp>
      <p:pic>
        <p:nvPicPr>
          <p:cNvPr id="5" name="Picture 4">
            <a:extLst>
              <a:ext uri="{FF2B5EF4-FFF2-40B4-BE49-F238E27FC236}">
                <a16:creationId xmlns:a16="http://schemas.microsoft.com/office/drawing/2014/main" id="{138A8D7F-557D-3E04-4FE5-9C33DE345E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97795" y="-578797"/>
            <a:ext cx="6051754" cy="4503174"/>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
        <p:nvSpPr>
          <p:cNvPr id="7" name="Rectangle: Rounded Corners 6">
            <a:extLst>
              <a:ext uri="{FF2B5EF4-FFF2-40B4-BE49-F238E27FC236}">
                <a16:creationId xmlns:a16="http://schemas.microsoft.com/office/drawing/2014/main" id="{8E05B200-2BF8-92DF-09A7-40F74A21242D}"/>
              </a:ext>
            </a:extLst>
          </p:cNvPr>
          <p:cNvSpPr/>
          <p:nvPr/>
        </p:nvSpPr>
        <p:spPr>
          <a:xfrm>
            <a:off x="1440425" y="2840233"/>
            <a:ext cx="2379407" cy="334297"/>
          </a:xfrm>
          <a:prstGeom prst="roundRect">
            <a:avLst/>
          </a:prstGeom>
          <a:solidFill>
            <a:srgbClr val="0070C0"/>
          </a:solidFill>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a:t>23SCSE1570044</a:t>
            </a:r>
            <a:endParaRPr lang="en-IN" dirty="0"/>
          </a:p>
        </p:txBody>
      </p:sp>
      <p:sp>
        <p:nvSpPr>
          <p:cNvPr id="8" name="Rectangle: Rounded Corners 7">
            <a:extLst>
              <a:ext uri="{FF2B5EF4-FFF2-40B4-BE49-F238E27FC236}">
                <a16:creationId xmlns:a16="http://schemas.microsoft.com/office/drawing/2014/main" id="{696C0943-1DE2-6FAB-81A5-EB206F20D657}"/>
              </a:ext>
            </a:extLst>
          </p:cNvPr>
          <p:cNvSpPr/>
          <p:nvPr/>
        </p:nvSpPr>
        <p:spPr>
          <a:xfrm>
            <a:off x="2566218" y="3570033"/>
            <a:ext cx="2379407" cy="334297"/>
          </a:xfrm>
          <a:prstGeom prst="roundRect">
            <a:avLst/>
          </a:prstGeom>
          <a:solidFill>
            <a:srgbClr val="0070C0"/>
          </a:solidFill>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a:t>Akhilesh Chaudhary</a:t>
            </a:r>
            <a:endParaRPr lang="en-IN" dirty="0"/>
          </a:p>
        </p:txBody>
      </p:sp>
      <p:sp>
        <p:nvSpPr>
          <p:cNvPr id="9" name="Rectangle: Rounded Corners 8">
            <a:extLst>
              <a:ext uri="{FF2B5EF4-FFF2-40B4-BE49-F238E27FC236}">
                <a16:creationId xmlns:a16="http://schemas.microsoft.com/office/drawing/2014/main" id="{F724FA9E-863A-25B1-2A02-D806161F4888}"/>
              </a:ext>
            </a:extLst>
          </p:cNvPr>
          <p:cNvSpPr/>
          <p:nvPr/>
        </p:nvSpPr>
        <p:spPr>
          <a:xfrm>
            <a:off x="1656735" y="3924716"/>
            <a:ext cx="2379407" cy="334297"/>
          </a:xfrm>
          <a:prstGeom prst="roundRect">
            <a:avLst/>
          </a:prstGeom>
          <a:solidFill>
            <a:srgbClr val="0070C0"/>
          </a:solidFill>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a:t>23SCSE1570026</a:t>
            </a:r>
            <a:endParaRPr lang="en-IN" dirty="0"/>
          </a:p>
        </p:txBody>
      </p:sp>
      <p:sp>
        <p:nvSpPr>
          <p:cNvPr id="10" name="Rectangle: Rounded Corners 9">
            <a:extLst>
              <a:ext uri="{FF2B5EF4-FFF2-40B4-BE49-F238E27FC236}">
                <a16:creationId xmlns:a16="http://schemas.microsoft.com/office/drawing/2014/main" id="{4FC20CBA-CF66-6690-835C-79B14EFF4D5B}"/>
              </a:ext>
            </a:extLst>
          </p:cNvPr>
          <p:cNvSpPr/>
          <p:nvPr/>
        </p:nvSpPr>
        <p:spPr>
          <a:xfrm>
            <a:off x="250721" y="4666715"/>
            <a:ext cx="2379407" cy="334297"/>
          </a:xfrm>
          <a:prstGeom prst="roundRect">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Dev Tomar</a:t>
            </a:r>
            <a:endParaRPr lang="en-IN" dirty="0"/>
          </a:p>
        </p:txBody>
      </p:sp>
      <p:sp>
        <p:nvSpPr>
          <p:cNvPr id="12" name="Rectangle: Rounded Corners 11">
            <a:extLst>
              <a:ext uri="{FF2B5EF4-FFF2-40B4-BE49-F238E27FC236}">
                <a16:creationId xmlns:a16="http://schemas.microsoft.com/office/drawing/2014/main" id="{A5A230C3-5762-38E3-FAF6-8A6496EBC677}"/>
              </a:ext>
            </a:extLst>
          </p:cNvPr>
          <p:cNvSpPr/>
          <p:nvPr/>
        </p:nvSpPr>
        <p:spPr>
          <a:xfrm>
            <a:off x="1582992" y="5030843"/>
            <a:ext cx="2379407" cy="334297"/>
          </a:xfrm>
          <a:prstGeom prst="roundRect">
            <a:avLst/>
          </a:prstGeom>
          <a:solidFill>
            <a:srgbClr val="0070C0"/>
          </a:solidFill>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a:t>23SCSE1570016</a:t>
            </a:r>
            <a:endParaRPr lang="en-IN" dirty="0"/>
          </a:p>
        </p:txBody>
      </p:sp>
      <p:sp>
        <p:nvSpPr>
          <p:cNvPr id="13" name="Rectangle: Rounded Corners 12">
            <a:extLst>
              <a:ext uri="{FF2B5EF4-FFF2-40B4-BE49-F238E27FC236}">
                <a16:creationId xmlns:a16="http://schemas.microsoft.com/office/drawing/2014/main" id="{E06EB721-EE58-2FFA-D763-54FBF12DEC67}"/>
              </a:ext>
            </a:extLst>
          </p:cNvPr>
          <p:cNvSpPr/>
          <p:nvPr/>
        </p:nvSpPr>
        <p:spPr>
          <a:xfrm>
            <a:off x="2576050" y="5796608"/>
            <a:ext cx="2379407" cy="334297"/>
          </a:xfrm>
          <a:prstGeom prst="roundRect">
            <a:avLst/>
          </a:prstGeom>
          <a:solidFill>
            <a:srgbClr val="0070C0"/>
          </a:solidFill>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a:t>Rajesh Yadav</a:t>
            </a:r>
            <a:endParaRPr lang="en-IN" dirty="0"/>
          </a:p>
        </p:txBody>
      </p:sp>
      <p:sp>
        <p:nvSpPr>
          <p:cNvPr id="14" name="Rectangle: Rounded Corners 13">
            <a:extLst>
              <a:ext uri="{FF2B5EF4-FFF2-40B4-BE49-F238E27FC236}">
                <a16:creationId xmlns:a16="http://schemas.microsoft.com/office/drawing/2014/main" id="{992DD9DA-2C5A-3CB3-7767-8A6FD6F4F3ED}"/>
              </a:ext>
            </a:extLst>
          </p:cNvPr>
          <p:cNvSpPr/>
          <p:nvPr/>
        </p:nvSpPr>
        <p:spPr>
          <a:xfrm>
            <a:off x="1582992" y="6151222"/>
            <a:ext cx="2379407" cy="334297"/>
          </a:xfrm>
          <a:prstGeom prst="roundRect">
            <a:avLst/>
          </a:prstGeom>
          <a:solidFill>
            <a:srgbClr val="0070C0"/>
          </a:solidFill>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a:t>23SCSE1570014</a:t>
            </a:r>
            <a:endParaRPr lang="en-IN" dirty="0"/>
          </a:p>
        </p:txBody>
      </p:sp>
      <p:sp>
        <p:nvSpPr>
          <p:cNvPr id="6" name="Rectangle: Rounded Corners 5">
            <a:extLst>
              <a:ext uri="{FF2B5EF4-FFF2-40B4-BE49-F238E27FC236}">
                <a16:creationId xmlns:a16="http://schemas.microsoft.com/office/drawing/2014/main" id="{E755BA08-42AF-7C56-8497-401163EE0015}"/>
              </a:ext>
            </a:extLst>
          </p:cNvPr>
          <p:cNvSpPr/>
          <p:nvPr/>
        </p:nvSpPr>
        <p:spPr>
          <a:xfrm>
            <a:off x="324465" y="2476105"/>
            <a:ext cx="2723535" cy="334297"/>
          </a:xfrm>
          <a:prstGeom prst="roundRect">
            <a:avLst/>
          </a:prstGeom>
          <a:solidFill>
            <a:srgbClr val="0070C0"/>
          </a:solidFill>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a:t>Prashant Kumar Tripathi</a:t>
            </a:r>
            <a:endParaRPr lang="en-IN" dirty="0"/>
          </a:p>
        </p:txBody>
      </p:sp>
      <p:sp>
        <p:nvSpPr>
          <p:cNvPr id="15" name="Rectangle 14">
            <a:extLst>
              <a:ext uri="{FF2B5EF4-FFF2-40B4-BE49-F238E27FC236}">
                <a16:creationId xmlns:a16="http://schemas.microsoft.com/office/drawing/2014/main" id="{77045B23-257F-5971-F60B-06FB99B6FE1C}"/>
              </a:ext>
            </a:extLst>
          </p:cNvPr>
          <p:cNvSpPr/>
          <p:nvPr/>
        </p:nvSpPr>
        <p:spPr>
          <a:xfrm>
            <a:off x="6410632" y="4259013"/>
            <a:ext cx="3706762" cy="1984471"/>
          </a:xfrm>
          <a:prstGeom prst="rect">
            <a:avLst/>
          </a:prstGeom>
          <a:solidFill>
            <a:srgbClr val="0070C0"/>
          </a:solidFill>
          <a:ln/>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2800" dirty="0"/>
              <a:t>Section 1</a:t>
            </a:r>
          </a:p>
          <a:p>
            <a:pPr algn="ctr"/>
            <a:r>
              <a:rPr lang="en-US" sz="2800" dirty="0"/>
              <a:t>Department: B Tech (CSE)</a:t>
            </a:r>
          </a:p>
          <a:p>
            <a:pPr algn="ctr"/>
            <a:r>
              <a:rPr lang="en-US" sz="2800" dirty="0"/>
              <a:t>Full stack development</a:t>
            </a:r>
            <a:endParaRPr lang="en-IN" sz="2800" dirty="0"/>
          </a:p>
        </p:txBody>
      </p:sp>
    </p:spTree>
    <p:extLst>
      <p:ext uri="{BB962C8B-B14F-4D97-AF65-F5344CB8AC3E}">
        <p14:creationId xmlns:p14="http://schemas.microsoft.com/office/powerpoint/2010/main" val="4935428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2657C7-8A64-9842-F7A2-5E56A146BE43}"/>
              </a:ext>
            </a:extLst>
          </p:cNvPr>
          <p:cNvSpPr>
            <a:spLocks noGrp="1"/>
          </p:cNvSpPr>
          <p:nvPr>
            <p:ph type="title"/>
          </p:nvPr>
        </p:nvSpPr>
        <p:spPr/>
        <p:txBody>
          <a:bodyPr/>
          <a:lstStyle/>
          <a:p>
            <a:r>
              <a:rPr lang="en-US" b="1" dirty="0">
                <a:effectLst>
                  <a:outerShdw blurRad="38100" dist="38100" dir="2700000" algn="tl">
                    <a:srgbClr val="000000">
                      <a:alpha val="43137"/>
                    </a:srgbClr>
                  </a:outerShdw>
                </a:effectLst>
              </a:rPr>
              <a:t>INTRODUCTION</a:t>
            </a:r>
            <a:endParaRPr lang="en-IN" b="1" dirty="0">
              <a:effectLst>
                <a:outerShdw blurRad="38100" dist="38100" dir="2700000" algn="tl">
                  <a:srgbClr val="000000">
                    <a:alpha val="43137"/>
                  </a:srgbClr>
                </a:outerShdw>
              </a:effectLst>
            </a:endParaRPr>
          </a:p>
        </p:txBody>
      </p:sp>
      <p:sp>
        <p:nvSpPr>
          <p:cNvPr id="5" name="Content Placeholder 4">
            <a:extLst>
              <a:ext uri="{FF2B5EF4-FFF2-40B4-BE49-F238E27FC236}">
                <a16:creationId xmlns:a16="http://schemas.microsoft.com/office/drawing/2014/main" id="{E9C670EB-FC00-666C-F903-62B092B8465D}"/>
              </a:ext>
            </a:extLst>
          </p:cNvPr>
          <p:cNvSpPr>
            <a:spLocks noGrp="1"/>
          </p:cNvSpPr>
          <p:nvPr>
            <p:ph idx="1"/>
          </p:nvPr>
        </p:nvSpPr>
        <p:spPr>
          <a:xfrm>
            <a:off x="329012" y="2189418"/>
            <a:ext cx="5186885" cy="3473962"/>
          </a:xfrm>
        </p:spPr>
        <p:txBody>
          <a:bodyPr/>
          <a:lstStyle/>
          <a:p>
            <a:pPr marL="0" indent="0">
              <a:buNone/>
            </a:pPr>
            <a:r>
              <a:rPr lang="en-US" dirty="0"/>
              <a:t>E-commerce, short for electronic commerce, refers to the buying and selling of goods and services over the internet. It encompasses a wide range of activities, from online retail to online auctions and digital marketplaces.</a:t>
            </a:r>
            <a:endParaRPr lang="en-IN" dirty="0"/>
          </a:p>
        </p:txBody>
      </p:sp>
      <p:pic>
        <p:nvPicPr>
          <p:cNvPr id="4" name="Picture 3">
            <a:extLst>
              <a:ext uri="{FF2B5EF4-FFF2-40B4-BE49-F238E27FC236}">
                <a16:creationId xmlns:a16="http://schemas.microsoft.com/office/drawing/2014/main" id="{7DDF2802-F300-7269-A338-4DC81607FE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04387" y="0"/>
            <a:ext cx="6258601" cy="5584723"/>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Tree>
    <p:extLst>
      <p:ext uri="{BB962C8B-B14F-4D97-AF65-F5344CB8AC3E}">
        <p14:creationId xmlns:p14="http://schemas.microsoft.com/office/powerpoint/2010/main" val="32970422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1B015-69D6-A86E-F653-D24B209CB474}"/>
              </a:ext>
            </a:extLst>
          </p:cNvPr>
          <p:cNvSpPr>
            <a:spLocks noGrp="1"/>
          </p:cNvSpPr>
          <p:nvPr>
            <p:ph type="title"/>
          </p:nvPr>
        </p:nvSpPr>
        <p:spPr>
          <a:xfrm>
            <a:off x="324466" y="93867"/>
            <a:ext cx="5289753" cy="810701"/>
          </a:xfrm>
        </p:spPr>
        <p:txBody>
          <a:bodyPr>
            <a:normAutofit/>
          </a:bodyPr>
          <a:lstStyle/>
          <a:p>
            <a:r>
              <a:rPr lang="en-US" sz="3600" b="1" dirty="0">
                <a:effectLst>
                  <a:outerShdw blurRad="38100" dist="38100" dir="2700000" algn="tl">
                    <a:srgbClr val="000000">
                      <a:alpha val="43137"/>
                    </a:srgbClr>
                  </a:outerShdw>
                </a:effectLst>
              </a:rPr>
              <a:t>Importance of E-commerce </a:t>
            </a:r>
            <a:endParaRPr lang="en-IN" sz="3600" b="1" dirty="0">
              <a:effectLst>
                <a:outerShdw blurRad="38100" dist="38100" dir="2700000" algn="tl">
                  <a:srgbClr val="000000">
                    <a:alpha val="43137"/>
                  </a:srgbClr>
                </a:outerShdw>
              </a:effectLst>
            </a:endParaRPr>
          </a:p>
        </p:txBody>
      </p:sp>
      <p:sp>
        <p:nvSpPr>
          <p:cNvPr id="6" name="Content Placeholder 5">
            <a:extLst>
              <a:ext uri="{FF2B5EF4-FFF2-40B4-BE49-F238E27FC236}">
                <a16:creationId xmlns:a16="http://schemas.microsoft.com/office/drawing/2014/main" id="{A521C968-F413-49B0-F8E6-2EE7B61EFFFB}"/>
              </a:ext>
            </a:extLst>
          </p:cNvPr>
          <p:cNvSpPr>
            <a:spLocks noGrp="1"/>
          </p:cNvSpPr>
          <p:nvPr>
            <p:ph sz="half" idx="1"/>
          </p:nvPr>
        </p:nvSpPr>
        <p:spPr>
          <a:xfrm>
            <a:off x="285135" y="1170039"/>
            <a:ext cx="6459793" cy="2642078"/>
          </a:xfrm>
        </p:spPr>
        <p:txBody>
          <a:bodyPr>
            <a:normAutofit/>
          </a:bodyPr>
          <a:lstStyle/>
          <a:p>
            <a:pPr marL="0" indent="0">
              <a:buNone/>
            </a:pPr>
            <a:r>
              <a:rPr lang="en-US" sz="1800" dirty="0"/>
              <a:t>E-commerce platforms have become an integral part of the modern business landscape, offering numerous benefits for both businesses and consumers. Here are some key reason why e-commerce platforms are so important. </a:t>
            </a:r>
          </a:p>
          <a:p>
            <a:pPr marL="0" indent="0">
              <a:buNone/>
            </a:pPr>
            <a:r>
              <a:rPr lang="en-US" sz="1800" dirty="0"/>
              <a:t>Expanded Market reach, Increased Sales and Revenue,  Improved customer Experience.</a:t>
            </a:r>
          </a:p>
          <a:p>
            <a:pPr marL="0" indent="0">
              <a:buNone/>
            </a:pPr>
            <a:r>
              <a:rPr lang="en-US" sz="1800" dirty="0"/>
              <a:t>Convenience, variety, Price comparison, Time Saving, etc.. </a:t>
            </a:r>
            <a:endParaRPr lang="en-IN" sz="1800" dirty="0"/>
          </a:p>
        </p:txBody>
      </p:sp>
      <p:sp>
        <p:nvSpPr>
          <p:cNvPr id="7" name="Content Placeholder 6">
            <a:extLst>
              <a:ext uri="{FF2B5EF4-FFF2-40B4-BE49-F238E27FC236}">
                <a16:creationId xmlns:a16="http://schemas.microsoft.com/office/drawing/2014/main" id="{D2EF47E6-C1D2-B8A1-6DEA-88314EA06CA2}"/>
              </a:ext>
            </a:extLst>
          </p:cNvPr>
          <p:cNvSpPr>
            <a:spLocks noGrp="1"/>
          </p:cNvSpPr>
          <p:nvPr>
            <p:ph sz="half" idx="2"/>
          </p:nvPr>
        </p:nvSpPr>
        <p:spPr>
          <a:xfrm>
            <a:off x="6019800" y="3812117"/>
            <a:ext cx="6172199" cy="3045883"/>
          </a:xfrm>
        </p:spPr>
        <p:txBody>
          <a:bodyPr>
            <a:normAutofit/>
          </a:bodyPr>
          <a:lstStyle/>
          <a:p>
            <a:pPr marL="0" indent="0">
              <a:buNone/>
            </a:pPr>
            <a:r>
              <a:rPr lang="en-US" sz="2000" b="1" dirty="0">
                <a:effectLst>
                  <a:outerShdw blurRad="38100" dist="38100" dir="2700000" algn="tl">
                    <a:srgbClr val="000000">
                      <a:alpha val="43137"/>
                    </a:srgbClr>
                  </a:outerShdw>
                </a:effectLst>
              </a:rPr>
              <a:t>Business-to-Consumer (B2C):</a:t>
            </a:r>
            <a:r>
              <a:rPr lang="en-US" sz="1800" b="1" dirty="0">
                <a:effectLst>
                  <a:outerShdw blurRad="38100" dist="38100" dir="2700000" algn="tl">
                    <a:srgbClr val="000000">
                      <a:alpha val="43137"/>
                    </a:srgbClr>
                  </a:outerShdw>
                </a:effectLst>
              </a:rPr>
              <a:t> </a:t>
            </a:r>
            <a:r>
              <a:rPr lang="en-US" sz="1800" dirty="0"/>
              <a:t>Businesses selling directly to consumers (e.g., Amazon, Flipkart). </a:t>
            </a:r>
          </a:p>
          <a:p>
            <a:pPr marL="0" indent="0">
              <a:buNone/>
            </a:pPr>
            <a:r>
              <a:rPr lang="en-US" sz="2000" b="1" dirty="0">
                <a:effectLst>
                  <a:outerShdw blurRad="38100" dist="38100" dir="2700000" algn="tl">
                    <a:srgbClr val="000000">
                      <a:alpha val="43137"/>
                    </a:srgbClr>
                  </a:outerShdw>
                </a:effectLst>
              </a:rPr>
              <a:t>Business-to-Business (B2B):</a:t>
            </a:r>
            <a:r>
              <a:rPr lang="en-US" sz="1800" b="1" dirty="0">
                <a:effectLst>
                  <a:outerShdw blurRad="38100" dist="38100" dir="2700000" algn="tl">
                    <a:srgbClr val="000000">
                      <a:alpha val="43137"/>
                    </a:srgbClr>
                  </a:outerShdw>
                </a:effectLst>
              </a:rPr>
              <a:t> </a:t>
            </a:r>
            <a:r>
              <a:rPr lang="en-US" sz="1800" dirty="0"/>
              <a:t>Businesses selling to other businesses (e.g., Alibaba, Grainger). </a:t>
            </a:r>
          </a:p>
          <a:p>
            <a:pPr marL="0" indent="0">
              <a:buNone/>
            </a:pPr>
            <a:r>
              <a:rPr lang="en-US" sz="2000" b="1" dirty="0">
                <a:effectLst>
                  <a:outerShdw blurRad="38100" dist="38100" dir="2700000" algn="tl">
                    <a:srgbClr val="000000">
                      <a:alpha val="43137"/>
                    </a:srgbClr>
                  </a:outerShdw>
                </a:effectLst>
              </a:rPr>
              <a:t>Consumer-to-Consumer (C2C):</a:t>
            </a:r>
            <a:r>
              <a:rPr lang="en-US" sz="1800" b="1" dirty="0">
                <a:effectLst>
                  <a:outerShdw blurRad="38100" dist="38100" dir="2700000" algn="tl">
                    <a:srgbClr val="000000">
                      <a:alpha val="43137"/>
                    </a:srgbClr>
                  </a:outerShdw>
                </a:effectLst>
              </a:rPr>
              <a:t> </a:t>
            </a:r>
            <a:r>
              <a:rPr lang="en-US" sz="1800" dirty="0"/>
              <a:t>Individuals selling to other individuals (e.g., eBay, Etsy). </a:t>
            </a:r>
          </a:p>
          <a:p>
            <a:pPr marL="0" indent="0">
              <a:buNone/>
            </a:pPr>
            <a:r>
              <a:rPr lang="en-US" sz="2000" b="1" dirty="0">
                <a:effectLst>
                  <a:outerShdw blurRad="38100" dist="38100" dir="2700000" algn="tl">
                    <a:srgbClr val="000000">
                      <a:alpha val="43137"/>
                    </a:srgbClr>
                  </a:outerShdw>
                </a:effectLst>
              </a:rPr>
              <a:t>Consumer-to-Business (C2B):</a:t>
            </a:r>
            <a:r>
              <a:rPr lang="en-US" sz="2000" dirty="0"/>
              <a:t> </a:t>
            </a:r>
            <a:r>
              <a:rPr lang="en-US" sz="1800" dirty="0"/>
              <a:t>Individuals selling services or products to businesses (e.g., freelance platforms, content marketplaces).</a:t>
            </a:r>
            <a:endParaRPr lang="en-IN" sz="1800" dirty="0"/>
          </a:p>
        </p:txBody>
      </p:sp>
      <p:sp>
        <p:nvSpPr>
          <p:cNvPr id="3" name="Title 1">
            <a:extLst>
              <a:ext uri="{FF2B5EF4-FFF2-40B4-BE49-F238E27FC236}">
                <a16:creationId xmlns:a16="http://schemas.microsoft.com/office/drawing/2014/main" id="{477D2287-8A7B-17C1-52FB-BAF78885D7A2}"/>
              </a:ext>
            </a:extLst>
          </p:cNvPr>
          <p:cNvSpPr txBox="1">
            <a:spLocks/>
          </p:cNvSpPr>
          <p:nvPr/>
        </p:nvSpPr>
        <p:spPr>
          <a:xfrm>
            <a:off x="7484806" y="2892015"/>
            <a:ext cx="4500716"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dirty="0">
                <a:effectLst>
                  <a:outerShdw blurRad="38100" dist="38100" dir="2700000" algn="tl">
                    <a:srgbClr val="000000">
                      <a:alpha val="43137"/>
                    </a:srgbClr>
                  </a:outerShdw>
                </a:effectLst>
              </a:rPr>
              <a:t>Types of E-commerce</a:t>
            </a:r>
            <a:endParaRPr lang="en-IN" sz="3600" b="1" dirty="0">
              <a:effectLst>
                <a:outerShdw blurRad="38100" dist="38100" dir="2700000" algn="tl">
                  <a:srgbClr val="000000">
                    <a:alpha val="43137"/>
                  </a:srgbClr>
                </a:outerShdw>
              </a:effectLst>
            </a:endParaRPr>
          </a:p>
        </p:txBody>
      </p:sp>
      <p:pic>
        <p:nvPicPr>
          <p:cNvPr id="1026" name="Picture 2" descr="Importance of an eCommerce Website – Innovative Solution Technologies">
            <a:extLst>
              <a:ext uri="{FF2B5EF4-FFF2-40B4-BE49-F238E27FC236}">
                <a16:creationId xmlns:a16="http://schemas.microsoft.com/office/drawing/2014/main" id="{2147F9ED-F782-E0DC-1DCB-AF27882671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82581" y="0"/>
            <a:ext cx="4876799" cy="3154464"/>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a:extLst>
            <a:ext uri="{909E8E84-426E-40DD-AFC4-6F175D3DCCD1}">
              <a14:hiddenFill xmlns:a14="http://schemas.microsoft.com/office/drawing/2010/main">
                <a:solidFill>
                  <a:srgbClr val="FFFFFF"/>
                </a:solidFill>
              </a14:hiddenFill>
            </a:ext>
          </a:extLst>
        </p:spPr>
      </p:pic>
      <p:pic>
        <p:nvPicPr>
          <p:cNvPr id="1028" name="Picture 4" descr="What Are The Key Differences Between eCommerce and eBusiness?">
            <a:extLst>
              <a:ext uri="{FF2B5EF4-FFF2-40B4-BE49-F238E27FC236}">
                <a16:creationId xmlns:a16="http://schemas.microsoft.com/office/drawing/2014/main" id="{9AAA7559-D613-C54C-8974-0C01E2A6A24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0277" y="3812118"/>
            <a:ext cx="5346290" cy="2952015"/>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506062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F4FC5D-2131-605C-5A70-6723B3950F0C}"/>
              </a:ext>
            </a:extLst>
          </p:cNvPr>
          <p:cNvSpPr>
            <a:spLocks noGrp="1"/>
          </p:cNvSpPr>
          <p:nvPr>
            <p:ph type="title"/>
          </p:nvPr>
        </p:nvSpPr>
        <p:spPr>
          <a:xfrm>
            <a:off x="336755" y="247138"/>
            <a:ext cx="7499555" cy="559107"/>
          </a:xfrm>
        </p:spPr>
        <p:txBody>
          <a:bodyPr>
            <a:normAutofit fontScale="90000"/>
          </a:bodyPr>
          <a:lstStyle/>
          <a:p>
            <a:r>
              <a:rPr lang="en-US" b="1" dirty="0">
                <a:effectLst>
                  <a:outerShdw blurRad="38100" dist="38100" dir="2700000" algn="tl">
                    <a:srgbClr val="000000">
                      <a:alpha val="43137"/>
                    </a:srgbClr>
                  </a:outerShdw>
                </a:effectLst>
              </a:rPr>
              <a:t>Key components of E-commerce</a:t>
            </a:r>
            <a:endParaRPr lang="en-IN" b="1" dirty="0">
              <a:effectLst>
                <a:outerShdw blurRad="38100" dist="38100" dir="2700000" algn="tl">
                  <a:srgbClr val="000000">
                    <a:alpha val="43137"/>
                  </a:srgbClr>
                </a:outerShdw>
              </a:effectLst>
            </a:endParaRPr>
          </a:p>
        </p:txBody>
      </p:sp>
      <p:pic>
        <p:nvPicPr>
          <p:cNvPr id="2050" name="Picture 2" descr="8 Key Components of eCommerce Website Success | SaM Solutions">
            <a:extLst>
              <a:ext uri="{FF2B5EF4-FFF2-40B4-BE49-F238E27FC236}">
                <a16:creationId xmlns:a16="http://schemas.microsoft.com/office/drawing/2014/main" id="{0B7BB111-DA9E-CECC-278B-FFE1C7496D8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6310" y="1251257"/>
            <a:ext cx="11002296" cy="5241618"/>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84177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EBE3818-5789-3317-F805-577D22CC16DD}"/>
              </a:ext>
            </a:extLst>
          </p:cNvPr>
          <p:cNvSpPr>
            <a:spLocks noGrp="1"/>
          </p:cNvSpPr>
          <p:nvPr>
            <p:ph sz="half" idx="1"/>
          </p:nvPr>
        </p:nvSpPr>
        <p:spPr>
          <a:xfrm>
            <a:off x="-1" y="2"/>
            <a:ext cx="11867536" cy="3028334"/>
          </a:xfrm>
        </p:spPr>
        <p:txBody>
          <a:bodyPr>
            <a:noAutofit/>
          </a:bodyPr>
          <a:lstStyle/>
          <a:p>
            <a:pPr marL="0" indent="0">
              <a:buNone/>
            </a:pPr>
            <a:r>
              <a:rPr lang="en-US" sz="3200" b="1" dirty="0">
                <a:effectLst>
                  <a:outerShdw blurRad="38100" dist="38100" dir="2700000" algn="tl">
                    <a:srgbClr val="000000">
                      <a:alpha val="43137"/>
                    </a:srgbClr>
                  </a:outerShdw>
                </a:effectLst>
              </a:rPr>
              <a:t>Benefits</a:t>
            </a:r>
          </a:p>
          <a:p>
            <a:r>
              <a:rPr lang="en-US" sz="1600" b="1" dirty="0"/>
              <a:t>Global Reach: </a:t>
            </a:r>
            <a:r>
              <a:rPr lang="en-US" sz="1400" dirty="0"/>
              <a:t>Selling products to customers worldwide.</a:t>
            </a:r>
          </a:p>
          <a:p>
            <a:r>
              <a:rPr lang="en-US" sz="1400" dirty="0"/>
              <a:t> </a:t>
            </a:r>
            <a:r>
              <a:rPr lang="en-US" sz="1600" b="1" dirty="0"/>
              <a:t>24/7 Accessibility: </a:t>
            </a:r>
            <a:r>
              <a:rPr lang="en-US" sz="1400" dirty="0"/>
              <a:t>Customers can shop anytime, anywhere.  </a:t>
            </a:r>
          </a:p>
          <a:p>
            <a:r>
              <a:rPr lang="en-US" sz="1600" b="1" dirty="0"/>
              <a:t>Lower Costs: </a:t>
            </a:r>
            <a:r>
              <a:rPr lang="en-US" sz="1400" dirty="0"/>
              <a:t>Reduced overhead expenses compared to traditional brick-and-mortar stores. </a:t>
            </a:r>
          </a:p>
          <a:p>
            <a:r>
              <a:rPr lang="en-US" sz="1600" b="1" dirty="0"/>
              <a:t>Data-Driven Insights: </a:t>
            </a:r>
            <a:r>
              <a:rPr lang="en-US" sz="1400" dirty="0"/>
              <a:t>Analyzing customer behavior and preferences to improve business decisions.</a:t>
            </a:r>
          </a:p>
          <a:p>
            <a:r>
              <a:rPr lang="en-US" sz="1600" b="1" dirty="0"/>
              <a:t> Convenience: </a:t>
            </a:r>
            <a:r>
              <a:rPr lang="en-US" sz="1400" dirty="0"/>
              <a:t>Customers can shop from the comfort of their homes.</a:t>
            </a:r>
          </a:p>
          <a:p>
            <a:r>
              <a:rPr lang="en-US" sz="1600" b="1" dirty="0"/>
              <a:t>Competition: </a:t>
            </a:r>
            <a:r>
              <a:rPr lang="en-US" sz="1400" dirty="0"/>
              <a:t>Intense competition from other online retailers.  </a:t>
            </a:r>
          </a:p>
          <a:p>
            <a:r>
              <a:rPr lang="en-US" sz="1600" b="1" dirty="0"/>
              <a:t>Security Concerns: </a:t>
            </a:r>
            <a:r>
              <a:rPr lang="en-US" sz="1400" dirty="0"/>
              <a:t>Protecting customer data and preventing fraud.</a:t>
            </a:r>
          </a:p>
          <a:p>
            <a:r>
              <a:rPr lang="en-US" sz="1400" dirty="0"/>
              <a:t> </a:t>
            </a:r>
            <a:r>
              <a:rPr lang="en-US" sz="1600" b="1" dirty="0"/>
              <a:t>Return Policies: </a:t>
            </a:r>
            <a:r>
              <a:rPr lang="en-US" sz="1400" dirty="0"/>
              <a:t>Handling returns and refunds efficiently.</a:t>
            </a:r>
          </a:p>
          <a:p>
            <a:endParaRPr lang="en-IN" sz="1800" b="1" dirty="0">
              <a:effectLst>
                <a:outerShdw blurRad="38100" dist="38100" dir="2700000" algn="tl">
                  <a:srgbClr val="000000">
                    <a:alpha val="43137"/>
                  </a:srgbClr>
                </a:outerShdw>
              </a:effectLst>
            </a:endParaRPr>
          </a:p>
        </p:txBody>
      </p:sp>
      <p:sp>
        <p:nvSpPr>
          <p:cNvPr id="4" name="Content Placeholder 3">
            <a:extLst>
              <a:ext uri="{FF2B5EF4-FFF2-40B4-BE49-F238E27FC236}">
                <a16:creationId xmlns:a16="http://schemas.microsoft.com/office/drawing/2014/main" id="{79933ACA-4F47-16A5-54D4-99BCEADF536B}"/>
              </a:ext>
            </a:extLst>
          </p:cNvPr>
          <p:cNvSpPr>
            <a:spLocks noGrp="1"/>
          </p:cNvSpPr>
          <p:nvPr>
            <p:ph sz="half" idx="2"/>
          </p:nvPr>
        </p:nvSpPr>
        <p:spPr>
          <a:xfrm>
            <a:off x="5388077" y="2389239"/>
            <a:ext cx="6803923" cy="3957484"/>
          </a:xfrm>
        </p:spPr>
        <p:txBody>
          <a:bodyPr>
            <a:normAutofit/>
          </a:bodyPr>
          <a:lstStyle/>
          <a:p>
            <a:pPr marL="0" indent="0">
              <a:buNone/>
            </a:pPr>
            <a:r>
              <a:rPr lang="en-US" sz="3600" b="1" dirty="0">
                <a:effectLst>
                  <a:outerShdw blurRad="38100" dist="38100" dir="2700000" algn="tl">
                    <a:srgbClr val="000000">
                      <a:alpha val="43137"/>
                    </a:srgbClr>
                  </a:outerShdw>
                </a:effectLst>
              </a:rPr>
              <a:t>Challenges</a:t>
            </a:r>
            <a:endParaRPr lang="en-IN" sz="3600" b="1" dirty="0">
              <a:effectLst>
                <a:outerShdw blurRad="38100" dist="38100" dir="2700000" algn="tl">
                  <a:srgbClr val="000000">
                    <a:alpha val="43137"/>
                  </a:srgbClr>
                </a:outerShdw>
              </a:effectLst>
            </a:endParaRPr>
          </a:p>
        </p:txBody>
      </p:sp>
      <p:pic>
        <p:nvPicPr>
          <p:cNvPr id="3074" name="Picture 2" descr="The Comprehensive Guide - Determining the Advantages and Disadvantages ...">
            <a:extLst>
              <a:ext uri="{FF2B5EF4-FFF2-40B4-BE49-F238E27FC236}">
                <a16:creationId xmlns:a16="http://schemas.microsoft.com/office/drawing/2014/main" id="{EDE48AF3-728D-210C-359E-A9B027B4663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141" y="3500284"/>
            <a:ext cx="4803980" cy="3243232"/>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a:extLst>
            <a:ext uri="{909E8E84-426E-40DD-AFC4-6F175D3DCCD1}">
              <a14:hiddenFill xmlns:a14="http://schemas.microsoft.com/office/drawing/2010/main">
                <a:solidFill>
                  <a:srgbClr val="FFFFFF"/>
                </a:solidFill>
              </a14:hiddenFill>
            </a:ext>
          </a:extLst>
        </p:spPr>
      </p:pic>
      <p:pic>
        <p:nvPicPr>
          <p:cNvPr id="3076" name="Picture 4" descr="eCommerce Challenges: Overcome Them With The Latest Market Trends">
            <a:extLst>
              <a:ext uri="{FF2B5EF4-FFF2-40B4-BE49-F238E27FC236}">
                <a16:creationId xmlns:a16="http://schemas.microsoft.com/office/drawing/2014/main" id="{1B63D93B-E241-97F3-DA85-F8FF1136315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59498" y="3028335"/>
            <a:ext cx="6932502" cy="3829663"/>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B0EE22C4-1F6D-4623-12D9-B539FDD2DF5F}"/>
              </a:ext>
            </a:extLst>
          </p:cNvPr>
          <p:cNvSpPr/>
          <p:nvPr/>
        </p:nvSpPr>
        <p:spPr>
          <a:xfrm>
            <a:off x="5388077" y="6346723"/>
            <a:ext cx="816078" cy="470535"/>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6811403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6BB8421-55B5-C00F-16E7-988CF01D4D77}"/>
              </a:ext>
            </a:extLst>
          </p:cNvPr>
          <p:cNvSpPr>
            <a:spLocks noGrp="1"/>
          </p:cNvSpPr>
          <p:nvPr>
            <p:ph type="title"/>
          </p:nvPr>
        </p:nvSpPr>
        <p:spPr>
          <a:xfrm>
            <a:off x="229421" y="320368"/>
            <a:ext cx="6636773" cy="683342"/>
          </a:xfrm>
        </p:spPr>
        <p:txBody>
          <a:bodyPr>
            <a:normAutofit/>
          </a:bodyPr>
          <a:lstStyle/>
          <a:p>
            <a:r>
              <a:rPr lang="en-US" b="1" dirty="0">
                <a:effectLst>
                  <a:outerShdw blurRad="38100" dist="38100" dir="2700000" algn="tl">
                    <a:srgbClr val="000000">
                      <a:alpha val="43137"/>
                    </a:srgbClr>
                  </a:outerShdw>
                </a:effectLst>
              </a:rPr>
              <a:t>Technology uses</a:t>
            </a:r>
            <a:endParaRPr lang="en-IN" b="1" dirty="0">
              <a:effectLst>
                <a:outerShdw blurRad="38100" dist="38100" dir="2700000" algn="tl">
                  <a:srgbClr val="000000">
                    <a:alpha val="43137"/>
                  </a:srgbClr>
                </a:outerShdw>
              </a:effectLst>
            </a:endParaRPr>
          </a:p>
        </p:txBody>
      </p:sp>
      <p:pic>
        <p:nvPicPr>
          <p:cNvPr id="4098" name="Picture 2" descr="The eCommerce Process — How eCommerce Works and How You Can Do It Too">
            <a:extLst>
              <a:ext uri="{FF2B5EF4-FFF2-40B4-BE49-F238E27FC236}">
                <a16:creationId xmlns:a16="http://schemas.microsoft.com/office/drawing/2014/main" id="{4031292D-237B-BD91-352D-51A3C78DD4A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777699" y="-278580"/>
            <a:ext cx="5184879" cy="3723148"/>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a:extLst>
            <a:ext uri="{909E8E84-426E-40DD-AFC4-6F175D3DCCD1}">
              <a14:hiddenFill xmlns:a14="http://schemas.microsoft.com/office/drawing/2010/main">
                <a:solidFill>
                  <a:srgbClr val="FFFFFF"/>
                </a:solidFill>
              </a14:hiddenFill>
            </a:ext>
          </a:extLst>
        </p:spPr>
      </p:pic>
      <p:sp>
        <p:nvSpPr>
          <p:cNvPr id="6" name="Text Placeholder 5">
            <a:extLst>
              <a:ext uri="{FF2B5EF4-FFF2-40B4-BE49-F238E27FC236}">
                <a16:creationId xmlns:a16="http://schemas.microsoft.com/office/drawing/2014/main" id="{6007A1A6-007B-6AA3-E28A-D5A31B4DE72C}"/>
              </a:ext>
            </a:extLst>
          </p:cNvPr>
          <p:cNvSpPr>
            <a:spLocks noGrp="1"/>
          </p:cNvSpPr>
          <p:nvPr>
            <p:ph type="body" sz="half" idx="2"/>
          </p:nvPr>
        </p:nvSpPr>
        <p:spPr>
          <a:xfrm>
            <a:off x="68825" y="1288027"/>
            <a:ext cx="6902245" cy="5112774"/>
          </a:xfrm>
        </p:spPr>
        <p:txBody>
          <a:bodyPr>
            <a:normAutofit fontScale="92500" lnSpcReduction="10000"/>
          </a:bodyPr>
          <a:lstStyle/>
          <a:p>
            <a:pPr marL="342900" indent="-342900">
              <a:buAutoNum type="arabicPeriod"/>
            </a:pPr>
            <a:r>
              <a:rPr lang="en-US" b="1" dirty="0"/>
              <a:t>Web Development Technologies </a:t>
            </a:r>
          </a:p>
          <a:p>
            <a:pPr marL="285750" indent="-285750">
              <a:buFont typeface="Arial" panose="020B0604020202020204" pitchFamily="34" charset="0"/>
              <a:buChar char="•"/>
            </a:pPr>
            <a:r>
              <a:rPr lang="en-US" dirty="0"/>
              <a:t> </a:t>
            </a:r>
            <a:r>
              <a:rPr lang="en-US" b="1" dirty="0"/>
              <a:t>Programming Languages: </a:t>
            </a:r>
            <a:r>
              <a:rPr lang="en-US" dirty="0"/>
              <a:t>For </a:t>
            </a:r>
            <a:r>
              <a:rPr lang="en-US" dirty="0" err="1"/>
              <a:t>forentend</a:t>
            </a:r>
            <a:r>
              <a:rPr lang="en-US" dirty="0"/>
              <a:t> and backend development we are going to use java language.</a:t>
            </a:r>
          </a:p>
          <a:p>
            <a:pPr marL="285750" indent="-285750">
              <a:buFont typeface="Arial" panose="020B0604020202020204" pitchFamily="34" charset="0"/>
              <a:buChar char="•"/>
            </a:pPr>
            <a:r>
              <a:rPr lang="en-US" b="1" dirty="0"/>
              <a:t>Database: </a:t>
            </a:r>
            <a:r>
              <a:rPr lang="en-US" dirty="0"/>
              <a:t>MySQL  for storing product data, customer information and </a:t>
            </a:r>
          </a:p>
          <a:p>
            <a:r>
              <a:rPr lang="en-US" dirty="0"/>
              <a:t>      orders .</a:t>
            </a:r>
            <a:endParaRPr lang="en-US" b="1" dirty="0"/>
          </a:p>
          <a:p>
            <a:pPr marL="285750" indent="-285750">
              <a:buFont typeface="Arial" panose="020B0604020202020204" pitchFamily="34" charset="0"/>
              <a:buChar char="•"/>
            </a:pPr>
            <a:r>
              <a:rPr lang="en-US" b="1" dirty="0"/>
              <a:t>Frameworks: </a:t>
            </a:r>
            <a:r>
              <a:rPr lang="en-US" dirty="0"/>
              <a:t>React, Angular, Vue.js, and Django are popular frameworks that streamline development and provide reusable components. </a:t>
            </a:r>
          </a:p>
          <a:p>
            <a:pPr marL="285750" indent="-285750">
              <a:buFont typeface="Arial" panose="020B0604020202020204" pitchFamily="34" charset="0"/>
              <a:buChar char="•"/>
            </a:pPr>
            <a:r>
              <a:rPr lang="en-US" b="1" dirty="0"/>
              <a:t>Content Management Systems (CMS):</a:t>
            </a:r>
            <a:r>
              <a:rPr lang="en-US" dirty="0"/>
              <a:t> Platforms like WordPress, Magento, and Shopify offer pre-built templates and features for managing content and products.</a:t>
            </a:r>
          </a:p>
          <a:p>
            <a:pPr marL="342900" indent="-342900">
              <a:buAutoNum type="arabicPeriod" startAt="2"/>
            </a:pPr>
            <a:r>
              <a:rPr lang="en-US" b="1" dirty="0"/>
              <a:t>Payment Gateways :</a:t>
            </a:r>
          </a:p>
          <a:p>
            <a:pPr marL="285750" indent="-285750">
              <a:buFont typeface="Arial" panose="020B0604020202020204" pitchFamily="34" charset="0"/>
              <a:buChar char="•"/>
            </a:pPr>
            <a:r>
              <a:rPr lang="en-US" dirty="0"/>
              <a:t> PayPal, Stripe, </a:t>
            </a:r>
            <a:r>
              <a:rPr lang="en-US" dirty="0" err="1"/>
              <a:t>Phonepay</a:t>
            </a:r>
            <a:r>
              <a:rPr lang="en-US" dirty="0"/>
              <a:t> , google pay and Braintree are commonly  used for processing online payments. Which provide us secure transactions.</a:t>
            </a:r>
          </a:p>
          <a:p>
            <a:pPr marL="285750" indent="-285750">
              <a:buFont typeface="Arial" panose="020B0604020202020204" pitchFamily="34" charset="0"/>
              <a:buChar char="•"/>
            </a:pPr>
            <a:r>
              <a:rPr lang="en-US" b="1" dirty="0"/>
              <a:t>Analytics tools ,   SEO (Search engine Optimization) etc.</a:t>
            </a:r>
            <a:endParaRPr lang="en-US" dirty="0"/>
          </a:p>
          <a:p>
            <a:pPr marL="342900" indent="-342900">
              <a:buAutoNum type="arabicPeriod" startAt="3"/>
            </a:pPr>
            <a:r>
              <a:rPr lang="en-US" sz="1800" b="1" dirty="0"/>
              <a:t>NEW:</a:t>
            </a:r>
            <a:endParaRPr lang="en-IN" sz="1800" b="1" dirty="0"/>
          </a:p>
          <a:p>
            <a:r>
              <a:rPr lang="en-IN" sz="1800" b="1" dirty="0"/>
              <a:t>   </a:t>
            </a:r>
            <a:r>
              <a:rPr lang="en-IN" dirty="0"/>
              <a:t>   </a:t>
            </a:r>
            <a:r>
              <a:rPr lang="en-IN" b="1" dirty="0"/>
              <a:t>AI: </a:t>
            </a:r>
            <a:r>
              <a:rPr lang="en-US" b="1" dirty="0"/>
              <a:t> Personalized Recommendation:</a:t>
            </a:r>
            <a:r>
              <a:rPr lang="en-US" dirty="0"/>
              <a:t> By using AI algorithm to provide personalized product recommendation based on their browsing history, customer preference and purchase behavior.</a:t>
            </a:r>
            <a:endParaRPr lang="en-US" b="1" dirty="0"/>
          </a:p>
          <a:p>
            <a:r>
              <a:rPr lang="en-US" b="1"/>
              <a:t>             Chatbots.</a:t>
            </a:r>
            <a:endParaRPr lang="en-US" b="1" dirty="0"/>
          </a:p>
        </p:txBody>
      </p:sp>
      <p:pic>
        <p:nvPicPr>
          <p:cNvPr id="4100" name="Picture 4" descr="Should You Build or Buy an eCommerce Platform? - Ultra Commerce">
            <a:extLst>
              <a:ext uri="{FF2B5EF4-FFF2-40B4-BE49-F238E27FC236}">
                <a16:creationId xmlns:a16="http://schemas.microsoft.com/office/drawing/2014/main" id="{7E5E4139-363D-20F8-B1B8-7ED08408346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33496" y="3038168"/>
            <a:ext cx="5184878" cy="3888658"/>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036121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6154FD6-6090-91C7-0A5C-5C571B66798D}"/>
              </a:ext>
            </a:extLst>
          </p:cNvPr>
          <p:cNvSpPr>
            <a:spLocks noGrp="1"/>
          </p:cNvSpPr>
          <p:nvPr>
            <p:ph type="title"/>
          </p:nvPr>
        </p:nvSpPr>
        <p:spPr>
          <a:xfrm>
            <a:off x="456331" y="275303"/>
            <a:ext cx="2847308" cy="717755"/>
          </a:xfrm>
        </p:spPr>
        <p:txBody>
          <a:bodyPr>
            <a:noAutofit/>
          </a:bodyPr>
          <a:lstStyle/>
          <a:p>
            <a:r>
              <a:rPr lang="en-US" sz="4400" b="1" dirty="0">
                <a:effectLst>
                  <a:outerShdw blurRad="38100" dist="38100" dir="2700000" algn="tl">
                    <a:srgbClr val="000000">
                      <a:alpha val="43137"/>
                    </a:srgbClr>
                  </a:outerShdw>
                </a:effectLst>
              </a:rPr>
              <a:t>Conclusion</a:t>
            </a:r>
            <a:endParaRPr lang="en-IN" sz="4400" b="1" dirty="0">
              <a:effectLst>
                <a:outerShdw blurRad="38100" dist="38100" dir="2700000" algn="tl">
                  <a:srgbClr val="000000">
                    <a:alpha val="43137"/>
                  </a:srgbClr>
                </a:outerShdw>
              </a:effectLst>
            </a:endParaRPr>
          </a:p>
        </p:txBody>
      </p:sp>
      <p:sp>
        <p:nvSpPr>
          <p:cNvPr id="6" name="Text Placeholder 5">
            <a:extLst>
              <a:ext uri="{FF2B5EF4-FFF2-40B4-BE49-F238E27FC236}">
                <a16:creationId xmlns:a16="http://schemas.microsoft.com/office/drawing/2014/main" id="{5023C89F-53B1-03E4-3782-A97FAC02C0EB}"/>
              </a:ext>
            </a:extLst>
          </p:cNvPr>
          <p:cNvSpPr>
            <a:spLocks noGrp="1"/>
          </p:cNvSpPr>
          <p:nvPr>
            <p:ph type="body" sz="half" idx="2"/>
          </p:nvPr>
        </p:nvSpPr>
        <p:spPr>
          <a:xfrm>
            <a:off x="5486400" y="3505710"/>
            <a:ext cx="6292645" cy="3101568"/>
          </a:xfrm>
        </p:spPr>
        <p:txBody>
          <a:bodyPr>
            <a:normAutofit/>
          </a:bodyPr>
          <a:lstStyle/>
          <a:p>
            <a:r>
              <a:rPr lang="en-US" sz="1800" dirty="0"/>
              <a:t>The conclusion of an e-commerce platform Java project highlights the successful development and implementation of a functional online marketplace. The platform allows users to browse products, manage carts, and make secure transactions, while administrators can manage inventory, orders, and customer data. The project demonstrates the application of core Java concepts such as object-oriented programming, database integration, and web technologies like servlets and JSP. Overall, it showcases the ability to create scalable, secure, and user-friendly e-commerce solutions that meet modern business needs</a:t>
            </a:r>
            <a:endParaRPr lang="en-IN" sz="1800" dirty="0"/>
          </a:p>
        </p:txBody>
      </p:sp>
      <p:pic>
        <p:nvPicPr>
          <p:cNvPr id="5122" name="Picture 2" descr="Best E-Commerce Tools to Boost Small Businesses in 2021">
            <a:extLst>
              <a:ext uri="{FF2B5EF4-FFF2-40B4-BE49-F238E27FC236}">
                <a16:creationId xmlns:a16="http://schemas.microsoft.com/office/drawing/2014/main" id="{C96566BC-B752-9B84-986B-D7936CAE55C5}"/>
              </a:ext>
            </a:extLst>
          </p:cNvPr>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rcRect l="7796" r="7796"/>
          <a:stretch>
            <a:fillRect/>
          </a:stretch>
        </p:blipFill>
        <p:spPr bwMode="auto">
          <a:xfrm>
            <a:off x="5486400" y="-201305"/>
            <a:ext cx="6164826" cy="3322792"/>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a:extLst>
            <a:ext uri="{909E8E84-426E-40DD-AFC4-6F175D3DCCD1}">
              <a14:hiddenFill xmlns:a14="http://schemas.microsoft.com/office/drawing/2010/main">
                <a:solidFill>
                  <a:srgbClr val="FFFFFF"/>
                </a:solidFill>
              </a14:hiddenFill>
            </a:ext>
          </a:extLst>
        </p:spPr>
      </p:pic>
      <p:pic>
        <p:nvPicPr>
          <p:cNvPr id="5124" name="Picture 4" descr="E-commerce Use Case - Cloud Platform Migrations - Sunteco | Beyond the ...">
            <a:extLst>
              <a:ext uri="{FF2B5EF4-FFF2-40B4-BE49-F238E27FC236}">
                <a16:creationId xmlns:a16="http://schemas.microsoft.com/office/drawing/2014/main" id="{B7457AD1-BA0E-7357-7F75-654EE90A4D9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4464" y="1460091"/>
            <a:ext cx="4907117" cy="4449096"/>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95415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98E8E0-B99C-3D4C-E91B-EDBBBA5458A0}"/>
              </a:ext>
            </a:extLst>
          </p:cNvPr>
          <p:cNvSpPr>
            <a:spLocks noGrp="1"/>
          </p:cNvSpPr>
          <p:nvPr>
            <p:ph type="title"/>
          </p:nvPr>
        </p:nvSpPr>
        <p:spPr>
          <a:xfrm>
            <a:off x="1465006" y="2103437"/>
            <a:ext cx="8318091" cy="1325563"/>
          </a:xfrm>
          <a:solidFill>
            <a:srgbClr val="0070C0"/>
          </a:solidFill>
        </p:spPr>
        <p:style>
          <a:lnRef idx="0">
            <a:schemeClr val="accent1"/>
          </a:lnRef>
          <a:fillRef idx="3">
            <a:schemeClr val="accent1"/>
          </a:fillRef>
          <a:effectRef idx="3">
            <a:schemeClr val="accent1"/>
          </a:effectRef>
          <a:fontRef idx="minor">
            <a:schemeClr val="lt1"/>
          </a:fontRef>
        </p:style>
        <p:txBody>
          <a:bodyPr>
            <a:normAutofit/>
          </a:bodyPr>
          <a:lstStyle/>
          <a:p>
            <a:r>
              <a:rPr lang="en-US" sz="6000" b="1" dirty="0">
                <a:effectLst>
                  <a:outerShdw blurRad="38100" dist="38100" dir="2700000" algn="tl">
                    <a:srgbClr val="000000">
                      <a:alpha val="43137"/>
                    </a:srgbClr>
                  </a:outerShdw>
                </a:effectLst>
                <a:latin typeface="Algerian" panose="04020705040A02060702" pitchFamily="82" charset="0"/>
              </a:rPr>
              <a:t>         </a:t>
            </a:r>
            <a:r>
              <a:rPr lang="en-US" sz="6000" b="1" dirty="0">
                <a:effectLst>
                  <a:outerShdw blurRad="38100" dist="38100" dir="2700000" algn="tl">
                    <a:srgbClr val="000000">
                      <a:alpha val="43137"/>
                    </a:srgbClr>
                  </a:outerShdw>
                </a:effectLst>
                <a:highlight>
                  <a:srgbClr val="000000"/>
                </a:highlight>
                <a:latin typeface="Algerian" panose="04020705040A02060702" pitchFamily="82" charset="0"/>
              </a:rPr>
              <a:t>THANK YOU</a:t>
            </a:r>
            <a:endParaRPr lang="en-IN" sz="6000" b="1" dirty="0">
              <a:effectLst>
                <a:outerShdw blurRad="38100" dist="38100" dir="2700000" algn="tl">
                  <a:srgbClr val="000000">
                    <a:alpha val="43137"/>
                  </a:srgbClr>
                </a:outerShdw>
              </a:effectLst>
              <a:highlight>
                <a:srgbClr val="000000"/>
              </a:highlight>
              <a:latin typeface="Algerian" panose="04020705040A02060702" pitchFamily="82" charset="0"/>
            </a:endParaRPr>
          </a:p>
        </p:txBody>
      </p:sp>
    </p:spTree>
    <p:extLst>
      <p:ext uri="{BB962C8B-B14F-4D97-AF65-F5344CB8AC3E}">
        <p14:creationId xmlns:p14="http://schemas.microsoft.com/office/powerpoint/2010/main" val="4121254031"/>
      </p:ext>
    </p:extLst>
  </p:cSld>
  <p:clrMapOvr>
    <a:masterClrMapping/>
  </p:clrMapOvr>
</p:sld>
</file>

<file path=ppt/theme/theme1.xml><?xml version="1.0" encoding="utf-8"?>
<a:theme xmlns:a="http://schemas.openxmlformats.org/drawingml/2006/main" name="Office Theme">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126</TotalTime>
  <Words>558</Words>
  <Application>Microsoft Office PowerPoint</Application>
  <PresentationFormat>Widescreen</PresentationFormat>
  <Paragraphs>50</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Algerian</vt:lpstr>
      <vt:lpstr>Arial</vt:lpstr>
      <vt:lpstr>Calibri</vt:lpstr>
      <vt:lpstr>Calibri Light</vt:lpstr>
      <vt:lpstr>Office Theme</vt:lpstr>
      <vt:lpstr>TRADE MART                                                        E-COMMERCE PLATFORM</vt:lpstr>
      <vt:lpstr>INTRODUCTION</vt:lpstr>
      <vt:lpstr>Importance of E-commerce </vt:lpstr>
      <vt:lpstr>Key components of E-commerce</vt:lpstr>
      <vt:lpstr>PowerPoint Presentation</vt:lpstr>
      <vt:lpstr>Technology uses</vt:lpstr>
      <vt:lpstr>Conclusion</vt:lpstr>
      <vt:lpstr>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Akhilesh Chaudhary</dc:creator>
  <cp:lastModifiedBy>Akhilesh Chaudhary</cp:lastModifiedBy>
  <cp:revision>3</cp:revision>
  <dcterms:created xsi:type="dcterms:W3CDTF">2024-10-15T16:48:30Z</dcterms:created>
  <dcterms:modified xsi:type="dcterms:W3CDTF">2024-10-18T05:42:16Z</dcterms:modified>
</cp:coreProperties>
</file>