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58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Wireshark</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90654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descr="C:\Users\Project\Desktop\tcp-packet-dum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15" y="2590800"/>
            <a:ext cx="8741385" cy="110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51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descr="C:\Users\Project\Desktop\tcp-packet-dump.mk_.fw__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956" y="1905000"/>
            <a:ext cx="8582295"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925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Reviewing the Ethernet Header</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You </a:t>
            </a:r>
            <a:r>
              <a:rPr lang="en-US" dirty="0"/>
              <a:t>can see that 00 is one byte, the Ethernet header is 14 bytes - </a:t>
            </a:r>
            <a:endParaRPr lang="en-US" dirty="0" smtClean="0"/>
          </a:p>
          <a:p>
            <a:endParaRPr lang="en-US" dirty="0"/>
          </a:p>
          <a:p>
            <a:r>
              <a:rPr lang="en-US" dirty="0" smtClean="0"/>
              <a:t>This </a:t>
            </a:r>
            <a:r>
              <a:rPr lang="en-US" dirty="0"/>
              <a:t>is determined by the Protocol specification - so if you look back up at the Ethernet Header, you can see that it is made up of two 6 byte fields plus </a:t>
            </a:r>
            <a:r>
              <a:rPr lang="en-US" sz="3800" b="1" dirty="0"/>
              <a:t>another 2 byte type field</a:t>
            </a:r>
            <a:r>
              <a:rPr lang="en-US" dirty="0"/>
              <a:t>. In other words, it is telling you that: the source MAC address is 54:04:A6:3C:ED:2B, the destination MAC address is 00:15:6D:C4:27:4B , and </a:t>
            </a:r>
            <a:endParaRPr lang="en-US" dirty="0" smtClean="0"/>
          </a:p>
          <a:p>
            <a:r>
              <a:rPr lang="en-US" dirty="0" smtClean="0"/>
              <a:t>the </a:t>
            </a:r>
            <a:r>
              <a:rPr lang="en-US" dirty="0"/>
              <a:t>Ether-type is 0800 which means that the IP Header is next. 0800 is the code for IP.</a:t>
            </a:r>
          </a:p>
          <a:p>
            <a:endParaRPr lang="en-US" dirty="0"/>
          </a:p>
        </p:txBody>
      </p:sp>
    </p:spTree>
    <p:extLst>
      <p:ext uri="{BB962C8B-B14F-4D97-AF65-F5344CB8AC3E}">
        <p14:creationId xmlns:p14="http://schemas.microsoft.com/office/powerpoint/2010/main" val="242529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81000"/>
            <a:ext cx="8534400" cy="6340197"/>
          </a:xfrm>
          <a:prstGeom prst="rect">
            <a:avLst/>
          </a:prstGeom>
        </p:spPr>
        <p:txBody>
          <a:bodyPr wrap="square">
            <a:spAutoFit/>
          </a:bodyPr>
          <a:lstStyle/>
          <a:p>
            <a:r>
              <a:rPr lang="en-US" sz="3200" b="1" dirty="0"/>
              <a:t>Reviewing the IP Header</a:t>
            </a:r>
          </a:p>
          <a:p>
            <a:r>
              <a:rPr lang="en-US" sz="2200" dirty="0"/>
              <a:t>The IP header has a few important fields, but mostly we are just interested in the protocol and IP address fields. </a:t>
            </a:r>
            <a:endParaRPr lang="en-US" sz="2200" dirty="0" smtClean="0"/>
          </a:p>
          <a:p>
            <a:endParaRPr lang="en-US" sz="2200" dirty="0"/>
          </a:p>
          <a:p>
            <a:r>
              <a:rPr lang="en-US" sz="2200" dirty="0" smtClean="0"/>
              <a:t>From </a:t>
            </a:r>
            <a:r>
              <a:rPr lang="en-US" sz="2200" dirty="0"/>
              <a:t>looking at the diagram, we can see that the Protocol field is 9th bytes in and on your 10 - you are there. In this case the protocol field is 06 which is TCP (UDP is 11, which is code 17 in decimal!). This means that the following header will be a TCP header</a:t>
            </a:r>
            <a:r>
              <a:rPr lang="en-US" sz="2200" dirty="0" smtClean="0"/>
              <a:t>.</a:t>
            </a:r>
          </a:p>
          <a:p>
            <a:endParaRPr lang="en-US" sz="2200" dirty="0"/>
          </a:p>
          <a:p>
            <a:r>
              <a:rPr lang="en-US" sz="2200" dirty="0"/>
              <a:t>Before we move onto the TCP header, lets calculate the source and destination IP addresses by finding the start of the source IP address - this is at bytes 13-16: C0 A8 02 65 and the destination IP address is at bytes 17-20: C7 3B 96 2A. </a:t>
            </a:r>
            <a:endParaRPr lang="en-US" sz="2200" dirty="0" smtClean="0"/>
          </a:p>
          <a:p>
            <a:endParaRPr lang="en-US" sz="2200" b="1" dirty="0"/>
          </a:p>
          <a:p>
            <a:r>
              <a:rPr lang="en-US" sz="2200" b="1" dirty="0" smtClean="0"/>
              <a:t>To </a:t>
            </a:r>
            <a:r>
              <a:rPr lang="en-US" sz="2200" b="1" dirty="0"/>
              <a:t>convert these bytes into an IP address, you must convert each of the 4 bytes to decimal.</a:t>
            </a:r>
            <a:r>
              <a:rPr lang="en-US" sz="2200" dirty="0"/>
              <a:t> In other words:</a:t>
            </a:r>
            <a:br>
              <a:rPr lang="en-US" sz="2200" dirty="0"/>
            </a:br>
            <a:r>
              <a:rPr lang="en-US" sz="2200" dirty="0"/>
              <a:t>C0 =192, A8 = 168, 02 = 2 and 65 = 101. As a result the source IP address is 192.168.2.101.</a:t>
            </a:r>
          </a:p>
        </p:txBody>
      </p:sp>
    </p:spTree>
    <p:extLst>
      <p:ext uri="{BB962C8B-B14F-4D97-AF65-F5344CB8AC3E}">
        <p14:creationId xmlns:p14="http://schemas.microsoft.com/office/powerpoint/2010/main" val="3471799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686800" cy="5943600"/>
          </a:xfrm>
        </p:spPr>
        <p:txBody>
          <a:bodyPr>
            <a:normAutofit fontScale="77500" lnSpcReduction="20000"/>
          </a:bodyPr>
          <a:lstStyle/>
          <a:p>
            <a:pPr marL="0" indent="0">
              <a:buNone/>
            </a:pPr>
            <a:r>
              <a:rPr lang="en-US" dirty="0" smtClean="0"/>
              <a:t>the </a:t>
            </a:r>
            <a:r>
              <a:rPr lang="en-US" dirty="0"/>
              <a:t>TCP header is 20 bytes </a:t>
            </a:r>
            <a:r>
              <a:rPr lang="en-US" dirty="0" smtClean="0"/>
              <a:t>long</a:t>
            </a:r>
          </a:p>
          <a:p>
            <a:r>
              <a:rPr lang="en-US" dirty="0"/>
              <a:t>From the specification, we know that the first 2 bytes are the Source Port, and the following 2 bytes are the Destination Port - to get these values just convert the hexadecimal to decimal</a:t>
            </a:r>
            <a:r>
              <a:rPr lang="en-US" dirty="0" smtClean="0"/>
              <a:t>.</a:t>
            </a:r>
          </a:p>
          <a:p>
            <a:endParaRPr lang="en-US" dirty="0"/>
          </a:p>
          <a:p>
            <a:r>
              <a:rPr lang="en-US" dirty="0"/>
              <a:t>Unfortunately, getting the TCP flags requires a bit more leg work. From the start of the TCP header, count 13 bytes and the 14th bytes is the flags field! And the flags in hex are 50 11. Okay so lets convert the hexadecimal to binary so we can find out what bits have been set - each flag is one bit</a:t>
            </a:r>
            <a:r>
              <a:rPr lang="en-US" dirty="0" smtClean="0"/>
              <a:t>.</a:t>
            </a:r>
          </a:p>
          <a:p>
            <a:endParaRPr lang="en-US" dirty="0"/>
          </a:p>
          <a:p>
            <a:r>
              <a:rPr lang="en-US" dirty="0"/>
              <a:t>0x5011 is equal to 01010000 </a:t>
            </a:r>
            <a:r>
              <a:rPr lang="en-US" dirty="0" smtClean="0"/>
              <a:t>00010001</a:t>
            </a:r>
          </a:p>
          <a:p>
            <a:endParaRPr lang="en-US" dirty="0"/>
          </a:p>
          <a:p>
            <a:r>
              <a:rPr lang="en-US" dirty="0"/>
              <a:t>We aren't concerned with the first byte or 8 bits, so looking at the last byte, we can see that the 4th and 8th bit are set which alternatively is ACK and FIN.</a:t>
            </a:r>
          </a:p>
          <a:p>
            <a:pPr marL="0" indent="0">
              <a:buNone/>
            </a:pPr>
            <a:endParaRPr lang="en-US" dirty="0"/>
          </a:p>
        </p:txBody>
      </p:sp>
    </p:spTree>
    <p:extLst>
      <p:ext uri="{BB962C8B-B14F-4D97-AF65-F5344CB8AC3E}">
        <p14:creationId xmlns:p14="http://schemas.microsoft.com/office/powerpoint/2010/main" val="1642743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73642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313</Words>
  <Application>Microsoft Office PowerPoint</Application>
  <PresentationFormat>On-screen Show (4:3)</PresentationFormat>
  <Paragraphs>22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Wireshark</vt:lpstr>
      <vt:lpstr>PowerPoint Presentation</vt:lpstr>
      <vt:lpstr>PowerPoint Presentation</vt:lpstr>
      <vt:lpstr>Reviewing the Ethernet Header </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Wireshark</dc:title>
  <dc:creator>GTC</dc:creator>
  <cp:lastModifiedBy>Project</cp:lastModifiedBy>
  <cp:revision>1</cp:revision>
  <dcterms:created xsi:type="dcterms:W3CDTF">2006-08-16T00:00:00Z</dcterms:created>
  <dcterms:modified xsi:type="dcterms:W3CDTF">2018-09-25T08:44:35Z</dcterms:modified>
</cp:coreProperties>
</file>