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2F50-6D70-4D78-95A0-5EE2735E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071" y="747989"/>
            <a:ext cx="9831516" cy="10012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highlight>
                  <a:srgbClr val="808080"/>
                </a:highlight>
                <a:latin typeface="Comic Sans MS" panose="030F0702030302020204" pitchFamily="66" charset="0"/>
              </a:rPr>
              <a:t>Analysis of Domino’s Pizza Dashboard</a:t>
            </a:r>
            <a:r>
              <a:rPr lang="en-US" sz="3600" i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  <a:latin typeface="Comic Sans MS" panose="030F0702030302020204" pitchFamily="66" charset="0"/>
              </a:rPr>
              <a:t> </a:t>
            </a:r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808080"/>
              </a:highligh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B8C5A-091F-497E-ABA1-C69292E09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071" y="3111706"/>
            <a:ext cx="10283687" cy="27059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By-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PrashanT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 Kumar </a:t>
            </a:r>
          </a:p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to-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mr.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 Divakar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kushwaha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Imprint MT Shadow" panose="04020605060303030202" pitchFamily="82" charset="0"/>
            </a:endParaRP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Course-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DaTa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 Science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Date – 01/03/2025</a:t>
            </a:r>
          </a:p>
          <a:p>
            <a:endParaRPr lang="en-US" sz="23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9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98C0-87C9-42D7-A147-4292DDA5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519126"/>
            <a:ext cx="9905998" cy="1478570"/>
          </a:xfrm>
        </p:spPr>
        <p:txBody>
          <a:bodyPr/>
          <a:lstStyle/>
          <a:p>
            <a:r>
              <a:rPr lang="en-US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Content</a:t>
            </a:r>
            <a:endParaRPr lang="en-US" b="1" i="1" dirty="0">
              <a:solidFill>
                <a:schemeClr val="accent1">
                  <a:lumMod val="40000"/>
                  <a:lumOff val="6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95D0-F919-43D5-A75D-FA645CDD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769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POWER BI DESKTOP TOOLS ARE USED 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 AGENDA 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 PERFORMANCE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 SNIPPETS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SKILLS LEARNED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ACKNOWLEDGE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2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8E80-9B5A-45BE-8F65-8F69AB0B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469" y="287215"/>
            <a:ext cx="10296939" cy="918734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POWER BI TOOLS ARE USED</a:t>
            </a:r>
            <a:endParaRPr lang="en-US" b="1" i="1" dirty="0">
              <a:solidFill>
                <a:schemeClr val="accent2">
                  <a:lumMod val="40000"/>
                  <a:lumOff val="6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5657-1761-4412-83FC-16B679D6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0748"/>
            <a:ext cx="9905999" cy="52478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Connectivity &amp; Transformation</a:t>
            </a:r>
          </a:p>
          <a:p>
            <a:pPr lvl="1"/>
            <a:r>
              <a:rPr lang="en-US" b="1" dirty="0"/>
              <a:t>Power Query Editor</a:t>
            </a:r>
            <a:r>
              <a:rPr lang="en-US" dirty="0"/>
              <a:t> – Used for data cleaning, transformation, and modeling.</a:t>
            </a:r>
          </a:p>
          <a:p>
            <a:pPr lvl="1"/>
            <a:r>
              <a:rPr lang="en-US" b="1" dirty="0"/>
              <a:t>Data Sources</a:t>
            </a:r>
            <a:r>
              <a:rPr lang="en-US" dirty="0"/>
              <a:t> – Connect to various data sources like Excel, CSV etc.</a:t>
            </a:r>
          </a:p>
          <a:p>
            <a:pPr lvl="1"/>
            <a:r>
              <a:rPr lang="en-US" b="1" dirty="0"/>
              <a:t>DAX (Data Analysis Expressions)</a:t>
            </a:r>
            <a:r>
              <a:rPr lang="en-US" dirty="0"/>
              <a:t> – Used for creating custom calculations, measures, and calculated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Modeling &amp; Relationships</a:t>
            </a:r>
          </a:p>
          <a:p>
            <a:pPr lvl="1"/>
            <a:r>
              <a:rPr lang="en-US" b="1" dirty="0"/>
              <a:t>Data Model View</a:t>
            </a:r>
            <a:r>
              <a:rPr lang="en-US" dirty="0"/>
              <a:t> – Helps define relationships between different tables</a:t>
            </a:r>
          </a:p>
          <a:p>
            <a:pPr lvl="1"/>
            <a:r>
              <a:rPr lang="en-US" b="1" dirty="0"/>
              <a:t>Measures &amp; Calculated Columns</a:t>
            </a:r>
            <a:r>
              <a:rPr lang="en-US" dirty="0"/>
              <a:t> – Created using DAX for deeper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Visualization Tools</a:t>
            </a:r>
          </a:p>
          <a:p>
            <a:pPr lvl="1"/>
            <a:r>
              <a:rPr lang="en-US" b="1" dirty="0"/>
              <a:t>Visualizations Pane</a:t>
            </a:r>
            <a:r>
              <a:rPr lang="en-US" dirty="0"/>
              <a:t> – Includes bar charts, pie charts, maps, tables, KPIs, and more.</a:t>
            </a:r>
          </a:p>
          <a:p>
            <a:pPr lvl="1"/>
            <a:r>
              <a:rPr lang="en-US" b="1" dirty="0"/>
              <a:t>Slicers &amp; Filters</a:t>
            </a:r>
            <a:r>
              <a:rPr lang="en-US" dirty="0"/>
              <a:t> – Enable dynamic data filtering.</a:t>
            </a:r>
          </a:p>
        </p:txBody>
      </p:sp>
    </p:spTree>
    <p:extLst>
      <p:ext uri="{BB962C8B-B14F-4D97-AF65-F5344CB8AC3E}">
        <p14:creationId xmlns:p14="http://schemas.microsoft.com/office/powerpoint/2010/main" val="356699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DAFB-C868-4057-BD67-AB9AEFC4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466"/>
            <a:ext cx="9905998" cy="984995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Dashboard AGENDA</a:t>
            </a:r>
            <a:endParaRPr lang="en-US" b="1" i="1" dirty="0">
              <a:solidFill>
                <a:schemeClr val="accent2">
                  <a:lumMod val="40000"/>
                  <a:lumOff val="6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871A-408E-451D-9FA8-761B116A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50505"/>
            <a:ext cx="9905999" cy="4764156"/>
          </a:xfrm>
        </p:spPr>
        <p:txBody>
          <a:bodyPr/>
          <a:lstStyle/>
          <a:p>
            <a:r>
              <a:rPr lang="en-US" dirty="0"/>
              <a:t>What are the monthly sales trends for Domino’s pizzas?</a:t>
            </a:r>
          </a:p>
          <a:p>
            <a:r>
              <a:rPr lang="en-US" dirty="0"/>
              <a:t>Which size of pizza is ordered the most?</a:t>
            </a:r>
          </a:p>
          <a:p>
            <a:r>
              <a:rPr lang="en-US" dirty="0"/>
              <a:t>What are the top 5 best-selling pizzas based on quantity sold?</a:t>
            </a:r>
          </a:p>
          <a:p>
            <a:r>
              <a:rPr lang="en-US" dirty="0"/>
              <a:t>Which pizza category (e.g., Classic, Veggie, Supreme) generates the most revenue?</a:t>
            </a:r>
          </a:p>
          <a:p>
            <a:r>
              <a:rPr lang="en-US" dirty="0"/>
              <a:t>What is the total revenue generated from all pizza orders?</a:t>
            </a:r>
          </a:p>
          <a:p>
            <a:r>
              <a:rPr lang="en-US" dirty="0"/>
              <a:t>What is the average order value per customer?</a:t>
            </a:r>
          </a:p>
          <a:p>
            <a:r>
              <a:rPr lang="en-US" dirty="0"/>
              <a:t>What is the distribution of orders across different hours of the day?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306-422B-4C89-B973-CF4BD09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DASHBOARD PERFORMANCE</a:t>
            </a: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44B6-20FB-4D72-AEC3-4AEAF706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0310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Imprint MT Shadow" panose="04020605060303030202" pitchFamily="82" charset="0"/>
              </a:rPr>
              <a:t>Total Sales &amp; Revenue Trends</a:t>
            </a:r>
            <a:r>
              <a:rPr lang="en-US" dirty="0">
                <a:latin typeface="Imprint MT Shadow" panose="04020605060303030202" pitchFamily="82" charset="0"/>
              </a:rPr>
              <a:t> – Track overall sales and growth</a:t>
            </a:r>
          </a:p>
          <a:p>
            <a:r>
              <a:rPr lang="en-US" dirty="0">
                <a:latin typeface="Imprint MT Shadow" panose="04020605060303030202" pitchFamily="82" charset="0"/>
              </a:rPr>
              <a:t>Monthly sales trends for Domino’s pizzas Are shown by card, </a:t>
            </a:r>
            <a:r>
              <a:rPr lang="en-US" dirty="0" err="1">
                <a:latin typeface="Imprint MT Shadow" panose="04020605060303030202" pitchFamily="82" charset="0"/>
              </a:rPr>
              <a:t>gaugachart</a:t>
            </a:r>
            <a:r>
              <a:rPr lang="en-US" dirty="0">
                <a:latin typeface="Imprint MT Shadow" panose="04020605060303030202" pitchFamily="82" charset="0"/>
              </a:rPr>
              <a:t>.</a:t>
            </a:r>
          </a:p>
          <a:p>
            <a:r>
              <a:rPr lang="en-US" dirty="0">
                <a:latin typeface="Imprint MT Shadow" panose="04020605060303030202" pitchFamily="82" charset="0"/>
              </a:rPr>
              <a:t>By Using the COLUMN CHART to show the top 5 best-selling pizzas based on quantity sold </a:t>
            </a:r>
          </a:p>
          <a:p>
            <a:r>
              <a:rPr lang="en-US" dirty="0">
                <a:latin typeface="Imprint MT Shadow" panose="04020605060303030202" pitchFamily="82" charset="0"/>
              </a:rPr>
              <a:t>Show the peak time of pizza order by using the line chart.</a:t>
            </a:r>
          </a:p>
          <a:p>
            <a:r>
              <a:rPr lang="en-US" dirty="0">
                <a:latin typeface="Imprint MT Shadow" panose="04020605060303030202" pitchFamily="82" charset="0"/>
              </a:rPr>
              <a:t>We Use the slicers in dashboard for (</a:t>
            </a:r>
            <a:r>
              <a:rPr lang="en-US" dirty="0" err="1">
                <a:latin typeface="Imprint MT Shadow" panose="04020605060303030202" pitchFamily="82" charset="0"/>
              </a:rPr>
              <a:t>Pizza_Categroy</a:t>
            </a:r>
            <a:r>
              <a:rPr lang="en-US" dirty="0">
                <a:latin typeface="Imprint MT Shadow" panose="04020605060303030202" pitchFamily="82" charset="0"/>
              </a:rPr>
              <a:t>, </a:t>
            </a:r>
            <a:r>
              <a:rPr lang="en-US" dirty="0" err="1">
                <a:latin typeface="Imprint MT Shadow" panose="04020605060303030202" pitchFamily="82" charset="0"/>
              </a:rPr>
              <a:t>Month_Name</a:t>
            </a:r>
            <a:r>
              <a:rPr lang="en-US" dirty="0">
                <a:latin typeface="Imprint MT Shadow" panose="04020605060303030202" pitchFamily="82" charset="0"/>
              </a:rPr>
              <a:t>, </a:t>
            </a:r>
            <a:r>
              <a:rPr lang="en-US" dirty="0" err="1">
                <a:latin typeface="Imprint MT Shadow" panose="04020605060303030202" pitchFamily="82" charset="0"/>
              </a:rPr>
              <a:t>Pizza_Size</a:t>
            </a:r>
            <a:r>
              <a:rPr lang="en-US" dirty="0">
                <a:latin typeface="Imprint MT Shadow" panose="04020605060303030202" pitchFamily="82" charset="0"/>
              </a:rPr>
              <a:t>).</a:t>
            </a:r>
          </a:p>
          <a:p>
            <a:r>
              <a:rPr lang="en-US" dirty="0">
                <a:latin typeface="Imprint MT Shadow" panose="04020605060303030202" pitchFamily="82" charset="0"/>
              </a:rPr>
              <a:t>We use the cards to show the Total no. of order, Avg order value, Avg Pizza per order.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976D-F4BC-452B-85F7-A2D603DD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035"/>
            <a:ext cx="9905998" cy="6758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DASHBOARD SNIPPETS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3C61A-CEC0-4220-BEF7-D123E8D02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9" y="887896"/>
            <a:ext cx="11370366" cy="5970104"/>
          </a:xfrm>
        </p:spPr>
      </p:pic>
    </p:spTree>
    <p:extLst>
      <p:ext uri="{BB962C8B-B14F-4D97-AF65-F5344CB8AC3E}">
        <p14:creationId xmlns:p14="http://schemas.microsoft.com/office/powerpoint/2010/main" val="14843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F651-33A1-446E-99E9-8EFAEA30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SKILLS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BBB2-9F43-4B82-860D-6119AC83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4876799"/>
          </a:xfrm>
        </p:spPr>
        <p:txBody>
          <a:bodyPr>
            <a:normAutofit/>
          </a:bodyPr>
          <a:lstStyle/>
          <a:p>
            <a:r>
              <a:rPr lang="en-US" b="1" dirty="0"/>
              <a:t>Power BI Proficiency</a:t>
            </a:r>
            <a:r>
              <a:rPr lang="en-US" dirty="0"/>
              <a:t> – Building interactive dashboards.</a:t>
            </a:r>
          </a:p>
          <a:p>
            <a:r>
              <a:rPr lang="en-US" b="1" dirty="0"/>
              <a:t>Data Cleaning &amp; Transformation</a:t>
            </a:r>
            <a:r>
              <a:rPr lang="en-US" dirty="0"/>
              <a:t> – Using </a:t>
            </a:r>
            <a:r>
              <a:rPr lang="en-US" b="1" dirty="0"/>
              <a:t>Power Query</a:t>
            </a:r>
            <a:r>
              <a:rPr lang="en-US" dirty="0"/>
              <a:t> to clean messy data.</a:t>
            </a:r>
          </a:p>
          <a:p>
            <a:r>
              <a:rPr lang="en-US" b="1" dirty="0"/>
              <a:t>DAX (Data Analysis Expressions)</a:t>
            </a:r>
            <a:r>
              <a:rPr lang="en-US" dirty="0"/>
              <a:t> – Creating calculated columns and measures.</a:t>
            </a:r>
          </a:p>
          <a:p>
            <a:r>
              <a:rPr lang="en-US" b="1" dirty="0"/>
              <a:t>Charts &amp; Visualizations</a:t>
            </a:r>
            <a:r>
              <a:rPr lang="en-US" dirty="0"/>
              <a:t> – Designing </a:t>
            </a:r>
            <a:r>
              <a:rPr lang="en-US" b="1" dirty="0"/>
              <a:t>bar charts, pie charts, KPIs, Donut chart</a:t>
            </a:r>
            <a:r>
              <a:rPr lang="en-US" dirty="0"/>
              <a:t>, etc.</a:t>
            </a:r>
          </a:p>
          <a:p>
            <a:r>
              <a:rPr lang="en-US" b="1" dirty="0"/>
              <a:t>Drill-Down &amp; Filtering</a:t>
            </a:r>
            <a:r>
              <a:rPr lang="en-US" dirty="0"/>
              <a:t> – Implementing </a:t>
            </a:r>
            <a:r>
              <a:rPr lang="en-US" b="1" dirty="0"/>
              <a:t>slicers, drill-through, and hierarchy views</a:t>
            </a:r>
            <a:r>
              <a:rPr lang="en-US" dirty="0"/>
              <a:t>.</a:t>
            </a:r>
          </a:p>
          <a:p>
            <a:r>
              <a:rPr lang="en-US" dirty="0"/>
              <a:t>Presenting data-driven insights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24932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D2C2-EB1B-477D-92BA-12F24103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ACKNOWLEdgement</a:t>
            </a:r>
            <a:endParaRPr lang="en-US" b="1" i="1" dirty="0">
              <a:solidFill>
                <a:schemeClr val="accent2">
                  <a:lumMod val="40000"/>
                  <a:lumOff val="6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393F-A024-461D-BDE2-935C11B5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2249486"/>
            <a:ext cx="10265533" cy="384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I WOULD LIKE TO EXPRESS MY SPECIAL THANK TO MY TEACHER ‘</a:t>
            </a:r>
            <a:r>
              <a:rPr lang="en-US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MR.DIVAKAR KUSHWAHA SIR</a:t>
            </a:r>
            <a:r>
              <a:rPr lang="en-US" dirty="0">
                <a:latin typeface="Comic Sans MS" panose="030F0702030302020204" pitchFamily="66" charset="0"/>
              </a:rPr>
              <a:t>’ AT DUCAT IT TRAINING SCHOOL FOR THEIR INVALUABLE GUIDANCE, INSIGHTFUL MATTERSHIP THROUGHOUT THE POWER BI COURSE TO PRESENT THIS PROJECT TITLE –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ANALYSIS OF A DOMINO’S PIZZA DASHBOARD </a:t>
            </a:r>
            <a:r>
              <a:rPr lang="en-US" dirty="0">
                <a:latin typeface="Comic Sans MS" panose="030F0702030302020204" pitchFamily="66" charset="0"/>
              </a:rPr>
              <a:t>WITH THE UTMOST KNOWLEDGE. THEY DEDICATION TO TEACHING AND THEIR ABILITY TO SIMPLIFY COMPLEX CONCEPTS IN HELPING ME TO DEVELOP MY SKILLS.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7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306-082E-4BE8-AF88-23147D6E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057" y="2169022"/>
            <a:ext cx="6955665" cy="1925899"/>
          </a:xfrm>
        </p:spPr>
        <p:txBody>
          <a:bodyPr/>
          <a:lstStyle/>
          <a:p>
            <a:r>
              <a:rPr lang="en-US" sz="66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Thank you</a:t>
            </a:r>
            <a:endParaRPr lang="en-US" b="1" i="1" dirty="0">
              <a:solidFill>
                <a:schemeClr val="bg1">
                  <a:lumMod val="95000"/>
                  <a:lumOff val="5000"/>
                </a:schemeClr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6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481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Comic Sans MS</vt:lpstr>
      <vt:lpstr>Imprint MT Shadow</vt:lpstr>
      <vt:lpstr>Trebuchet MS</vt:lpstr>
      <vt:lpstr>Tw Cen MT</vt:lpstr>
      <vt:lpstr>Wingdings</vt:lpstr>
      <vt:lpstr>Circuit</vt:lpstr>
      <vt:lpstr>Analysis of Domino’s Pizza Dashboard </vt:lpstr>
      <vt:lpstr>Content</vt:lpstr>
      <vt:lpstr>POWER BI TOOLS ARE USED</vt:lpstr>
      <vt:lpstr>Dashboard AGENDA</vt:lpstr>
      <vt:lpstr>DASHBOARD PERFORMANCE </vt:lpstr>
      <vt:lpstr>DASHBOARD SNIPPETS </vt:lpstr>
      <vt:lpstr>SKILLS LEARNED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Domino’s pizza Analysis dashboard</dc:title>
  <dc:creator>Prashant</dc:creator>
  <cp:lastModifiedBy>Prashant</cp:lastModifiedBy>
  <cp:revision>10</cp:revision>
  <dcterms:created xsi:type="dcterms:W3CDTF">2025-02-28T10:43:56Z</dcterms:created>
  <dcterms:modified xsi:type="dcterms:W3CDTF">2025-02-28T12:41:44Z</dcterms:modified>
</cp:coreProperties>
</file>