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1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11A44-EFC8-4997-8B38-CD1EB3EAA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669" y="1431235"/>
            <a:ext cx="10906539" cy="819040"/>
          </a:xfrm>
        </p:spPr>
        <p:txBody>
          <a:bodyPr/>
          <a:lstStyle/>
          <a:p>
            <a:r>
              <a:rPr lang="en-US" sz="4000" dirty="0">
                <a:latin typeface="Algerian" panose="04020705040A02060702" pitchFamily="82" charset="0"/>
              </a:rPr>
              <a:t>Analysis of IPL {</a:t>
            </a:r>
            <a:r>
              <a:rPr lang="en-US" sz="3600" dirty="0">
                <a:latin typeface="Algerian" panose="04020705040A02060702" pitchFamily="82" charset="0"/>
              </a:rPr>
              <a:t>Indian Premier League}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36890-B1E3-45CE-A35F-EB0D673C0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669" y="3247888"/>
            <a:ext cx="9448800" cy="1794564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By – Prashant Kumar</a:t>
            </a:r>
          </a:p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Course – Data Science</a:t>
            </a:r>
          </a:p>
          <a:p>
            <a:r>
              <a:rPr lang="en-US" sz="24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Date – 01/03/2025</a:t>
            </a:r>
          </a:p>
        </p:txBody>
      </p:sp>
    </p:spTree>
    <p:extLst>
      <p:ext uri="{BB962C8B-B14F-4D97-AF65-F5344CB8AC3E}">
        <p14:creationId xmlns:p14="http://schemas.microsoft.com/office/powerpoint/2010/main" val="2359943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727F-D5ED-49E3-9638-362CD5DA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53" y="1113181"/>
            <a:ext cx="2975113" cy="980661"/>
          </a:xfrm>
        </p:spPr>
        <p:txBody>
          <a:bodyPr/>
          <a:lstStyle/>
          <a:p>
            <a:pPr algn="l"/>
            <a:r>
              <a:rPr lang="en-US" sz="4400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Content</a:t>
            </a:r>
            <a:endParaRPr lang="en-US" b="1" i="1" dirty="0">
              <a:solidFill>
                <a:schemeClr val="accent1">
                  <a:lumMod val="40000"/>
                  <a:lumOff val="6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F06F-ECC1-41EC-BFDE-A4D37E8B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4453" y="2698144"/>
            <a:ext cx="9385852" cy="3742414"/>
          </a:xfrm>
        </p:spPr>
        <p:txBody>
          <a:bodyPr/>
          <a:lstStyle/>
          <a:p>
            <a:r>
              <a:rPr lang="en-US" sz="2800" dirty="0">
                <a:latin typeface="Baskerville Old Face" panose="02020602080505020303" pitchFamily="18" charset="0"/>
              </a:rPr>
              <a:t>POWER BI DESKTOP TOOLS ARE USED.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DASHBOARD AGENDA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DASHBOARD PERFORMANCE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DASHBOARD SNIPPETS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SKILLS LEARNED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ACKNOWLEDGEMENT</a:t>
            </a:r>
            <a:endParaRPr lang="en-US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66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96C6-DE69-4F06-9D1A-647B359B9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3065" y="639315"/>
            <a:ext cx="8610600" cy="1073042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POWER BI  TOOLS 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F8CD-C6AA-4276-AA90-535006354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2357"/>
            <a:ext cx="10820400" cy="51456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Data Connectivity &amp; Transformation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Power Query Editor</a:t>
            </a:r>
            <a:r>
              <a:rPr lang="en-US" sz="2400" dirty="0">
                <a:latin typeface="Baskerville Old Face" panose="02020602080505020303" pitchFamily="18" charset="0"/>
              </a:rPr>
              <a:t> – Used for data cleaning, transformation, and modeling.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Data Sources</a:t>
            </a:r>
            <a:r>
              <a:rPr lang="en-US" sz="2400" dirty="0">
                <a:latin typeface="Baskerville Old Face" panose="02020602080505020303" pitchFamily="18" charset="0"/>
              </a:rPr>
              <a:t> – Connect to various data sources like Excel, CSV etc.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DAX (Data Analysis Expressions)</a:t>
            </a:r>
            <a:r>
              <a:rPr lang="en-US" sz="2400" dirty="0">
                <a:latin typeface="Baskerville Old Face" panose="02020602080505020303" pitchFamily="18" charset="0"/>
              </a:rPr>
              <a:t> – Used for creating custom calculations, measures, and calculated columns.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Data Modeling &amp; Relationships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Data Model View</a:t>
            </a:r>
            <a:r>
              <a:rPr lang="en-US" sz="2400" dirty="0">
                <a:latin typeface="Baskerville Old Face" panose="02020602080505020303" pitchFamily="18" charset="0"/>
              </a:rPr>
              <a:t> – Helps define relationships between different tables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Measures &amp; Calculated Columns</a:t>
            </a:r>
            <a:r>
              <a:rPr lang="en-US" sz="2400" dirty="0">
                <a:latin typeface="Baskerville Old Face" panose="02020602080505020303" pitchFamily="18" charset="0"/>
              </a:rPr>
              <a:t> – Created using DAX for deeper insights.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Baskerville Old Face" panose="02020602080505020303" pitchFamily="18" charset="0"/>
              </a:rPr>
              <a:t> Visualization Tools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Visualizations Pane</a:t>
            </a:r>
            <a:r>
              <a:rPr lang="en-US" sz="2400" dirty="0">
                <a:latin typeface="Baskerville Old Face" panose="02020602080505020303" pitchFamily="18" charset="0"/>
              </a:rPr>
              <a:t> – Includes bar charts, pie charts, maps, tables, KPIs, and more.</a:t>
            </a:r>
          </a:p>
          <a:p>
            <a:pPr lvl="1"/>
            <a:r>
              <a:rPr lang="en-US" sz="2400" b="1" dirty="0">
                <a:latin typeface="Baskerville Old Face" panose="02020602080505020303" pitchFamily="18" charset="0"/>
              </a:rPr>
              <a:t>Slicers &amp; Filters</a:t>
            </a:r>
            <a:r>
              <a:rPr lang="en-US" sz="2400" dirty="0">
                <a:latin typeface="Baskerville Old Face" panose="02020602080505020303" pitchFamily="18" charset="0"/>
              </a:rPr>
              <a:t> – Enable dynamic data filtering.</a:t>
            </a:r>
            <a:endParaRPr lang="en-US" dirty="0">
              <a:latin typeface="Baskerville Old Face" panose="02020602080505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699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3111-67CA-47AF-B1AA-A393C36A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5532783" cy="878897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Dashboard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5A7FB-2A74-4D28-807D-3169ACE42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868557"/>
            <a:ext cx="10419522" cy="470452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What insights should the dashboard provide? (Team performance, player stats)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What data sources will be used? (CSV files).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How should team performance be compared across seasons?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How should batting and bowling statistics be represented?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What types of visualizations should be used? (Charts, Slicers, scorecards)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What calculated fields (DAX measures) are required?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Should we allow users to filter data? (By team, player, season, venue, match type)</a:t>
            </a:r>
          </a:p>
        </p:txBody>
      </p:sp>
    </p:spTree>
    <p:extLst>
      <p:ext uri="{BB962C8B-B14F-4D97-AF65-F5344CB8AC3E}">
        <p14:creationId xmlns:p14="http://schemas.microsoft.com/office/powerpoint/2010/main" val="2613208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EAC52-8AA3-469C-9F35-59F6102B5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DAShboard</a:t>
            </a:r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EF444-C531-42D9-A85B-CD06F8089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405023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Baskerville Old Face" panose="02020602080505020303" pitchFamily="18" charset="0"/>
              </a:rPr>
              <a:t>Win/Loss Records: Numbers of matches won, lost, and tied.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Head-to-Head Record: Performance against specific teams.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Top Run Scorers: Leading batters based on total runs scored.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Strike Rate &amp; Total Runs: Consistency and impact of batters.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Most Wickets: Bowlers with the highest wicket tally.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Economy Rate: Effectiveness of bowlers in restricting runs.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Toss &amp; Match Result Correlation: Impact of toss decisions on results.</a:t>
            </a:r>
          </a:p>
          <a:p>
            <a:r>
              <a:rPr lang="en-US" sz="2800" dirty="0">
                <a:latin typeface="Baskerville Old Face" panose="02020602080505020303" pitchFamily="18" charset="0"/>
              </a:rPr>
              <a:t>Orange Cap &amp; Purple Cap Holder</a:t>
            </a:r>
          </a:p>
        </p:txBody>
      </p:sp>
    </p:spTree>
    <p:extLst>
      <p:ext uri="{BB962C8B-B14F-4D97-AF65-F5344CB8AC3E}">
        <p14:creationId xmlns:p14="http://schemas.microsoft.com/office/powerpoint/2010/main" val="2853011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014D-EA8B-4902-9D37-6BD7DECD8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61" y="459573"/>
            <a:ext cx="5572539" cy="799384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Dashboard Snippets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DFB059-571B-459B-8F4C-EDB03F27A2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759" y="1404731"/>
            <a:ext cx="10527623" cy="5453269"/>
          </a:xfrm>
        </p:spPr>
      </p:pic>
    </p:spTree>
    <p:extLst>
      <p:ext uri="{BB962C8B-B14F-4D97-AF65-F5344CB8AC3E}">
        <p14:creationId xmlns:p14="http://schemas.microsoft.com/office/powerpoint/2010/main" val="2311594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81A2C-1726-4D88-A186-37718ACE3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4340087" cy="1024670"/>
          </a:xfrm>
        </p:spPr>
        <p:txBody>
          <a:bodyPr/>
          <a:lstStyle/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Skills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CB69B-467D-4F55-AD2B-014A75E13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12257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Baskerville Old Face" panose="02020602080505020303" pitchFamily="18" charset="0"/>
              </a:rPr>
              <a:t>Data Extraction: </a:t>
            </a:r>
            <a:r>
              <a:rPr lang="en-US" sz="2400" dirty="0">
                <a:latin typeface="Baskerville Old Face" panose="02020602080505020303" pitchFamily="18" charset="0"/>
              </a:rPr>
              <a:t>Importing data from Excel, CSV etc.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Data cleaning &amp; Transformation: </a:t>
            </a:r>
            <a:r>
              <a:rPr lang="en-US" sz="2400" dirty="0">
                <a:latin typeface="Baskerville Old Face" panose="02020602080505020303" pitchFamily="18" charset="0"/>
              </a:rPr>
              <a:t>Handling missing values, duplicates, and data formatting using power query editor.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Data Merging &amp; Relationships: </a:t>
            </a:r>
            <a:r>
              <a:rPr lang="en-US" sz="2400" dirty="0">
                <a:latin typeface="Baskerville Old Face" panose="02020602080505020303" pitchFamily="18" charset="0"/>
              </a:rPr>
              <a:t>Connecting tables with one-to-many and many-to-many relationship.</a:t>
            </a:r>
            <a:r>
              <a:rPr lang="en-US" sz="2400" b="1" dirty="0">
                <a:latin typeface="Baskerville Old Face" panose="02020602080505020303" pitchFamily="18" charset="0"/>
              </a:rPr>
              <a:t> 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DAX Functions: </a:t>
            </a:r>
            <a:r>
              <a:rPr lang="en-US" sz="2400" dirty="0">
                <a:latin typeface="Baskerville Old Face" panose="02020602080505020303" pitchFamily="18" charset="0"/>
              </a:rPr>
              <a:t>Calculate, </a:t>
            </a:r>
            <a:r>
              <a:rPr lang="en-US" sz="2400" dirty="0" err="1">
                <a:latin typeface="Baskerville Old Face" panose="02020602080505020303" pitchFamily="18" charset="0"/>
              </a:rPr>
              <a:t>Sumx</a:t>
            </a:r>
            <a:r>
              <a:rPr lang="en-US" sz="2400" dirty="0">
                <a:latin typeface="Baskerville Old Face" panose="02020602080505020303" pitchFamily="18" charset="0"/>
              </a:rPr>
              <a:t>, Average etc.</a:t>
            </a:r>
          </a:p>
          <a:p>
            <a:r>
              <a:rPr lang="en-US" sz="2400" b="1" dirty="0">
                <a:latin typeface="Baskerville Old Face" panose="02020602080505020303" pitchFamily="18" charset="0"/>
              </a:rPr>
              <a:t>Data Visualization: Using cards, Bar charts, pie charts, donut chart etc.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Top run scorers, wicket-takers, strike-rate, economy-rate etc.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Team performance trends across different seasons and venues.</a:t>
            </a:r>
          </a:p>
        </p:txBody>
      </p:sp>
    </p:spTree>
    <p:extLst>
      <p:ext uri="{BB962C8B-B14F-4D97-AF65-F5344CB8AC3E}">
        <p14:creationId xmlns:p14="http://schemas.microsoft.com/office/powerpoint/2010/main" val="373280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B6BCD-1DFF-4179-A168-C0267AAE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latin typeface="Algerian" panose="04020705040A02060702" pitchFamily="82" charset="0"/>
              </a:rPr>
              <a:t>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1EF6-1D57-412E-9646-35BB15666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94560"/>
            <a:ext cx="10552043" cy="3199075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Baskerville Old Face" panose="02020602080505020303" pitchFamily="18" charset="0"/>
              </a:rPr>
              <a:t>I WOULD LIKE TO EXPRESS MY SPECIAL THANK TO MY TEACHER ‘</a:t>
            </a:r>
            <a:r>
              <a:rPr lang="en-US" sz="2400" b="1" i="1" dirty="0">
                <a:solidFill>
                  <a:schemeClr val="accent3">
                    <a:lumMod val="75000"/>
                  </a:schemeClr>
                </a:solidFill>
                <a:latin typeface="Baskerville Old Face" panose="02020602080505020303" pitchFamily="18" charset="0"/>
              </a:rPr>
              <a:t>MR. DIVAKAR KUSHWAHA SIR</a:t>
            </a:r>
            <a:r>
              <a:rPr lang="en-US" sz="2400" dirty="0">
                <a:latin typeface="Baskerville Old Face" panose="02020602080505020303" pitchFamily="18" charset="0"/>
              </a:rPr>
              <a:t>’ AT DUCAT IT TRAINING SCHOOL FOR THEIR INVALUABLE GUIDANCE, INSIGHTFUL MATTERSHIP THROUGHOUT THE POWER BI COURSE TO PRESENT THIS PROJECT TITLE –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Baskerville Old Face" panose="02020602080505020303" pitchFamily="18" charset="0"/>
              </a:rPr>
              <a:t>ANALYSIS OF IPL (Indian Premier League) DASHBOARD </a:t>
            </a:r>
            <a:r>
              <a:rPr lang="en-US" sz="2400" dirty="0">
                <a:latin typeface="Baskerville Old Face" panose="02020602080505020303" pitchFamily="18" charset="0"/>
              </a:rPr>
              <a:t>WITH THE UTMOST KNOWLEDGE. THEY DEDICATION TO TEACHING AND THEIR ABILITY TO SIMPLIFY COMPLEX CONCEPTS IN HELPING ME TO DEVELOP MY SKILLS.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812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96BD2-4169-466E-908E-800A7FE8D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25687" y="2293735"/>
            <a:ext cx="5903843" cy="1825096"/>
          </a:xfrm>
        </p:spPr>
        <p:txBody>
          <a:bodyPr/>
          <a:lstStyle/>
          <a:p>
            <a:r>
              <a:rPr lang="en-US" sz="8000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 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8527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01D17D"/>
      </a:accent1>
      <a:accent2>
        <a:srgbClr val="84C72A"/>
      </a:accent2>
      <a:accent3>
        <a:srgbClr val="E1D126"/>
      </a:accent3>
      <a:accent4>
        <a:srgbClr val="E29932"/>
      </a:accent4>
      <a:accent5>
        <a:srgbClr val="E56526"/>
      </a:accent5>
      <a:accent6>
        <a:srgbClr val="D63731"/>
      </a:accent6>
      <a:hlink>
        <a:srgbClr val="35FA7F"/>
      </a:hlink>
      <a:folHlink>
        <a:srgbClr val="BAFC85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2B2A868B-6BC2-4B3E-98B9-1258F41035D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62</TotalTime>
  <Words>499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 Unicode MS</vt:lpstr>
      <vt:lpstr>Algerian</vt:lpstr>
      <vt:lpstr>Arial</vt:lpstr>
      <vt:lpstr>Baskerville Old Face</vt:lpstr>
      <vt:lpstr>Century Gothic</vt:lpstr>
      <vt:lpstr>Wingdings</vt:lpstr>
      <vt:lpstr>Vapor Trail</vt:lpstr>
      <vt:lpstr>Analysis of IPL {Indian Premier League}</vt:lpstr>
      <vt:lpstr>Content</vt:lpstr>
      <vt:lpstr>POWER BI  TOOLS ARE USED</vt:lpstr>
      <vt:lpstr>Dashboard agenda</vt:lpstr>
      <vt:lpstr>DAShboard performance</vt:lpstr>
      <vt:lpstr>Dashboard Snippets</vt:lpstr>
      <vt:lpstr>Skills learned</vt:lpstr>
      <vt:lpstr>acknowledgement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IPL {Indian Premier League}</dc:title>
  <dc:creator>Prashant</dc:creator>
  <cp:lastModifiedBy>Prashant</cp:lastModifiedBy>
  <cp:revision>6</cp:revision>
  <dcterms:created xsi:type="dcterms:W3CDTF">2025-02-28T17:28:34Z</dcterms:created>
  <dcterms:modified xsi:type="dcterms:W3CDTF">2025-03-01T10:30:36Z</dcterms:modified>
</cp:coreProperties>
</file>