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0"/>
  </p:notesMasterIdLst>
  <p:sldIdLst>
    <p:sldId id="2146846760" r:id="rId3"/>
    <p:sldId id="2146846761" r:id="rId4"/>
    <p:sldId id="2146846762" r:id="rId5"/>
    <p:sldId id="2146846768" r:id="rId6"/>
    <p:sldId id="2146846769" r:id="rId7"/>
    <p:sldId id="2146846770" r:id="rId8"/>
    <p:sldId id="2146846763" r:id="rId9"/>
    <p:sldId id="2146846764" r:id="rId10"/>
    <p:sldId id="2146846767" r:id="rId11"/>
    <p:sldId id="2146846765" r:id="rId12"/>
    <p:sldId id="2146846771" r:id="rId13"/>
    <p:sldId id="2146846772" r:id="rId14"/>
    <p:sldId id="2146846775" r:id="rId15"/>
    <p:sldId id="2146846776" r:id="rId16"/>
    <p:sldId id="2146846778" r:id="rId17"/>
    <p:sldId id="2146846779" r:id="rId18"/>
    <p:sldId id="21468467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FFA01-3907-421A-8E3C-4D38931F1AC4}" v="69" dt="2023-07-19T08:16:01.853"/>
    <p1510:client id="{FB44C54D-898F-4F4D-9CA9-B16DAB0B661E}" v="2" dt="2023-07-19T08:20:23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810E8-D1D7-434A-AD4C-3CD9B385813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F37E5-F617-4243-8567-036CCD70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7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C5733-40DC-BA48-B475-D2F3167E4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1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86CCC-DB58-38E0-EED8-44083354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38E8-254F-40BA-8EE6-B4E13CD25AE6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5A058-B216-A338-214D-AB7FB934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FCA6E-0940-F666-0F93-345EB67B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A57F-B76C-40D8-81CE-137D3B4A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6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937C-5FB6-58C6-270B-9EB49672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16B76-F993-0FC0-042F-69E81F81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38E8-254F-40BA-8EE6-B4E13CD25AE6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C0E28-3A08-C43E-2CE8-81079DD3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6B62A-81D5-FAD2-39B7-3BCC0190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A57F-B76C-40D8-81CE-137D3B4A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9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91FC05-24AB-F041-93B0-9AE16BC54585}"/>
              </a:ext>
            </a:extLst>
          </p:cNvPr>
          <p:cNvSpPr/>
          <p:nvPr userDrawn="1"/>
        </p:nvSpPr>
        <p:spPr>
          <a:xfrm>
            <a:off x="0" y="1836000"/>
            <a:ext cx="6084888" cy="31176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836000"/>
            <a:ext cx="6084888" cy="3117600"/>
          </a:xfrm>
          <a:noFill/>
          <a:ln>
            <a:noFill/>
          </a:ln>
        </p:spPr>
        <p:txBody>
          <a:bodyPr lIns="1296000" tIns="1440000" rIns="720000" bIns="360000" anchor="t" anchorCtr="0">
            <a:normAutofit/>
          </a:bodyPr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Deck Title (keep it short)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950000"/>
            <a:ext cx="6084888" cy="813600"/>
          </a:xfrm>
          <a:prstGeom prst="rect">
            <a:avLst/>
          </a:prstGeom>
          <a:solidFill>
            <a:schemeClr val="tx1"/>
          </a:solidFill>
        </p:spPr>
        <p:txBody>
          <a:bodyPr lIns="1296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8" name="Graphic 6">
            <a:extLst>
              <a:ext uri="{FF2B5EF4-FFF2-40B4-BE49-F238E27FC236}">
                <a16:creationId xmlns:a16="http://schemas.microsoft.com/office/drawing/2014/main" id="{1A931ED1-9717-9C43-AA9F-A539B8492D95}"/>
              </a:ext>
            </a:extLst>
          </p:cNvPr>
          <p:cNvGrpSpPr/>
          <p:nvPr/>
        </p:nvGrpSpPr>
        <p:grpSpPr>
          <a:xfrm>
            <a:off x="720000" y="2361601"/>
            <a:ext cx="1949437" cy="439199"/>
            <a:chOff x="3721526" y="2201333"/>
            <a:chExt cx="1949437" cy="439199"/>
          </a:xfrm>
        </p:grpSpPr>
        <p:sp>
          <p:nvSpPr>
            <p:cNvPr id="9" name="Graphic 6">
              <a:extLst>
                <a:ext uri="{FF2B5EF4-FFF2-40B4-BE49-F238E27FC236}">
                  <a16:creationId xmlns:a16="http://schemas.microsoft.com/office/drawing/2014/main" id="{6B5D361B-945F-AB4C-9311-736ACF629C9E}"/>
                </a:ext>
              </a:extLst>
            </p:cNvPr>
            <p:cNvSpPr/>
            <p:nvPr/>
          </p:nvSpPr>
          <p:spPr>
            <a:xfrm>
              <a:off x="4295120" y="2307209"/>
              <a:ext cx="1375843" cy="232533"/>
            </a:xfrm>
            <a:custGeom>
              <a:avLst/>
              <a:gdLst>
                <a:gd name="connsiteX0" fmla="*/ 516051 w 1375843"/>
                <a:gd name="connsiteY0" fmla="*/ 68048 h 232533"/>
                <a:gd name="connsiteX1" fmla="*/ 578107 w 1375843"/>
                <a:gd name="connsiteY1" fmla="*/ 104431 h 232533"/>
                <a:gd name="connsiteX2" fmla="*/ 540432 w 1375843"/>
                <a:gd name="connsiteY2" fmla="*/ 124363 h 232533"/>
                <a:gd name="connsiteX3" fmla="*/ 515734 w 1375843"/>
                <a:gd name="connsiteY3" fmla="*/ 105062 h 232533"/>
                <a:gd name="connsiteX4" fmla="*/ 501172 w 1375843"/>
                <a:gd name="connsiteY4" fmla="*/ 115818 h 232533"/>
                <a:gd name="connsiteX5" fmla="*/ 514153 w 1375843"/>
                <a:gd name="connsiteY5" fmla="*/ 127840 h 232533"/>
                <a:gd name="connsiteX6" fmla="*/ 533783 w 1375843"/>
                <a:gd name="connsiteY6" fmla="*/ 132904 h 232533"/>
                <a:gd name="connsiteX7" fmla="*/ 579056 w 1375843"/>
                <a:gd name="connsiteY7" fmla="*/ 179095 h 232533"/>
                <a:gd name="connsiteX8" fmla="*/ 516051 w 1375843"/>
                <a:gd name="connsiteY8" fmla="*/ 232561 h 232533"/>
                <a:gd name="connsiteX9" fmla="*/ 449877 w 1375843"/>
                <a:gd name="connsiteY9" fmla="*/ 194280 h 232533"/>
                <a:gd name="connsiteX10" fmla="*/ 487238 w 1375843"/>
                <a:gd name="connsiteY10" fmla="*/ 173713 h 232533"/>
                <a:gd name="connsiteX11" fmla="*/ 516369 w 1375843"/>
                <a:gd name="connsiteY11" fmla="*/ 194912 h 232533"/>
                <a:gd name="connsiteX12" fmla="*/ 532833 w 1375843"/>
                <a:gd name="connsiteY12" fmla="*/ 182890 h 232533"/>
                <a:gd name="connsiteX13" fmla="*/ 518585 w 1375843"/>
                <a:gd name="connsiteY13" fmla="*/ 171185 h 232533"/>
                <a:gd name="connsiteX14" fmla="*/ 500222 w 1375843"/>
                <a:gd name="connsiteY14" fmla="*/ 166756 h 232533"/>
                <a:gd name="connsiteX15" fmla="*/ 455577 w 1375843"/>
                <a:gd name="connsiteY15" fmla="*/ 118668 h 232533"/>
                <a:gd name="connsiteX16" fmla="*/ 516051 w 1375843"/>
                <a:gd name="connsiteY16" fmla="*/ 68048 h 232533"/>
                <a:gd name="connsiteX17" fmla="*/ 731570 w 1375843"/>
                <a:gd name="connsiteY17" fmla="*/ 68048 h 232533"/>
                <a:gd name="connsiteX18" fmla="*/ 793630 w 1375843"/>
                <a:gd name="connsiteY18" fmla="*/ 104431 h 232533"/>
                <a:gd name="connsiteX19" fmla="*/ 755951 w 1375843"/>
                <a:gd name="connsiteY19" fmla="*/ 124363 h 232533"/>
                <a:gd name="connsiteX20" fmla="*/ 731253 w 1375843"/>
                <a:gd name="connsiteY20" fmla="*/ 105062 h 232533"/>
                <a:gd name="connsiteX21" fmla="*/ 716691 w 1375843"/>
                <a:gd name="connsiteY21" fmla="*/ 115818 h 232533"/>
                <a:gd name="connsiteX22" fmla="*/ 729672 w 1375843"/>
                <a:gd name="connsiteY22" fmla="*/ 127840 h 232533"/>
                <a:gd name="connsiteX23" fmla="*/ 749302 w 1375843"/>
                <a:gd name="connsiteY23" fmla="*/ 132904 h 232533"/>
                <a:gd name="connsiteX24" fmla="*/ 794579 w 1375843"/>
                <a:gd name="connsiteY24" fmla="*/ 179095 h 232533"/>
                <a:gd name="connsiteX25" fmla="*/ 731570 w 1375843"/>
                <a:gd name="connsiteY25" fmla="*/ 232561 h 232533"/>
                <a:gd name="connsiteX26" fmla="*/ 665400 w 1375843"/>
                <a:gd name="connsiteY26" fmla="*/ 194280 h 232533"/>
                <a:gd name="connsiteX27" fmla="*/ 702761 w 1375843"/>
                <a:gd name="connsiteY27" fmla="*/ 173713 h 232533"/>
                <a:gd name="connsiteX28" fmla="*/ 731888 w 1375843"/>
                <a:gd name="connsiteY28" fmla="*/ 194912 h 232533"/>
                <a:gd name="connsiteX29" fmla="*/ 748352 w 1375843"/>
                <a:gd name="connsiteY29" fmla="*/ 182890 h 232533"/>
                <a:gd name="connsiteX30" fmla="*/ 734105 w 1375843"/>
                <a:gd name="connsiteY30" fmla="*/ 171185 h 232533"/>
                <a:gd name="connsiteX31" fmla="*/ 715742 w 1375843"/>
                <a:gd name="connsiteY31" fmla="*/ 166756 h 232533"/>
                <a:gd name="connsiteX32" fmla="*/ 671096 w 1375843"/>
                <a:gd name="connsiteY32" fmla="*/ 118668 h 232533"/>
                <a:gd name="connsiteX33" fmla="*/ 731570 w 1375843"/>
                <a:gd name="connsiteY33" fmla="*/ 68048 h 232533"/>
                <a:gd name="connsiteX34" fmla="*/ 243314 w 1375843"/>
                <a:gd name="connsiteY34" fmla="*/ 68047 h 232533"/>
                <a:gd name="connsiteX35" fmla="*/ 323101 w 1375843"/>
                <a:gd name="connsiteY35" fmla="*/ 151569 h 232533"/>
                <a:gd name="connsiteX36" fmla="*/ 322466 w 1375843"/>
                <a:gd name="connsiteY36" fmla="*/ 162956 h 232533"/>
                <a:gd name="connsiteX37" fmla="*/ 207534 w 1375843"/>
                <a:gd name="connsiteY37" fmla="*/ 162956 h 232533"/>
                <a:gd name="connsiteX38" fmla="*/ 245213 w 1375843"/>
                <a:gd name="connsiteY38" fmla="*/ 194597 h 232533"/>
                <a:gd name="connsiteX39" fmla="*/ 278773 w 1375843"/>
                <a:gd name="connsiteY39" fmla="*/ 175613 h 232533"/>
                <a:gd name="connsiteX40" fmla="*/ 317719 w 1375843"/>
                <a:gd name="connsiteY40" fmla="*/ 191116 h 232533"/>
                <a:gd name="connsiteX41" fmla="*/ 245213 w 1375843"/>
                <a:gd name="connsiteY41" fmla="*/ 232560 h 232533"/>
                <a:gd name="connsiteX42" fmla="*/ 162260 w 1375843"/>
                <a:gd name="connsiteY42" fmla="*/ 150303 h 232533"/>
                <a:gd name="connsiteX43" fmla="*/ 243314 w 1375843"/>
                <a:gd name="connsiteY43" fmla="*/ 68047 h 232533"/>
                <a:gd name="connsiteX44" fmla="*/ 1002285 w 1375843"/>
                <a:gd name="connsiteY44" fmla="*/ 68047 h 232533"/>
                <a:gd name="connsiteX45" fmla="*/ 1082068 w 1375843"/>
                <a:gd name="connsiteY45" fmla="*/ 151569 h 232533"/>
                <a:gd name="connsiteX46" fmla="*/ 1081436 w 1375843"/>
                <a:gd name="connsiteY46" fmla="*/ 162956 h 232533"/>
                <a:gd name="connsiteX47" fmla="*/ 966504 w 1375843"/>
                <a:gd name="connsiteY47" fmla="*/ 162956 h 232533"/>
                <a:gd name="connsiteX48" fmla="*/ 1004183 w 1375843"/>
                <a:gd name="connsiteY48" fmla="*/ 194597 h 232533"/>
                <a:gd name="connsiteX49" fmla="*/ 1037743 w 1375843"/>
                <a:gd name="connsiteY49" fmla="*/ 175613 h 232533"/>
                <a:gd name="connsiteX50" fmla="*/ 1076689 w 1375843"/>
                <a:gd name="connsiteY50" fmla="*/ 191116 h 232533"/>
                <a:gd name="connsiteX51" fmla="*/ 1004183 w 1375843"/>
                <a:gd name="connsiteY51" fmla="*/ 232560 h 232533"/>
                <a:gd name="connsiteX52" fmla="*/ 921231 w 1375843"/>
                <a:gd name="connsiteY52" fmla="*/ 150303 h 232533"/>
                <a:gd name="connsiteX53" fmla="*/ 1002285 w 1375843"/>
                <a:gd name="connsiteY53" fmla="*/ 68047 h 232533"/>
                <a:gd name="connsiteX54" fmla="*/ 871424 w 1375843"/>
                <a:gd name="connsiteY54" fmla="*/ 26288 h 232533"/>
                <a:gd name="connsiteX55" fmla="*/ 871424 w 1375843"/>
                <a:gd name="connsiteY55" fmla="*/ 72161 h 232533"/>
                <a:gd name="connsiteX56" fmla="*/ 911002 w 1375843"/>
                <a:gd name="connsiteY56" fmla="*/ 72161 h 232533"/>
                <a:gd name="connsiteX57" fmla="*/ 911002 w 1375843"/>
                <a:gd name="connsiteY57" fmla="*/ 110124 h 232533"/>
                <a:gd name="connsiteX58" fmla="*/ 871424 w 1375843"/>
                <a:gd name="connsiteY58" fmla="*/ 110124 h 232533"/>
                <a:gd name="connsiteX59" fmla="*/ 871424 w 1375843"/>
                <a:gd name="connsiteY59" fmla="*/ 167388 h 232533"/>
                <a:gd name="connsiteX60" fmla="*/ 893906 w 1375843"/>
                <a:gd name="connsiteY60" fmla="*/ 190797 h 232533"/>
                <a:gd name="connsiteX61" fmla="*/ 911002 w 1375843"/>
                <a:gd name="connsiteY61" fmla="*/ 186054 h 232533"/>
                <a:gd name="connsiteX62" fmla="*/ 911002 w 1375843"/>
                <a:gd name="connsiteY62" fmla="*/ 225918 h 232533"/>
                <a:gd name="connsiteX63" fmla="*/ 878709 w 1375843"/>
                <a:gd name="connsiteY63" fmla="*/ 232241 h 232533"/>
                <a:gd name="connsiteX64" fmla="*/ 825515 w 1375843"/>
                <a:gd name="connsiteY64" fmla="*/ 177195 h 232533"/>
                <a:gd name="connsiteX65" fmla="*/ 825515 w 1375843"/>
                <a:gd name="connsiteY65" fmla="*/ 110124 h 232533"/>
                <a:gd name="connsiteX66" fmla="*/ 803351 w 1375843"/>
                <a:gd name="connsiteY66" fmla="*/ 110124 h 232533"/>
                <a:gd name="connsiteX67" fmla="*/ 803351 w 1375843"/>
                <a:gd name="connsiteY67" fmla="*/ 72161 h 232533"/>
                <a:gd name="connsiteX68" fmla="*/ 825515 w 1375843"/>
                <a:gd name="connsiteY68" fmla="*/ 72161 h 232533"/>
                <a:gd name="connsiteX69" fmla="*/ 825515 w 1375843"/>
                <a:gd name="connsiteY69" fmla="*/ 26288 h 232533"/>
                <a:gd name="connsiteX70" fmla="*/ 871424 w 1375843"/>
                <a:gd name="connsiteY70" fmla="*/ 26288 h 232533"/>
                <a:gd name="connsiteX71" fmla="*/ 1336417 w 1375843"/>
                <a:gd name="connsiteY71" fmla="*/ 26288 h 232533"/>
                <a:gd name="connsiteX72" fmla="*/ 1336417 w 1375843"/>
                <a:gd name="connsiteY72" fmla="*/ 72161 h 232533"/>
                <a:gd name="connsiteX73" fmla="*/ 1375991 w 1375843"/>
                <a:gd name="connsiteY73" fmla="*/ 72161 h 232533"/>
                <a:gd name="connsiteX74" fmla="*/ 1375991 w 1375843"/>
                <a:gd name="connsiteY74" fmla="*/ 110124 h 232533"/>
                <a:gd name="connsiteX75" fmla="*/ 1336417 w 1375843"/>
                <a:gd name="connsiteY75" fmla="*/ 110124 h 232533"/>
                <a:gd name="connsiteX76" fmla="*/ 1336417 w 1375843"/>
                <a:gd name="connsiteY76" fmla="*/ 167388 h 232533"/>
                <a:gd name="connsiteX77" fmla="*/ 1358899 w 1375843"/>
                <a:gd name="connsiteY77" fmla="*/ 190797 h 232533"/>
                <a:gd name="connsiteX78" fmla="*/ 1375991 w 1375843"/>
                <a:gd name="connsiteY78" fmla="*/ 186054 h 232533"/>
                <a:gd name="connsiteX79" fmla="*/ 1375991 w 1375843"/>
                <a:gd name="connsiteY79" fmla="*/ 225918 h 232533"/>
                <a:gd name="connsiteX80" fmla="*/ 1343698 w 1375843"/>
                <a:gd name="connsiteY80" fmla="*/ 232241 h 232533"/>
                <a:gd name="connsiteX81" fmla="*/ 1290504 w 1375843"/>
                <a:gd name="connsiteY81" fmla="*/ 177195 h 232533"/>
                <a:gd name="connsiteX82" fmla="*/ 1290504 w 1375843"/>
                <a:gd name="connsiteY82" fmla="*/ 110124 h 232533"/>
                <a:gd name="connsiteX83" fmla="*/ 1268344 w 1375843"/>
                <a:gd name="connsiteY83" fmla="*/ 110124 h 232533"/>
                <a:gd name="connsiteX84" fmla="*/ 1268344 w 1375843"/>
                <a:gd name="connsiteY84" fmla="*/ 72161 h 232533"/>
                <a:gd name="connsiteX85" fmla="*/ 1290504 w 1375843"/>
                <a:gd name="connsiteY85" fmla="*/ 72161 h 232533"/>
                <a:gd name="connsiteX86" fmla="*/ 1290504 w 1375843"/>
                <a:gd name="connsiteY86" fmla="*/ 26288 h 232533"/>
                <a:gd name="connsiteX87" fmla="*/ 1336417 w 1375843"/>
                <a:gd name="connsiteY87" fmla="*/ 26288 h 232533"/>
                <a:gd name="connsiteX88" fmla="*/ 75506 w 1375843"/>
                <a:gd name="connsiteY88" fmla="*/ 6990 h 232533"/>
                <a:gd name="connsiteX89" fmla="*/ 156874 w 1375843"/>
                <a:gd name="connsiteY89" fmla="*/ 78487 h 232533"/>
                <a:gd name="connsiteX90" fmla="*/ 75506 w 1375843"/>
                <a:gd name="connsiteY90" fmla="*/ 149988 h 232533"/>
                <a:gd name="connsiteX91" fmla="*/ 47642 w 1375843"/>
                <a:gd name="connsiteY91" fmla="*/ 149988 h 232533"/>
                <a:gd name="connsiteX92" fmla="*/ 47642 w 1375843"/>
                <a:gd name="connsiteY92" fmla="*/ 228446 h 232533"/>
                <a:gd name="connsiteX93" fmla="*/ 148 w 1375843"/>
                <a:gd name="connsiteY93" fmla="*/ 228446 h 232533"/>
                <a:gd name="connsiteX94" fmla="*/ 148 w 1375843"/>
                <a:gd name="connsiteY94" fmla="*/ 6990 h 232533"/>
                <a:gd name="connsiteX95" fmla="*/ 75506 w 1375843"/>
                <a:gd name="connsiteY95" fmla="*/ 6990 h 232533"/>
                <a:gd name="connsiteX96" fmla="*/ 436104 w 1375843"/>
                <a:gd name="connsiteY96" fmla="*/ 68680 h 232533"/>
                <a:gd name="connsiteX97" fmla="*/ 444020 w 1375843"/>
                <a:gd name="connsiteY97" fmla="*/ 69629 h 232533"/>
                <a:gd name="connsiteX98" fmla="*/ 444020 w 1375843"/>
                <a:gd name="connsiteY98" fmla="*/ 117085 h 232533"/>
                <a:gd name="connsiteX99" fmla="*/ 432302 w 1375843"/>
                <a:gd name="connsiteY99" fmla="*/ 115188 h 232533"/>
                <a:gd name="connsiteX100" fmla="*/ 391461 w 1375843"/>
                <a:gd name="connsiteY100" fmla="*/ 164856 h 232533"/>
                <a:gd name="connsiteX101" fmla="*/ 391461 w 1375843"/>
                <a:gd name="connsiteY101" fmla="*/ 228446 h 232533"/>
                <a:gd name="connsiteX102" fmla="*/ 345552 w 1375843"/>
                <a:gd name="connsiteY102" fmla="*/ 228446 h 232533"/>
                <a:gd name="connsiteX103" fmla="*/ 345552 w 1375843"/>
                <a:gd name="connsiteY103" fmla="*/ 72161 h 232533"/>
                <a:gd name="connsiteX104" fmla="*/ 391144 w 1375843"/>
                <a:gd name="connsiteY104" fmla="*/ 72161 h 232533"/>
                <a:gd name="connsiteX105" fmla="*/ 391144 w 1375843"/>
                <a:gd name="connsiteY105" fmla="*/ 97788 h 232533"/>
                <a:gd name="connsiteX106" fmla="*/ 436104 w 1375843"/>
                <a:gd name="connsiteY106" fmla="*/ 68680 h 232533"/>
                <a:gd name="connsiteX107" fmla="*/ 646753 w 1375843"/>
                <a:gd name="connsiteY107" fmla="*/ 72159 h 232533"/>
                <a:gd name="connsiteX108" fmla="*/ 646753 w 1375843"/>
                <a:gd name="connsiteY108" fmla="*/ 228445 h 232533"/>
                <a:gd name="connsiteX109" fmla="*/ 600526 w 1375843"/>
                <a:gd name="connsiteY109" fmla="*/ 228445 h 232533"/>
                <a:gd name="connsiteX110" fmla="*/ 600526 w 1375843"/>
                <a:gd name="connsiteY110" fmla="*/ 72159 h 232533"/>
                <a:gd name="connsiteX111" fmla="*/ 646753 w 1375843"/>
                <a:gd name="connsiteY111" fmla="*/ 72159 h 232533"/>
                <a:gd name="connsiteX112" fmla="*/ 1196977 w 1375843"/>
                <a:gd name="connsiteY112" fmla="*/ 68048 h 232533"/>
                <a:gd name="connsiteX113" fmla="*/ 1254603 w 1375843"/>
                <a:gd name="connsiteY113" fmla="*/ 131957 h 232533"/>
                <a:gd name="connsiteX114" fmla="*/ 1254603 w 1375843"/>
                <a:gd name="connsiteY114" fmla="*/ 228446 h 232533"/>
                <a:gd name="connsiteX115" fmla="*/ 1208373 w 1375843"/>
                <a:gd name="connsiteY115" fmla="*/ 228446 h 232533"/>
                <a:gd name="connsiteX116" fmla="*/ 1208373 w 1375843"/>
                <a:gd name="connsiteY116" fmla="*/ 142709 h 232533"/>
                <a:gd name="connsiteX117" fmla="*/ 1180195 w 1375843"/>
                <a:gd name="connsiteY117" fmla="*/ 110441 h 232533"/>
                <a:gd name="connsiteX118" fmla="*/ 1150750 w 1375843"/>
                <a:gd name="connsiteY118" fmla="*/ 145558 h 232533"/>
                <a:gd name="connsiteX119" fmla="*/ 1150750 w 1375843"/>
                <a:gd name="connsiteY119" fmla="*/ 228446 h 232533"/>
                <a:gd name="connsiteX120" fmla="*/ 1104523 w 1375843"/>
                <a:gd name="connsiteY120" fmla="*/ 228446 h 232533"/>
                <a:gd name="connsiteX121" fmla="*/ 1104523 w 1375843"/>
                <a:gd name="connsiteY121" fmla="*/ 72160 h 232533"/>
                <a:gd name="connsiteX122" fmla="*/ 1150750 w 1375843"/>
                <a:gd name="connsiteY122" fmla="*/ 72160 h 232533"/>
                <a:gd name="connsiteX123" fmla="*/ 1150750 w 1375843"/>
                <a:gd name="connsiteY123" fmla="*/ 92092 h 232533"/>
                <a:gd name="connsiteX124" fmla="*/ 1196977 w 1375843"/>
                <a:gd name="connsiteY124" fmla="*/ 68048 h 232533"/>
                <a:gd name="connsiteX125" fmla="*/ 242996 w 1375843"/>
                <a:gd name="connsiteY125" fmla="*/ 104116 h 232533"/>
                <a:gd name="connsiteX126" fmla="*/ 207851 w 1375843"/>
                <a:gd name="connsiteY126" fmla="*/ 132903 h 232533"/>
                <a:gd name="connsiteX127" fmla="*/ 277823 w 1375843"/>
                <a:gd name="connsiteY127" fmla="*/ 132903 h 232533"/>
                <a:gd name="connsiteX128" fmla="*/ 242996 w 1375843"/>
                <a:gd name="connsiteY128" fmla="*/ 104116 h 232533"/>
                <a:gd name="connsiteX129" fmla="*/ 1001967 w 1375843"/>
                <a:gd name="connsiteY129" fmla="*/ 104116 h 232533"/>
                <a:gd name="connsiteX130" fmla="*/ 966822 w 1375843"/>
                <a:gd name="connsiteY130" fmla="*/ 132903 h 232533"/>
                <a:gd name="connsiteX131" fmla="*/ 1036794 w 1375843"/>
                <a:gd name="connsiteY131" fmla="*/ 132903 h 232533"/>
                <a:gd name="connsiteX132" fmla="*/ 1001967 w 1375843"/>
                <a:gd name="connsiteY132" fmla="*/ 104116 h 232533"/>
                <a:gd name="connsiteX133" fmla="*/ 76452 w 1375843"/>
                <a:gd name="connsiteY133" fmla="*/ 49700 h 232533"/>
                <a:gd name="connsiteX134" fmla="*/ 47642 w 1375843"/>
                <a:gd name="connsiteY134" fmla="*/ 49700 h 232533"/>
                <a:gd name="connsiteX135" fmla="*/ 47642 w 1375843"/>
                <a:gd name="connsiteY135" fmla="*/ 107909 h 232533"/>
                <a:gd name="connsiteX136" fmla="*/ 76452 w 1375843"/>
                <a:gd name="connsiteY136" fmla="*/ 107909 h 232533"/>
                <a:gd name="connsiteX137" fmla="*/ 109066 w 1375843"/>
                <a:gd name="connsiteY137" fmla="*/ 78805 h 232533"/>
                <a:gd name="connsiteX138" fmla="*/ 76452 w 1375843"/>
                <a:gd name="connsiteY138" fmla="*/ 49700 h 232533"/>
                <a:gd name="connsiteX139" fmla="*/ 623640 w 1375843"/>
                <a:gd name="connsiteY139" fmla="*/ 27 h 232533"/>
                <a:gd name="connsiteX140" fmla="*/ 650551 w 1375843"/>
                <a:gd name="connsiteY140" fmla="*/ 26917 h 232533"/>
                <a:gd name="connsiteX141" fmla="*/ 623640 w 1375843"/>
                <a:gd name="connsiteY141" fmla="*/ 53810 h 232533"/>
                <a:gd name="connsiteX142" fmla="*/ 596729 w 1375843"/>
                <a:gd name="connsiteY142" fmla="*/ 26917 h 232533"/>
                <a:gd name="connsiteX143" fmla="*/ 623640 w 1375843"/>
                <a:gd name="connsiteY143" fmla="*/ 27 h 23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375843" h="232533">
                  <a:moveTo>
                    <a:pt x="516051" y="68048"/>
                  </a:moveTo>
                  <a:cubicBezTo>
                    <a:pt x="542966" y="68048"/>
                    <a:pt x="568292" y="82598"/>
                    <a:pt x="578107" y="104431"/>
                  </a:cubicBezTo>
                  <a:lnTo>
                    <a:pt x="540432" y="124363"/>
                  </a:lnTo>
                  <a:cubicBezTo>
                    <a:pt x="535681" y="112655"/>
                    <a:pt x="525231" y="105062"/>
                    <a:pt x="515734" y="105062"/>
                  </a:cubicBezTo>
                  <a:cubicBezTo>
                    <a:pt x="507186" y="105062"/>
                    <a:pt x="501172" y="109492"/>
                    <a:pt x="501172" y="115818"/>
                  </a:cubicBezTo>
                  <a:cubicBezTo>
                    <a:pt x="501172" y="121514"/>
                    <a:pt x="505605" y="125626"/>
                    <a:pt x="514153" y="127840"/>
                  </a:cubicBezTo>
                  <a:lnTo>
                    <a:pt x="533783" y="132904"/>
                  </a:lnTo>
                  <a:cubicBezTo>
                    <a:pt x="563228" y="140497"/>
                    <a:pt x="579056" y="156948"/>
                    <a:pt x="579056" y="179095"/>
                  </a:cubicBezTo>
                  <a:cubicBezTo>
                    <a:pt x="579056" y="210414"/>
                    <a:pt x="552463" y="232561"/>
                    <a:pt x="516051" y="232561"/>
                  </a:cubicBezTo>
                  <a:cubicBezTo>
                    <a:pt x="485022" y="232561"/>
                    <a:pt x="460327" y="218324"/>
                    <a:pt x="449877" y="194280"/>
                  </a:cubicBezTo>
                  <a:lnTo>
                    <a:pt x="487238" y="173713"/>
                  </a:lnTo>
                  <a:cubicBezTo>
                    <a:pt x="492938" y="186688"/>
                    <a:pt x="504655" y="194912"/>
                    <a:pt x="516369" y="194912"/>
                  </a:cubicBezTo>
                  <a:cubicBezTo>
                    <a:pt x="526184" y="194912"/>
                    <a:pt x="532833" y="190482"/>
                    <a:pt x="532833" y="182890"/>
                  </a:cubicBezTo>
                  <a:cubicBezTo>
                    <a:pt x="532833" y="177512"/>
                    <a:pt x="528083" y="173396"/>
                    <a:pt x="518585" y="171185"/>
                  </a:cubicBezTo>
                  <a:lnTo>
                    <a:pt x="500222" y="166756"/>
                  </a:lnTo>
                  <a:cubicBezTo>
                    <a:pt x="470777" y="159794"/>
                    <a:pt x="455577" y="143343"/>
                    <a:pt x="455577" y="118668"/>
                  </a:cubicBezTo>
                  <a:cubicBezTo>
                    <a:pt x="455577" y="88928"/>
                    <a:pt x="480275" y="68048"/>
                    <a:pt x="516051" y="68048"/>
                  </a:cubicBezTo>
                  <a:close/>
                  <a:moveTo>
                    <a:pt x="731570" y="68048"/>
                  </a:moveTo>
                  <a:cubicBezTo>
                    <a:pt x="758485" y="68048"/>
                    <a:pt x="783815" y="82598"/>
                    <a:pt x="793630" y="104431"/>
                  </a:cubicBezTo>
                  <a:lnTo>
                    <a:pt x="755951" y="124363"/>
                  </a:lnTo>
                  <a:cubicBezTo>
                    <a:pt x="751204" y="112655"/>
                    <a:pt x="740754" y="105062"/>
                    <a:pt x="731253" y="105062"/>
                  </a:cubicBezTo>
                  <a:cubicBezTo>
                    <a:pt x="722705" y="105062"/>
                    <a:pt x="716691" y="109492"/>
                    <a:pt x="716691" y="115818"/>
                  </a:cubicBezTo>
                  <a:cubicBezTo>
                    <a:pt x="716691" y="121514"/>
                    <a:pt x="721124" y="125626"/>
                    <a:pt x="729672" y="127840"/>
                  </a:cubicBezTo>
                  <a:lnTo>
                    <a:pt x="749302" y="132904"/>
                  </a:lnTo>
                  <a:cubicBezTo>
                    <a:pt x="778751" y="140497"/>
                    <a:pt x="794579" y="156948"/>
                    <a:pt x="794579" y="179095"/>
                  </a:cubicBezTo>
                  <a:cubicBezTo>
                    <a:pt x="794579" y="210414"/>
                    <a:pt x="767982" y="232561"/>
                    <a:pt x="731570" y="232561"/>
                  </a:cubicBezTo>
                  <a:cubicBezTo>
                    <a:pt x="700544" y="232561"/>
                    <a:pt x="675846" y="218324"/>
                    <a:pt x="665400" y="194280"/>
                  </a:cubicBezTo>
                  <a:lnTo>
                    <a:pt x="702761" y="173713"/>
                  </a:lnTo>
                  <a:cubicBezTo>
                    <a:pt x="708461" y="186688"/>
                    <a:pt x="720174" y="194912"/>
                    <a:pt x="731888" y="194912"/>
                  </a:cubicBezTo>
                  <a:cubicBezTo>
                    <a:pt x="741703" y="194912"/>
                    <a:pt x="748352" y="190482"/>
                    <a:pt x="748352" y="182890"/>
                  </a:cubicBezTo>
                  <a:cubicBezTo>
                    <a:pt x="748352" y="177512"/>
                    <a:pt x="743602" y="173396"/>
                    <a:pt x="734105" y="171185"/>
                  </a:cubicBezTo>
                  <a:lnTo>
                    <a:pt x="715742" y="166756"/>
                  </a:lnTo>
                  <a:cubicBezTo>
                    <a:pt x="686297" y="159794"/>
                    <a:pt x="671096" y="143343"/>
                    <a:pt x="671096" y="118668"/>
                  </a:cubicBezTo>
                  <a:cubicBezTo>
                    <a:pt x="671096" y="88928"/>
                    <a:pt x="695794" y="68048"/>
                    <a:pt x="731570" y="68048"/>
                  </a:cubicBezTo>
                  <a:close/>
                  <a:moveTo>
                    <a:pt x="243314" y="68047"/>
                  </a:moveTo>
                  <a:cubicBezTo>
                    <a:pt x="290490" y="68047"/>
                    <a:pt x="323101" y="102533"/>
                    <a:pt x="323101" y="151569"/>
                  </a:cubicBezTo>
                  <a:cubicBezTo>
                    <a:pt x="323101" y="156947"/>
                    <a:pt x="322783" y="161059"/>
                    <a:pt x="322466" y="162956"/>
                  </a:cubicBezTo>
                  <a:lnTo>
                    <a:pt x="207534" y="162956"/>
                  </a:lnTo>
                  <a:cubicBezTo>
                    <a:pt x="209118" y="181305"/>
                    <a:pt x="225897" y="194597"/>
                    <a:pt x="245213" y="194597"/>
                  </a:cubicBezTo>
                  <a:cubicBezTo>
                    <a:pt x="262309" y="194597"/>
                    <a:pt x="271492" y="187318"/>
                    <a:pt x="278773" y="175613"/>
                  </a:cubicBezTo>
                  <a:lnTo>
                    <a:pt x="317719" y="191116"/>
                  </a:lnTo>
                  <a:cubicBezTo>
                    <a:pt x="304738" y="216740"/>
                    <a:pt x="279408" y="232560"/>
                    <a:pt x="245213" y="232560"/>
                  </a:cubicBezTo>
                  <a:cubicBezTo>
                    <a:pt x="196452" y="232560"/>
                    <a:pt x="162260" y="198709"/>
                    <a:pt x="162260" y="150303"/>
                  </a:cubicBezTo>
                  <a:cubicBezTo>
                    <a:pt x="162260" y="103168"/>
                    <a:pt x="197087" y="68047"/>
                    <a:pt x="243314" y="68047"/>
                  </a:cubicBezTo>
                  <a:close/>
                  <a:moveTo>
                    <a:pt x="1002285" y="68047"/>
                  </a:moveTo>
                  <a:cubicBezTo>
                    <a:pt x="1049457" y="68047"/>
                    <a:pt x="1082068" y="102533"/>
                    <a:pt x="1082068" y="151569"/>
                  </a:cubicBezTo>
                  <a:cubicBezTo>
                    <a:pt x="1082068" y="156947"/>
                    <a:pt x="1081754" y="161059"/>
                    <a:pt x="1081436" y="162956"/>
                  </a:cubicBezTo>
                  <a:lnTo>
                    <a:pt x="966504" y="162956"/>
                  </a:lnTo>
                  <a:cubicBezTo>
                    <a:pt x="968089" y="181305"/>
                    <a:pt x="984871" y="194597"/>
                    <a:pt x="1004183" y="194597"/>
                  </a:cubicBezTo>
                  <a:cubicBezTo>
                    <a:pt x="1021279" y="194597"/>
                    <a:pt x="1030463" y="187318"/>
                    <a:pt x="1037743" y="175613"/>
                  </a:cubicBezTo>
                  <a:lnTo>
                    <a:pt x="1076689" y="191116"/>
                  </a:lnTo>
                  <a:cubicBezTo>
                    <a:pt x="1063709" y="216740"/>
                    <a:pt x="1038379" y="232560"/>
                    <a:pt x="1004183" y="232560"/>
                  </a:cubicBezTo>
                  <a:cubicBezTo>
                    <a:pt x="955422" y="232560"/>
                    <a:pt x="921231" y="198709"/>
                    <a:pt x="921231" y="150303"/>
                  </a:cubicBezTo>
                  <a:cubicBezTo>
                    <a:pt x="921231" y="103168"/>
                    <a:pt x="956058" y="68047"/>
                    <a:pt x="1002285" y="68047"/>
                  </a:cubicBezTo>
                  <a:close/>
                  <a:moveTo>
                    <a:pt x="871424" y="26288"/>
                  </a:moveTo>
                  <a:lnTo>
                    <a:pt x="871424" y="72161"/>
                  </a:lnTo>
                  <a:lnTo>
                    <a:pt x="911002" y="72161"/>
                  </a:lnTo>
                  <a:lnTo>
                    <a:pt x="911002" y="110124"/>
                  </a:lnTo>
                  <a:lnTo>
                    <a:pt x="871424" y="110124"/>
                  </a:lnTo>
                  <a:lnTo>
                    <a:pt x="871424" y="167388"/>
                  </a:lnTo>
                  <a:cubicBezTo>
                    <a:pt x="871424" y="184157"/>
                    <a:pt x="878709" y="190797"/>
                    <a:pt x="893906" y="190797"/>
                  </a:cubicBezTo>
                  <a:cubicBezTo>
                    <a:pt x="899606" y="190797"/>
                    <a:pt x="905934" y="189217"/>
                    <a:pt x="911002" y="186054"/>
                  </a:cubicBezTo>
                  <a:lnTo>
                    <a:pt x="911002" y="225918"/>
                  </a:lnTo>
                  <a:cubicBezTo>
                    <a:pt x="904039" y="229395"/>
                    <a:pt x="893589" y="232241"/>
                    <a:pt x="878709" y="232241"/>
                  </a:cubicBezTo>
                  <a:cubicBezTo>
                    <a:pt x="845777" y="232241"/>
                    <a:pt x="825515" y="211995"/>
                    <a:pt x="825515" y="177195"/>
                  </a:cubicBezTo>
                  <a:lnTo>
                    <a:pt x="825515" y="110124"/>
                  </a:lnTo>
                  <a:lnTo>
                    <a:pt x="803351" y="110124"/>
                  </a:lnTo>
                  <a:lnTo>
                    <a:pt x="803351" y="72161"/>
                  </a:lnTo>
                  <a:lnTo>
                    <a:pt x="825515" y="72161"/>
                  </a:lnTo>
                  <a:lnTo>
                    <a:pt x="825515" y="26288"/>
                  </a:lnTo>
                  <a:lnTo>
                    <a:pt x="871424" y="26288"/>
                  </a:lnTo>
                  <a:close/>
                  <a:moveTo>
                    <a:pt x="1336417" y="26288"/>
                  </a:moveTo>
                  <a:lnTo>
                    <a:pt x="1336417" y="72161"/>
                  </a:lnTo>
                  <a:lnTo>
                    <a:pt x="1375991" y="72161"/>
                  </a:lnTo>
                  <a:lnTo>
                    <a:pt x="1375991" y="110124"/>
                  </a:lnTo>
                  <a:lnTo>
                    <a:pt x="1336417" y="110124"/>
                  </a:lnTo>
                  <a:lnTo>
                    <a:pt x="1336417" y="167388"/>
                  </a:lnTo>
                  <a:cubicBezTo>
                    <a:pt x="1336417" y="184157"/>
                    <a:pt x="1343698" y="190797"/>
                    <a:pt x="1358899" y="190797"/>
                  </a:cubicBezTo>
                  <a:cubicBezTo>
                    <a:pt x="1364595" y="190797"/>
                    <a:pt x="1370927" y="189217"/>
                    <a:pt x="1375991" y="186054"/>
                  </a:cubicBezTo>
                  <a:lnTo>
                    <a:pt x="1375991" y="225918"/>
                  </a:lnTo>
                  <a:cubicBezTo>
                    <a:pt x="1369028" y="229395"/>
                    <a:pt x="1358578" y="232241"/>
                    <a:pt x="1343698" y="232241"/>
                  </a:cubicBezTo>
                  <a:cubicBezTo>
                    <a:pt x="1310770" y="232241"/>
                    <a:pt x="1290504" y="211995"/>
                    <a:pt x="1290504" y="177195"/>
                  </a:cubicBezTo>
                  <a:lnTo>
                    <a:pt x="1290504" y="110124"/>
                  </a:lnTo>
                  <a:lnTo>
                    <a:pt x="1268344" y="110124"/>
                  </a:lnTo>
                  <a:lnTo>
                    <a:pt x="1268344" y="72161"/>
                  </a:lnTo>
                  <a:lnTo>
                    <a:pt x="1290504" y="72161"/>
                  </a:lnTo>
                  <a:lnTo>
                    <a:pt x="1290504" y="26288"/>
                  </a:lnTo>
                  <a:lnTo>
                    <a:pt x="1336417" y="26288"/>
                  </a:lnTo>
                  <a:close/>
                  <a:moveTo>
                    <a:pt x="75506" y="6990"/>
                  </a:moveTo>
                  <a:cubicBezTo>
                    <a:pt x="123632" y="6990"/>
                    <a:pt x="156874" y="32932"/>
                    <a:pt x="156874" y="78487"/>
                  </a:cubicBezTo>
                  <a:cubicBezTo>
                    <a:pt x="156874" y="123729"/>
                    <a:pt x="123632" y="149988"/>
                    <a:pt x="75506" y="149988"/>
                  </a:cubicBezTo>
                  <a:lnTo>
                    <a:pt x="47642" y="149988"/>
                  </a:lnTo>
                  <a:lnTo>
                    <a:pt x="47642" y="228446"/>
                  </a:lnTo>
                  <a:lnTo>
                    <a:pt x="148" y="228446"/>
                  </a:lnTo>
                  <a:lnTo>
                    <a:pt x="148" y="6990"/>
                  </a:lnTo>
                  <a:lnTo>
                    <a:pt x="75506" y="6990"/>
                  </a:lnTo>
                  <a:close/>
                  <a:moveTo>
                    <a:pt x="436104" y="68680"/>
                  </a:moveTo>
                  <a:cubicBezTo>
                    <a:pt x="439587" y="68680"/>
                    <a:pt x="443070" y="69311"/>
                    <a:pt x="444020" y="69629"/>
                  </a:cubicBezTo>
                  <a:lnTo>
                    <a:pt x="444020" y="117085"/>
                  </a:lnTo>
                  <a:cubicBezTo>
                    <a:pt x="441486" y="115819"/>
                    <a:pt x="437053" y="115188"/>
                    <a:pt x="432302" y="115188"/>
                  </a:cubicBezTo>
                  <a:cubicBezTo>
                    <a:pt x="406659" y="115188"/>
                    <a:pt x="391461" y="134168"/>
                    <a:pt x="391461" y="164856"/>
                  </a:cubicBezTo>
                  <a:lnTo>
                    <a:pt x="391461" y="228446"/>
                  </a:lnTo>
                  <a:lnTo>
                    <a:pt x="345552" y="228446"/>
                  </a:lnTo>
                  <a:lnTo>
                    <a:pt x="345552" y="72161"/>
                  </a:lnTo>
                  <a:lnTo>
                    <a:pt x="391144" y="72161"/>
                  </a:lnTo>
                  <a:lnTo>
                    <a:pt x="391144" y="97788"/>
                  </a:lnTo>
                  <a:cubicBezTo>
                    <a:pt x="399378" y="79753"/>
                    <a:pt x="415838" y="68680"/>
                    <a:pt x="436104" y="68680"/>
                  </a:cubicBezTo>
                  <a:close/>
                  <a:moveTo>
                    <a:pt x="646753" y="72159"/>
                  </a:moveTo>
                  <a:lnTo>
                    <a:pt x="646753" y="228445"/>
                  </a:lnTo>
                  <a:lnTo>
                    <a:pt x="600526" y="228445"/>
                  </a:lnTo>
                  <a:lnTo>
                    <a:pt x="600526" y="72159"/>
                  </a:lnTo>
                  <a:lnTo>
                    <a:pt x="646753" y="72159"/>
                  </a:lnTo>
                  <a:close/>
                  <a:moveTo>
                    <a:pt x="1196977" y="68048"/>
                  </a:moveTo>
                  <a:cubicBezTo>
                    <a:pt x="1232753" y="68048"/>
                    <a:pt x="1254603" y="92406"/>
                    <a:pt x="1254603" y="131957"/>
                  </a:cubicBezTo>
                  <a:lnTo>
                    <a:pt x="1254603" y="228446"/>
                  </a:lnTo>
                  <a:lnTo>
                    <a:pt x="1208373" y="228446"/>
                  </a:lnTo>
                  <a:lnTo>
                    <a:pt x="1208373" y="142709"/>
                  </a:lnTo>
                  <a:cubicBezTo>
                    <a:pt x="1208373" y="122149"/>
                    <a:pt x="1198244" y="110441"/>
                    <a:pt x="1180195" y="110441"/>
                  </a:cubicBezTo>
                  <a:cubicBezTo>
                    <a:pt x="1162464" y="110441"/>
                    <a:pt x="1150750" y="123729"/>
                    <a:pt x="1150750" y="145558"/>
                  </a:cubicBezTo>
                  <a:lnTo>
                    <a:pt x="1150750" y="228446"/>
                  </a:lnTo>
                  <a:lnTo>
                    <a:pt x="1104523" y="228446"/>
                  </a:lnTo>
                  <a:lnTo>
                    <a:pt x="1104523" y="72160"/>
                  </a:lnTo>
                  <a:lnTo>
                    <a:pt x="1150750" y="72160"/>
                  </a:lnTo>
                  <a:lnTo>
                    <a:pt x="1150750" y="92092"/>
                  </a:lnTo>
                  <a:cubicBezTo>
                    <a:pt x="1160251" y="76907"/>
                    <a:pt x="1176080" y="68048"/>
                    <a:pt x="1196977" y="68048"/>
                  </a:cubicBezTo>
                  <a:close/>
                  <a:moveTo>
                    <a:pt x="242996" y="104116"/>
                  </a:moveTo>
                  <a:cubicBezTo>
                    <a:pt x="224633" y="104116"/>
                    <a:pt x="209750" y="118035"/>
                    <a:pt x="207851" y="132903"/>
                  </a:cubicBezTo>
                  <a:lnTo>
                    <a:pt x="277823" y="132903"/>
                  </a:lnTo>
                  <a:cubicBezTo>
                    <a:pt x="275925" y="116138"/>
                    <a:pt x="261677" y="104116"/>
                    <a:pt x="242996" y="104116"/>
                  </a:cubicBezTo>
                  <a:close/>
                  <a:moveTo>
                    <a:pt x="1001967" y="104116"/>
                  </a:moveTo>
                  <a:cubicBezTo>
                    <a:pt x="983604" y="104116"/>
                    <a:pt x="968721" y="118035"/>
                    <a:pt x="966822" y="132903"/>
                  </a:cubicBezTo>
                  <a:lnTo>
                    <a:pt x="1036794" y="132903"/>
                  </a:lnTo>
                  <a:cubicBezTo>
                    <a:pt x="1034895" y="116138"/>
                    <a:pt x="1020648" y="104116"/>
                    <a:pt x="1001967" y="104116"/>
                  </a:cubicBezTo>
                  <a:close/>
                  <a:moveTo>
                    <a:pt x="76452" y="49700"/>
                  </a:moveTo>
                  <a:lnTo>
                    <a:pt x="47642" y="49700"/>
                  </a:lnTo>
                  <a:lnTo>
                    <a:pt x="47642" y="107909"/>
                  </a:lnTo>
                  <a:lnTo>
                    <a:pt x="76452" y="107909"/>
                  </a:lnTo>
                  <a:cubicBezTo>
                    <a:pt x="95450" y="107909"/>
                    <a:pt x="109066" y="97153"/>
                    <a:pt x="109066" y="78805"/>
                  </a:cubicBezTo>
                  <a:cubicBezTo>
                    <a:pt x="109066" y="60456"/>
                    <a:pt x="95450" y="49700"/>
                    <a:pt x="76452" y="49700"/>
                  </a:cubicBezTo>
                  <a:close/>
                  <a:moveTo>
                    <a:pt x="623640" y="27"/>
                  </a:moveTo>
                  <a:cubicBezTo>
                    <a:pt x="638519" y="27"/>
                    <a:pt x="650551" y="12366"/>
                    <a:pt x="650551" y="26917"/>
                  </a:cubicBezTo>
                  <a:cubicBezTo>
                    <a:pt x="650551" y="41471"/>
                    <a:pt x="638519" y="53810"/>
                    <a:pt x="623640" y="53810"/>
                  </a:cubicBezTo>
                  <a:cubicBezTo>
                    <a:pt x="608757" y="53810"/>
                    <a:pt x="596729" y="41471"/>
                    <a:pt x="596729" y="26917"/>
                  </a:cubicBezTo>
                  <a:cubicBezTo>
                    <a:pt x="596729" y="12366"/>
                    <a:pt x="608757" y="27"/>
                    <a:pt x="623640" y="27"/>
                  </a:cubicBezTo>
                  <a:close/>
                </a:path>
              </a:pathLst>
            </a:custGeom>
            <a:solidFill>
              <a:srgbClr val="EEEEEE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6">
              <a:extLst>
                <a:ext uri="{FF2B5EF4-FFF2-40B4-BE49-F238E27FC236}">
                  <a16:creationId xmlns:a16="http://schemas.microsoft.com/office/drawing/2014/main" id="{BDB9E0A4-5088-F749-93E2-1AD4D85ABD8F}"/>
                </a:ext>
              </a:extLst>
            </p:cNvPr>
            <p:cNvSpPr/>
            <p:nvPr/>
          </p:nvSpPr>
          <p:spPr>
            <a:xfrm>
              <a:off x="3721526" y="2201333"/>
              <a:ext cx="410808" cy="439199"/>
            </a:xfrm>
            <a:custGeom>
              <a:avLst/>
              <a:gdLst>
                <a:gd name="connsiteX0" fmla="*/ 405227 w 410808"/>
                <a:gd name="connsiteY0" fmla="*/ 72915 h 439199"/>
                <a:gd name="connsiteX1" fmla="*/ 383294 w 410808"/>
                <a:gd name="connsiteY1" fmla="*/ 34663 h 439199"/>
                <a:gd name="connsiteX2" fmla="*/ 348424 w 410808"/>
                <a:gd name="connsiteY2" fmla="*/ 8998 h 439199"/>
                <a:gd name="connsiteX3" fmla="*/ 265296 w 410808"/>
                <a:gd name="connsiteY3" fmla="*/ 8948 h 439199"/>
                <a:gd name="connsiteX4" fmla="*/ 209272 w 410808"/>
                <a:gd name="connsiteY4" fmla="*/ 71420 h 439199"/>
                <a:gd name="connsiteX5" fmla="*/ 204362 w 410808"/>
                <a:gd name="connsiteY5" fmla="*/ 92591 h 439199"/>
                <a:gd name="connsiteX6" fmla="*/ 203494 w 410808"/>
                <a:gd name="connsiteY6" fmla="*/ 113947 h 439199"/>
                <a:gd name="connsiteX7" fmla="*/ 203862 w 410808"/>
                <a:gd name="connsiteY7" fmla="*/ 155087 h 439199"/>
                <a:gd name="connsiteX8" fmla="*/ 204482 w 410808"/>
                <a:gd name="connsiteY8" fmla="*/ 237371 h 439199"/>
                <a:gd name="connsiteX9" fmla="*/ 204703 w 410808"/>
                <a:gd name="connsiteY9" fmla="*/ 278511 h 439199"/>
                <a:gd name="connsiteX10" fmla="*/ 204760 w 410808"/>
                <a:gd name="connsiteY10" fmla="*/ 299081 h 439199"/>
                <a:gd name="connsiteX11" fmla="*/ 204892 w 410808"/>
                <a:gd name="connsiteY11" fmla="*/ 309309 h 439199"/>
                <a:gd name="connsiteX12" fmla="*/ 204642 w 410808"/>
                <a:gd name="connsiteY12" fmla="*/ 319233 h 439199"/>
                <a:gd name="connsiteX13" fmla="*/ 202117 w 410808"/>
                <a:gd name="connsiteY13" fmla="*/ 339029 h 439199"/>
                <a:gd name="connsiteX14" fmla="*/ 195891 w 410808"/>
                <a:gd name="connsiteY14" fmla="*/ 358138 h 439199"/>
                <a:gd name="connsiteX15" fmla="*/ 172778 w 410808"/>
                <a:gd name="connsiteY15" fmla="*/ 390919 h 439199"/>
                <a:gd name="connsiteX16" fmla="*/ 99701 w 410808"/>
                <a:gd name="connsiteY16" fmla="*/ 416828 h 439199"/>
                <a:gd name="connsiteX17" fmla="*/ 61780 w 410808"/>
                <a:gd name="connsiteY17" fmla="*/ 405754 h 439199"/>
                <a:gd name="connsiteX18" fmla="*/ 31507 w 410808"/>
                <a:gd name="connsiteY18" fmla="*/ 379649 h 439199"/>
                <a:gd name="connsiteX19" fmla="*/ 20639 w 410808"/>
                <a:gd name="connsiteY19" fmla="*/ 362519 h 439199"/>
                <a:gd name="connsiteX20" fmla="*/ 13089 w 410808"/>
                <a:gd name="connsiteY20" fmla="*/ 343608 h 439199"/>
                <a:gd name="connsiteX21" fmla="*/ 10038 w 410808"/>
                <a:gd name="connsiteY21" fmla="*/ 303436 h 439199"/>
                <a:gd name="connsiteX22" fmla="*/ 14586 w 410808"/>
                <a:gd name="connsiteY22" fmla="*/ 283970 h 439199"/>
                <a:gd name="connsiteX23" fmla="*/ 22408 w 410808"/>
                <a:gd name="connsiteY23" fmla="*/ 266007 h 439199"/>
                <a:gd name="connsiteX24" fmla="*/ 32914 w 410808"/>
                <a:gd name="connsiteY24" fmla="*/ 250254 h 439199"/>
                <a:gd name="connsiteX25" fmla="*/ 45733 w 410808"/>
                <a:gd name="connsiteY25" fmla="*/ 237251 h 439199"/>
                <a:gd name="connsiteX26" fmla="*/ 113570 w 410808"/>
                <a:gd name="connsiteY26" fmla="*/ 215045 h 439199"/>
                <a:gd name="connsiteX27" fmla="*/ 191127 w 410808"/>
                <a:gd name="connsiteY27" fmla="*/ 215325 h 439199"/>
                <a:gd name="connsiteX28" fmla="*/ 190929 w 410808"/>
                <a:gd name="connsiteY28" fmla="*/ 187223 h 439199"/>
                <a:gd name="connsiteX29" fmla="*/ 113703 w 410808"/>
                <a:gd name="connsiteY29" fmla="*/ 191528 h 439199"/>
                <a:gd name="connsiteX30" fmla="*/ 71854 w 410808"/>
                <a:gd name="connsiteY30" fmla="*/ 201940 h 439199"/>
                <a:gd name="connsiteX31" fmla="*/ 52843 w 410808"/>
                <a:gd name="connsiteY31" fmla="*/ 212357 h 439199"/>
                <a:gd name="connsiteX32" fmla="*/ 36125 w 410808"/>
                <a:gd name="connsiteY32" fmla="*/ 225973 h 439199"/>
                <a:gd name="connsiteX33" fmla="*/ 22431 w 410808"/>
                <a:gd name="connsiteY33" fmla="*/ 242521 h 439199"/>
                <a:gd name="connsiteX34" fmla="*/ 11996 w 410808"/>
                <a:gd name="connsiteY34" fmla="*/ 261262 h 439199"/>
                <a:gd name="connsiteX35" fmla="*/ 653 w 410808"/>
                <a:gd name="connsiteY35" fmla="*/ 302749 h 439199"/>
                <a:gd name="connsiteX36" fmla="*/ 3454 w 410808"/>
                <a:gd name="connsiteY36" fmla="*/ 346888 h 439199"/>
                <a:gd name="connsiteX37" fmla="*/ 21308 w 410808"/>
                <a:gd name="connsiteY37" fmla="*/ 388209 h 439199"/>
                <a:gd name="connsiteX38" fmla="*/ 54074 w 410808"/>
                <a:gd name="connsiteY38" fmla="*/ 420941 h 439199"/>
                <a:gd name="connsiteX39" fmla="*/ 98217 w 410808"/>
                <a:gd name="connsiteY39" fmla="*/ 437778 h 439199"/>
                <a:gd name="connsiteX40" fmla="*/ 104095 w 410808"/>
                <a:gd name="connsiteY40" fmla="*/ 438545 h 439199"/>
                <a:gd name="connsiteX41" fmla="*/ 110082 w 410808"/>
                <a:gd name="connsiteY41" fmla="*/ 439039 h 439199"/>
                <a:gd name="connsiteX42" fmla="*/ 116215 w 410808"/>
                <a:gd name="connsiteY42" fmla="*/ 439187 h 439199"/>
                <a:gd name="connsiteX43" fmla="*/ 122350 w 410808"/>
                <a:gd name="connsiteY43" fmla="*/ 438993 h 439199"/>
                <a:gd name="connsiteX44" fmla="*/ 146552 w 410808"/>
                <a:gd name="connsiteY44" fmla="*/ 434799 h 439199"/>
                <a:gd name="connsiteX45" fmla="*/ 169484 w 410808"/>
                <a:gd name="connsiteY45" fmla="*/ 425577 h 439199"/>
                <a:gd name="connsiteX46" fmla="*/ 190254 w 410808"/>
                <a:gd name="connsiteY46" fmla="*/ 411687 h 439199"/>
                <a:gd name="connsiteX47" fmla="*/ 221565 w 410808"/>
                <a:gd name="connsiteY47" fmla="*/ 371865 h 439199"/>
                <a:gd name="connsiteX48" fmla="*/ 224367 w 410808"/>
                <a:gd name="connsiteY48" fmla="*/ 366059 h 439199"/>
                <a:gd name="connsiteX49" fmla="*/ 226845 w 410808"/>
                <a:gd name="connsiteY49" fmla="*/ 360095 h 439199"/>
                <a:gd name="connsiteX50" fmla="*/ 230857 w 410808"/>
                <a:gd name="connsiteY50" fmla="*/ 347813 h 439199"/>
                <a:gd name="connsiteX51" fmla="*/ 235423 w 410808"/>
                <a:gd name="connsiteY51" fmla="*/ 322496 h 439199"/>
                <a:gd name="connsiteX52" fmla="*/ 236294 w 410808"/>
                <a:gd name="connsiteY52" fmla="*/ 309750 h 439199"/>
                <a:gd name="connsiteX53" fmla="*/ 236501 w 410808"/>
                <a:gd name="connsiteY53" fmla="*/ 304226 h 439199"/>
                <a:gd name="connsiteX54" fmla="*/ 236760 w 410808"/>
                <a:gd name="connsiteY54" fmla="*/ 299081 h 439199"/>
                <a:gd name="connsiteX55" fmla="*/ 237715 w 410808"/>
                <a:gd name="connsiteY55" fmla="*/ 278511 h 439199"/>
                <a:gd name="connsiteX56" fmla="*/ 238620 w 410808"/>
                <a:gd name="connsiteY56" fmla="*/ 237371 h 439199"/>
                <a:gd name="connsiteX57" fmla="*/ 240359 w 410808"/>
                <a:gd name="connsiteY57" fmla="*/ 155087 h 439199"/>
                <a:gd name="connsiteX58" fmla="*/ 241196 w 410808"/>
                <a:gd name="connsiteY58" fmla="*/ 113947 h 439199"/>
                <a:gd name="connsiteX59" fmla="*/ 241280 w 410808"/>
                <a:gd name="connsiteY59" fmla="*/ 108804 h 439199"/>
                <a:gd name="connsiteX60" fmla="*/ 241306 w 410808"/>
                <a:gd name="connsiteY60" fmla="*/ 107574 h 439199"/>
                <a:gd name="connsiteX61" fmla="*/ 241356 w 410808"/>
                <a:gd name="connsiteY61" fmla="*/ 106714 h 439199"/>
                <a:gd name="connsiteX62" fmla="*/ 241442 w 410808"/>
                <a:gd name="connsiteY62" fmla="*/ 104992 h 439199"/>
                <a:gd name="connsiteX63" fmla="*/ 242208 w 410808"/>
                <a:gd name="connsiteY63" fmla="*/ 98195 h 439199"/>
                <a:gd name="connsiteX64" fmla="*/ 245531 w 410808"/>
                <a:gd name="connsiteY64" fmla="*/ 85091 h 439199"/>
                <a:gd name="connsiteX65" fmla="*/ 259313 w 410808"/>
                <a:gd name="connsiteY65" fmla="*/ 62189 h 439199"/>
                <a:gd name="connsiteX66" fmla="*/ 280612 w 410808"/>
                <a:gd name="connsiteY66" fmla="*/ 46525 h 439199"/>
                <a:gd name="connsiteX67" fmla="*/ 306280 w 410808"/>
                <a:gd name="connsiteY67" fmla="*/ 41060 h 439199"/>
                <a:gd name="connsiteX68" fmla="*/ 332208 w 410808"/>
                <a:gd name="connsiteY68" fmla="*/ 46223 h 439199"/>
                <a:gd name="connsiteX69" fmla="*/ 354259 w 410808"/>
                <a:gd name="connsiteY69" fmla="*/ 61931 h 439199"/>
                <a:gd name="connsiteX70" fmla="*/ 368713 w 410808"/>
                <a:gd name="connsiteY70" fmla="*/ 85641 h 439199"/>
                <a:gd name="connsiteX71" fmla="*/ 372929 w 410808"/>
                <a:gd name="connsiteY71" fmla="*/ 113809 h 439199"/>
                <a:gd name="connsiteX72" fmla="*/ 366004 w 410808"/>
                <a:gd name="connsiteY72" fmla="*/ 141782 h 439199"/>
                <a:gd name="connsiteX73" fmla="*/ 348408 w 410808"/>
                <a:gd name="connsiteY73" fmla="*/ 164901 h 439199"/>
                <a:gd name="connsiteX74" fmla="*/ 322992 w 410808"/>
                <a:gd name="connsiteY74" fmla="*/ 178673 h 439199"/>
                <a:gd name="connsiteX75" fmla="*/ 308664 w 410808"/>
                <a:gd name="connsiteY75" fmla="*/ 181411 h 439199"/>
                <a:gd name="connsiteX76" fmla="*/ 306826 w 410808"/>
                <a:gd name="connsiteY76" fmla="*/ 181527 h 439199"/>
                <a:gd name="connsiteX77" fmla="*/ 304809 w 410808"/>
                <a:gd name="connsiteY77" fmla="*/ 181640 h 439199"/>
                <a:gd name="connsiteX78" fmla="*/ 299847 w 410808"/>
                <a:gd name="connsiteY78" fmla="*/ 181779 h 439199"/>
                <a:gd name="connsiteX79" fmla="*/ 289923 w 410808"/>
                <a:gd name="connsiteY79" fmla="*/ 182053 h 439199"/>
                <a:gd name="connsiteX80" fmla="*/ 252958 w 410808"/>
                <a:gd name="connsiteY80" fmla="*/ 183076 h 439199"/>
                <a:gd name="connsiteX81" fmla="*/ 252277 w 410808"/>
                <a:gd name="connsiteY81" fmla="*/ 215384 h 439199"/>
                <a:gd name="connsiteX82" fmla="*/ 289923 w 410808"/>
                <a:gd name="connsiteY82" fmla="*/ 215898 h 439199"/>
                <a:gd name="connsiteX83" fmla="*/ 299847 w 410808"/>
                <a:gd name="connsiteY83" fmla="*/ 216033 h 439199"/>
                <a:gd name="connsiteX84" fmla="*/ 304809 w 410808"/>
                <a:gd name="connsiteY84" fmla="*/ 216102 h 439199"/>
                <a:gd name="connsiteX85" fmla="*/ 310123 w 410808"/>
                <a:gd name="connsiteY85" fmla="*/ 216052 h 439199"/>
                <a:gd name="connsiteX86" fmla="*/ 331451 w 410808"/>
                <a:gd name="connsiteY86" fmla="*/ 213097 h 439199"/>
                <a:gd name="connsiteX87" fmla="*/ 370314 w 410808"/>
                <a:gd name="connsiteY87" fmla="*/ 194020 h 439199"/>
                <a:gd name="connsiteX88" fmla="*/ 398200 w 410808"/>
                <a:gd name="connsiteY88" fmla="*/ 159964 h 439199"/>
                <a:gd name="connsiteX89" fmla="*/ 405227 w 410808"/>
                <a:gd name="connsiteY89" fmla="*/ 72915 h 43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10808" h="439199">
                  <a:moveTo>
                    <a:pt x="405227" y="72915"/>
                  </a:moveTo>
                  <a:cubicBezTo>
                    <a:pt x="400578" y="58757"/>
                    <a:pt x="393120" y="45570"/>
                    <a:pt x="383294" y="34663"/>
                  </a:cubicBezTo>
                  <a:cubicBezTo>
                    <a:pt x="373506" y="23731"/>
                    <a:pt x="361554" y="14946"/>
                    <a:pt x="348424" y="8998"/>
                  </a:cubicBezTo>
                  <a:cubicBezTo>
                    <a:pt x="322142" y="-3040"/>
                    <a:pt x="291299" y="-2942"/>
                    <a:pt x="265296" y="8948"/>
                  </a:cubicBezTo>
                  <a:cubicBezTo>
                    <a:pt x="239223" y="20705"/>
                    <a:pt x="218629" y="43946"/>
                    <a:pt x="209272" y="71420"/>
                  </a:cubicBezTo>
                  <a:cubicBezTo>
                    <a:pt x="206934" y="78283"/>
                    <a:pt x="205287" y="85393"/>
                    <a:pt x="204362" y="92591"/>
                  </a:cubicBezTo>
                  <a:cubicBezTo>
                    <a:pt x="203373" y="99719"/>
                    <a:pt x="203378" y="107278"/>
                    <a:pt x="203494" y="113947"/>
                  </a:cubicBezTo>
                  <a:lnTo>
                    <a:pt x="203862" y="155087"/>
                  </a:lnTo>
                  <a:lnTo>
                    <a:pt x="204482" y="237371"/>
                  </a:lnTo>
                  <a:lnTo>
                    <a:pt x="204703" y="278511"/>
                  </a:lnTo>
                  <a:cubicBezTo>
                    <a:pt x="204730" y="285369"/>
                    <a:pt x="204655" y="292225"/>
                    <a:pt x="204760" y="299081"/>
                  </a:cubicBezTo>
                  <a:cubicBezTo>
                    <a:pt x="204797" y="302485"/>
                    <a:pt x="204913" y="305996"/>
                    <a:pt x="204892" y="309309"/>
                  </a:cubicBezTo>
                  <a:cubicBezTo>
                    <a:pt x="204935" y="312621"/>
                    <a:pt x="204706" y="315914"/>
                    <a:pt x="204642" y="319233"/>
                  </a:cubicBezTo>
                  <a:cubicBezTo>
                    <a:pt x="204223" y="325837"/>
                    <a:pt x="203496" y="332475"/>
                    <a:pt x="202117" y="339029"/>
                  </a:cubicBezTo>
                  <a:cubicBezTo>
                    <a:pt x="200780" y="345595"/>
                    <a:pt x="198632" y="352005"/>
                    <a:pt x="195891" y="358138"/>
                  </a:cubicBezTo>
                  <a:cubicBezTo>
                    <a:pt x="190381" y="370388"/>
                    <a:pt x="182595" y="381725"/>
                    <a:pt x="172778" y="390919"/>
                  </a:cubicBezTo>
                  <a:cubicBezTo>
                    <a:pt x="153090" y="409188"/>
                    <a:pt x="126137" y="419148"/>
                    <a:pt x="99701" y="416828"/>
                  </a:cubicBezTo>
                  <a:cubicBezTo>
                    <a:pt x="86501" y="415924"/>
                    <a:pt x="73485" y="412131"/>
                    <a:pt x="61780" y="405754"/>
                  </a:cubicBezTo>
                  <a:cubicBezTo>
                    <a:pt x="50049" y="399398"/>
                    <a:pt x="39725" y="390368"/>
                    <a:pt x="31507" y="379649"/>
                  </a:cubicBezTo>
                  <a:cubicBezTo>
                    <a:pt x="27379" y="374303"/>
                    <a:pt x="23745" y="368555"/>
                    <a:pt x="20639" y="362519"/>
                  </a:cubicBezTo>
                  <a:cubicBezTo>
                    <a:pt x="17531" y="356489"/>
                    <a:pt x="14908" y="350172"/>
                    <a:pt x="13089" y="343608"/>
                  </a:cubicBezTo>
                  <a:cubicBezTo>
                    <a:pt x="9155" y="330566"/>
                    <a:pt x="8248" y="316667"/>
                    <a:pt x="10038" y="303436"/>
                  </a:cubicBezTo>
                  <a:cubicBezTo>
                    <a:pt x="11020" y="296807"/>
                    <a:pt x="12548" y="290269"/>
                    <a:pt x="14586" y="283970"/>
                  </a:cubicBezTo>
                  <a:cubicBezTo>
                    <a:pt x="16710" y="277693"/>
                    <a:pt x="19338" y="271666"/>
                    <a:pt x="22408" y="266007"/>
                  </a:cubicBezTo>
                  <a:cubicBezTo>
                    <a:pt x="25433" y="260324"/>
                    <a:pt x="29016" y="255071"/>
                    <a:pt x="32914" y="250254"/>
                  </a:cubicBezTo>
                  <a:cubicBezTo>
                    <a:pt x="36748" y="245391"/>
                    <a:pt x="41021" y="240991"/>
                    <a:pt x="45733" y="237251"/>
                  </a:cubicBezTo>
                  <a:cubicBezTo>
                    <a:pt x="64156" y="221787"/>
                    <a:pt x="88593" y="215138"/>
                    <a:pt x="113570" y="215045"/>
                  </a:cubicBezTo>
                  <a:cubicBezTo>
                    <a:pt x="139421" y="215084"/>
                    <a:pt x="165270" y="215478"/>
                    <a:pt x="191127" y="215325"/>
                  </a:cubicBezTo>
                  <a:lnTo>
                    <a:pt x="190929" y="187223"/>
                  </a:lnTo>
                  <a:cubicBezTo>
                    <a:pt x="165190" y="187793"/>
                    <a:pt x="139439" y="189580"/>
                    <a:pt x="113703" y="191528"/>
                  </a:cubicBezTo>
                  <a:cubicBezTo>
                    <a:pt x="99353" y="192625"/>
                    <a:pt x="85175" y="196201"/>
                    <a:pt x="71854" y="201940"/>
                  </a:cubicBezTo>
                  <a:cubicBezTo>
                    <a:pt x="65184" y="204763"/>
                    <a:pt x="58851" y="208380"/>
                    <a:pt x="52843" y="212357"/>
                  </a:cubicBezTo>
                  <a:cubicBezTo>
                    <a:pt x="46863" y="216392"/>
                    <a:pt x="41182" y="220860"/>
                    <a:pt x="36125" y="225973"/>
                  </a:cubicBezTo>
                  <a:cubicBezTo>
                    <a:pt x="30974" y="230977"/>
                    <a:pt x="26456" y="236607"/>
                    <a:pt x="22431" y="242521"/>
                  </a:cubicBezTo>
                  <a:cubicBezTo>
                    <a:pt x="18388" y="248430"/>
                    <a:pt x="14856" y="254692"/>
                    <a:pt x="11996" y="261262"/>
                  </a:cubicBezTo>
                  <a:cubicBezTo>
                    <a:pt x="6026" y="274304"/>
                    <a:pt x="2201" y="288266"/>
                    <a:pt x="653" y="302749"/>
                  </a:cubicBezTo>
                  <a:cubicBezTo>
                    <a:pt x="-775" y="317368"/>
                    <a:pt x="130" y="332351"/>
                    <a:pt x="3454" y="346888"/>
                  </a:cubicBezTo>
                  <a:cubicBezTo>
                    <a:pt x="6834" y="361421"/>
                    <a:pt x="12832" y="375483"/>
                    <a:pt x="21308" y="388209"/>
                  </a:cubicBezTo>
                  <a:cubicBezTo>
                    <a:pt x="29806" y="400883"/>
                    <a:pt x="40859" y="412268"/>
                    <a:pt x="54074" y="420941"/>
                  </a:cubicBezTo>
                  <a:cubicBezTo>
                    <a:pt x="67269" y="429597"/>
                    <a:pt x="82567" y="435417"/>
                    <a:pt x="98217" y="437778"/>
                  </a:cubicBezTo>
                  <a:cubicBezTo>
                    <a:pt x="100177" y="438144"/>
                    <a:pt x="102132" y="438333"/>
                    <a:pt x="104095" y="438545"/>
                  </a:cubicBezTo>
                  <a:cubicBezTo>
                    <a:pt x="106053" y="438764"/>
                    <a:pt x="108018" y="438976"/>
                    <a:pt x="110082" y="439039"/>
                  </a:cubicBezTo>
                  <a:cubicBezTo>
                    <a:pt x="112127" y="439154"/>
                    <a:pt x="114173" y="439232"/>
                    <a:pt x="116215" y="439187"/>
                  </a:cubicBezTo>
                  <a:cubicBezTo>
                    <a:pt x="118264" y="439200"/>
                    <a:pt x="120311" y="439145"/>
                    <a:pt x="122350" y="438993"/>
                  </a:cubicBezTo>
                  <a:cubicBezTo>
                    <a:pt x="130532" y="438542"/>
                    <a:pt x="138662" y="437110"/>
                    <a:pt x="146552" y="434799"/>
                  </a:cubicBezTo>
                  <a:cubicBezTo>
                    <a:pt x="154446" y="432514"/>
                    <a:pt x="162134" y="429416"/>
                    <a:pt x="169484" y="425577"/>
                  </a:cubicBezTo>
                  <a:cubicBezTo>
                    <a:pt x="176844" y="421740"/>
                    <a:pt x="183753" y="416995"/>
                    <a:pt x="190254" y="411687"/>
                  </a:cubicBezTo>
                  <a:cubicBezTo>
                    <a:pt x="203123" y="400880"/>
                    <a:pt x="213711" y="387133"/>
                    <a:pt x="221565" y="371865"/>
                  </a:cubicBezTo>
                  <a:cubicBezTo>
                    <a:pt x="222577" y="369970"/>
                    <a:pt x="223498" y="368028"/>
                    <a:pt x="224367" y="366059"/>
                  </a:cubicBezTo>
                  <a:cubicBezTo>
                    <a:pt x="225271" y="364104"/>
                    <a:pt x="226086" y="362113"/>
                    <a:pt x="226845" y="360095"/>
                  </a:cubicBezTo>
                  <a:cubicBezTo>
                    <a:pt x="228462" y="356105"/>
                    <a:pt x="229772" y="351981"/>
                    <a:pt x="230857" y="347813"/>
                  </a:cubicBezTo>
                  <a:cubicBezTo>
                    <a:pt x="233096" y="339488"/>
                    <a:pt x="234490" y="330984"/>
                    <a:pt x="235423" y="322496"/>
                  </a:cubicBezTo>
                  <a:cubicBezTo>
                    <a:pt x="235752" y="318241"/>
                    <a:pt x="236175" y="313997"/>
                    <a:pt x="236294" y="309750"/>
                  </a:cubicBezTo>
                  <a:lnTo>
                    <a:pt x="236501" y="304226"/>
                  </a:lnTo>
                  <a:lnTo>
                    <a:pt x="236760" y="299081"/>
                  </a:lnTo>
                  <a:lnTo>
                    <a:pt x="237715" y="278511"/>
                  </a:lnTo>
                  <a:lnTo>
                    <a:pt x="238620" y="237371"/>
                  </a:lnTo>
                  <a:lnTo>
                    <a:pt x="240359" y="155087"/>
                  </a:lnTo>
                  <a:lnTo>
                    <a:pt x="241196" y="113947"/>
                  </a:lnTo>
                  <a:lnTo>
                    <a:pt x="241280" y="108804"/>
                  </a:lnTo>
                  <a:lnTo>
                    <a:pt x="241306" y="107574"/>
                  </a:lnTo>
                  <a:lnTo>
                    <a:pt x="241356" y="106714"/>
                  </a:lnTo>
                  <a:lnTo>
                    <a:pt x="241442" y="104992"/>
                  </a:lnTo>
                  <a:cubicBezTo>
                    <a:pt x="241588" y="102703"/>
                    <a:pt x="241849" y="100435"/>
                    <a:pt x="242208" y="98195"/>
                  </a:cubicBezTo>
                  <a:cubicBezTo>
                    <a:pt x="242959" y="93722"/>
                    <a:pt x="243989" y="89319"/>
                    <a:pt x="245531" y="85091"/>
                  </a:cubicBezTo>
                  <a:cubicBezTo>
                    <a:pt x="248591" y="76630"/>
                    <a:pt x="253398" y="68882"/>
                    <a:pt x="259313" y="62189"/>
                  </a:cubicBezTo>
                  <a:cubicBezTo>
                    <a:pt x="265289" y="55536"/>
                    <a:pt x="272591" y="50149"/>
                    <a:pt x="280612" y="46525"/>
                  </a:cubicBezTo>
                  <a:cubicBezTo>
                    <a:pt x="288648" y="42910"/>
                    <a:pt x="297369" y="41077"/>
                    <a:pt x="306280" y="41060"/>
                  </a:cubicBezTo>
                  <a:cubicBezTo>
                    <a:pt x="315179" y="40910"/>
                    <a:pt x="323995" y="42656"/>
                    <a:pt x="332208" y="46223"/>
                  </a:cubicBezTo>
                  <a:cubicBezTo>
                    <a:pt x="340413" y="49781"/>
                    <a:pt x="347999" y="55153"/>
                    <a:pt x="354259" y="61931"/>
                  </a:cubicBezTo>
                  <a:cubicBezTo>
                    <a:pt x="360472" y="68745"/>
                    <a:pt x="365502" y="76790"/>
                    <a:pt x="368713" y="85641"/>
                  </a:cubicBezTo>
                  <a:cubicBezTo>
                    <a:pt x="371944" y="94462"/>
                    <a:pt x="373395" y="104120"/>
                    <a:pt x="372929" y="113809"/>
                  </a:cubicBezTo>
                  <a:cubicBezTo>
                    <a:pt x="372502" y="123445"/>
                    <a:pt x="370189" y="132995"/>
                    <a:pt x="366004" y="141782"/>
                  </a:cubicBezTo>
                  <a:cubicBezTo>
                    <a:pt x="361795" y="150525"/>
                    <a:pt x="355854" y="158587"/>
                    <a:pt x="348408" y="164901"/>
                  </a:cubicBezTo>
                  <a:cubicBezTo>
                    <a:pt x="340986" y="171225"/>
                    <a:pt x="332299" y="175979"/>
                    <a:pt x="322992" y="178673"/>
                  </a:cubicBezTo>
                  <a:cubicBezTo>
                    <a:pt x="318349" y="180062"/>
                    <a:pt x="313555" y="181006"/>
                    <a:pt x="308664" y="181411"/>
                  </a:cubicBezTo>
                  <a:lnTo>
                    <a:pt x="306826" y="181527"/>
                  </a:lnTo>
                  <a:cubicBezTo>
                    <a:pt x="306157" y="181562"/>
                    <a:pt x="305737" y="181629"/>
                    <a:pt x="304809" y="181640"/>
                  </a:cubicBezTo>
                  <a:lnTo>
                    <a:pt x="299847" y="181779"/>
                  </a:lnTo>
                  <a:lnTo>
                    <a:pt x="289923" y="182053"/>
                  </a:lnTo>
                  <a:lnTo>
                    <a:pt x="252958" y="183076"/>
                  </a:lnTo>
                  <a:lnTo>
                    <a:pt x="252277" y="215384"/>
                  </a:lnTo>
                  <a:lnTo>
                    <a:pt x="289923" y="215898"/>
                  </a:lnTo>
                  <a:lnTo>
                    <a:pt x="299847" y="216033"/>
                  </a:lnTo>
                  <a:lnTo>
                    <a:pt x="304809" y="216102"/>
                  </a:lnTo>
                  <a:lnTo>
                    <a:pt x="310123" y="216052"/>
                  </a:lnTo>
                  <a:cubicBezTo>
                    <a:pt x="317289" y="215826"/>
                    <a:pt x="324450" y="214829"/>
                    <a:pt x="331451" y="213097"/>
                  </a:cubicBezTo>
                  <a:cubicBezTo>
                    <a:pt x="345480" y="209706"/>
                    <a:pt x="358841" y="203157"/>
                    <a:pt x="370314" y="194020"/>
                  </a:cubicBezTo>
                  <a:cubicBezTo>
                    <a:pt x="381841" y="184933"/>
                    <a:pt x="391276" y="173115"/>
                    <a:pt x="398200" y="159964"/>
                  </a:cubicBezTo>
                  <a:cubicBezTo>
                    <a:pt x="412085" y="133541"/>
                    <a:pt x="414616" y="101255"/>
                    <a:pt x="405227" y="72915"/>
                  </a:cubicBezTo>
                </a:path>
              </a:pathLst>
            </a:custGeom>
            <a:solidFill>
              <a:srgbClr val="FD5F07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234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Swoo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3CC605A-5854-9D40-8D73-AF0A3BF9D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6740" t="-1" r="-1" b="23541"/>
          <a:stretch/>
        </p:blipFill>
        <p:spPr>
          <a:xfrm>
            <a:off x="1297498" y="720000"/>
            <a:ext cx="10174626" cy="613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319867"/>
            <a:ext cx="7437120" cy="1723814"/>
          </a:xfrm>
          <a:noFill/>
        </p:spPr>
        <p:txBody>
          <a:bodyPr lIns="1296000" tIns="0" rIns="360000" bIns="18000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064000"/>
            <a:ext cx="7437120" cy="2285999"/>
          </a:xfrm>
          <a:prstGeom prst="rect">
            <a:avLst/>
          </a:prstGeom>
          <a:noFill/>
        </p:spPr>
        <p:txBody>
          <a:bodyPr lIns="1296000" tIns="180000" rIns="360000" bIns="18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35FD41-4CFF-BE42-9714-401D3403DEBD}"/>
              </a:ext>
            </a:extLst>
          </p:cNvPr>
          <p:cNvGrpSpPr/>
          <p:nvPr userDrawn="1"/>
        </p:nvGrpSpPr>
        <p:grpSpPr>
          <a:xfrm>
            <a:off x="1297498" y="720000"/>
            <a:ext cx="1371899" cy="1262947"/>
            <a:chOff x="3217078" y="645877"/>
            <a:chExt cx="1857509" cy="1709991"/>
          </a:xfrm>
        </p:grpSpPr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1FD4C0D6-4A2F-D648-B46B-EC25A11E612C}"/>
                </a:ext>
              </a:extLst>
            </p:cNvPr>
            <p:cNvSpPr/>
            <p:nvPr/>
          </p:nvSpPr>
          <p:spPr>
            <a:xfrm>
              <a:off x="3557175" y="645877"/>
              <a:ext cx="1185839" cy="1256530"/>
            </a:xfrm>
            <a:custGeom>
              <a:avLst/>
              <a:gdLst>
                <a:gd name="connsiteX0" fmla="*/ 1169730 w 1185839"/>
                <a:gd name="connsiteY0" fmla="*/ 208605 h 1256530"/>
                <a:gd name="connsiteX1" fmla="*/ 1106417 w 1185839"/>
                <a:gd name="connsiteY1" fmla="*/ 99168 h 1256530"/>
                <a:gd name="connsiteX2" fmla="*/ 1005757 w 1185839"/>
                <a:gd name="connsiteY2" fmla="*/ 25743 h 1256530"/>
                <a:gd name="connsiteX3" fmla="*/ 765803 w 1185839"/>
                <a:gd name="connsiteY3" fmla="*/ 25600 h 1256530"/>
                <a:gd name="connsiteX4" fmla="*/ 604084 w 1185839"/>
                <a:gd name="connsiteY4" fmla="*/ 204330 h 1256530"/>
                <a:gd name="connsiteX5" fmla="*/ 589910 w 1185839"/>
                <a:gd name="connsiteY5" fmla="*/ 264899 h 1256530"/>
                <a:gd name="connsiteX6" fmla="*/ 587406 w 1185839"/>
                <a:gd name="connsiteY6" fmla="*/ 325998 h 1256530"/>
                <a:gd name="connsiteX7" fmla="*/ 588467 w 1185839"/>
                <a:gd name="connsiteY7" fmla="*/ 443697 h 1256530"/>
                <a:gd name="connsiteX8" fmla="*/ 590255 w 1185839"/>
                <a:gd name="connsiteY8" fmla="*/ 679107 h 1256530"/>
                <a:gd name="connsiteX9" fmla="*/ 590894 w 1185839"/>
                <a:gd name="connsiteY9" fmla="*/ 796807 h 1256530"/>
                <a:gd name="connsiteX10" fmla="*/ 591059 w 1185839"/>
                <a:gd name="connsiteY10" fmla="*/ 855657 h 1256530"/>
                <a:gd name="connsiteX11" fmla="*/ 591440 w 1185839"/>
                <a:gd name="connsiteY11" fmla="*/ 884920 h 1256530"/>
                <a:gd name="connsiteX12" fmla="*/ 590719 w 1185839"/>
                <a:gd name="connsiteY12" fmla="*/ 913310 h 1256530"/>
                <a:gd name="connsiteX13" fmla="*/ 583428 w 1185839"/>
                <a:gd name="connsiteY13" fmla="*/ 969943 h 1256530"/>
                <a:gd name="connsiteX14" fmla="*/ 565456 w 1185839"/>
                <a:gd name="connsiteY14" fmla="*/ 1024617 h 1256530"/>
                <a:gd name="connsiteX15" fmla="*/ 498739 w 1185839"/>
                <a:gd name="connsiteY15" fmla="*/ 1118403 h 1256530"/>
                <a:gd name="connsiteX16" fmla="*/ 287796 w 1185839"/>
                <a:gd name="connsiteY16" fmla="*/ 1192525 h 1256530"/>
                <a:gd name="connsiteX17" fmla="*/ 178334 w 1185839"/>
                <a:gd name="connsiteY17" fmla="*/ 1160849 h 1256530"/>
                <a:gd name="connsiteX18" fmla="*/ 90949 w 1185839"/>
                <a:gd name="connsiteY18" fmla="*/ 1086159 h 1256530"/>
                <a:gd name="connsiteX19" fmla="*/ 59576 w 1185839"/>
                <a:gd name="connsiteY19" fmla="*/ 1037149 h 1256530"/>
                <a:gd name="connsiteX20" fmla="*/ 37782 w 1185839"/>
                <a:gd name="connsiteY20" fmla="*/ 983043 h 1256530"/>
                <a:gd name="connsiteX21" fmla="*/ 28977 w 1185839"/>
                <a:gd name="connsiteY21" fmla="*/ 868116 h 1256530"/>
                <a:gd name="connsiteX22" fmla="*/ 42104 w 1185839"/>
                <a:gd name="connsiteY22" fmla="*/ 812426 h 1256530"/>
                <a:gd name="connsiteX23" fmla="*/ 64682 w 1185839"/>
                <a:gd name="connsiteY23" fmla="*/ 761033 h 1256530"/>
                <a:gd name="connsiteX24" fmla="*/ 95009 w 1185839"/>
                <a:gd name="connsiteY24" fmla="*/ 715966 h 1256530"/>
                <a:gd name="connsiteX25" fmla="*/ 132014 w 1185839"/>
                <a:gd name="connsiteY25" fmla="*/ 678763 h 1256530"/>
                <a:gd name="connsiteX26" fmla="*/ 327830 w 1185839"/>
                <a:gd name="connsiteY26" fmla="*/ 615235 h 1256530"/>
                <a:gd name="connsiteX27" fmla="*/ 551705 w 1185839"/>
                <a:gd name="connsiteY27" fmla="*/ 616034 h 1256530"/>
                <a:gd name="connsiteX28" fmla="*/ 551133 w 1185839"/>
                <a:gd name="connsiteY28" fmla="*/ 535637 h 1256530"/>
                <a:gd name="connsiteX29" fmla="*/ 328216 w 1185839"/>
                <a:gd name="connsiteY29" fmla="*/ 547953 h 1256530"/>
                <a:gd name="connsiteX30" fmla="*/ 207414 w 1185839"/>
                <a:gd name="connsiteY30" fmla="*/ 577741 h 1256530"/>
                <a:gd name="connsiteX31" fmla="*/ 152535 w 1185839"/>
                <a:gd name="connsiteY31" fmla="*/ 607544 h 1256530"/>
                <a:gd name="connsiteX32" fmla="*/ 104279 w 1185839"/>
                <a:gd name="connsiteY32" fmla="*/ 646499 h 1256530"/>
                <a:gd name="connsiteX33" fmla="*/ 64749 w 1185839"/>
                <a:gd name="connsiteY33" fmla="*/ 693842 h 1256530"/>
                <a:gd name="connsiteX34" fmla="*/ 34629 w 1185839"/>
                <a:gd name="connsiteY34" fmla="*/ 747458 h 1256530"/>
                <a:gd name="connsiteX35" fmla="*/ 1885 w 1185839"/>
                <a:gd name="connsiteY35" fmla="*/ 866152 h 1256530"/>
                <a:gd name="connsiteX36" fmla="*/ 9970 w 1185839"/>
                <a:gd name="connsiteY36" fmla="*/ 992430 h 1256530"/>
                <a:gd name="connsiteX37" fmla="*/ 61509 w 1185839"/>
                <a:gd name="connsiteY37" fmla="*/ 1110646 h 1256530"/>
                <a:gd name="connsiteX38" fmla="*/ 156091 w 1185839"/>
                <a:gd name="connsiteY38" fmla="*/ 1204289 h 1256530"/>
                <a:gd name="connsiteX39" fmla="*/ 283514 w 1185839"/>
                <a:gd name="connsiteY39" fmla="*/ 1252466 h 1256530"/>
                <a:gd name="connsiteX40" fmla="*/ 300480 w 1185839"/>
                <a:gd name="connsiteY40" fmla="*/ 1254654 h 1256530"/>
                <a:gd name="connsiteX41" fmla="*/ 317762 w 1185839"/>
                <a:gd name="connsiteY41" fmla="*/ 1256075 h 1256530"/>
                <a:gd name="connsiteX42" fmla="*/ 335465 w 1185839"/>
                <a:gd name="connsiteY42" fmla="*/ 1256492 h 1256530"/>
                <a:gd name="connsiteX43" fmla="*/ 353174 w 1185839"/>
                <a:gd name="connsiteY43" fmla="*/ 1255942 h 1256530"/>
                <a:gd name="connsiteX44" fmla="*/ 423035 w 1185839"/>
                <a:gd name="connsiteY44" fmla="*/ 1243941 h 1256530"/>
                <a:gd name="connsiteX45" fmla="*/ 489233 w 1185839"/>
                <a:gd name="connsiteY45" fmla="*/ 1217560 h 1256530"/>
                <a:gd name="connsiteX46" fmla="*/ 549186 w 1185839"/>
                <a:gd name="connsiteY46" fmla="*/ 1177814 h 1256530"/>
                <a:gd name="connsiteX47" fmla="*/ 639569 w 1185839"/>
                <a:gd name="connsiteY47" fmla="*/ 1063890 h 1256530"/>
                <a:gd name="connsiteX48" fmla="*/ 647655 w 1185839"/>
                <a:gd name="connsiteY48" fmla="*/ 1047275 h 1256530"/>
                <a:gd name="connsiteX49" fmla="*/ 654809 w 1185839"/>
                <a:gd name="connsiteY49" fmla="*/ 1030216 h 1256530"/>
                <a:gd name="connsiteX50" fmla="*/ 666391 w 1185839"/>
                <a:gd name="connsiteY50" fmla="*/ 995073 h 1256530"/>
                <a:gd name="connsiteX51" fmla="*/ 679574 w 1185839"/>
                <a:gd name="connsiteY51" fmla="*/ 922646 h 1256530"/>
                <a:gd name="connsiteX52" fmla="*/ 682088 w 1185839"/>
                <a:gd name="connsiteY52" fmla="*/ 886180 h 1256530"/>
                <a:gd name="connsiteX53" fmla="*/ 682688 w 1185839"/>
                <a:gd name="connsiteY53" fmla="*/ 870376 h 1256530"/>
                <a:gd name="connsiteX54" fmla="*/ 683431 w 1185839"/>
                <a:gd name="connsiteY54" fmla="*/ 855657 h 1256530"/>
                <a:gd name="connsiteX55" fmla="*/ 686184 w 1185839"/>
                <a:gd name="connsiteY55" fmla="*/ 796807 h 1256530"/>
                <a:gd name="connsiteX56" fmla="*/ 688803 w 1185839"/>
                <a:gd name="connsiteY56" fmla="*/ 679107 h 1256530"/>
                <a:gd name="connsiteX57" fmla="*/ 693813 w 1185839"/>
                <a:gd name="connsiteY57" fmla="*/ 443697 h 1256530"/>
                <a:gd name="connsiteX58" fmla="*/ 696233 w 1185839"/>
                <a:gd name="connsiteY58" fmla="*/ 325998 h 1256530"/>
                <a:gd name="connsiteX59" fmla="*/ 696480 w 1185839"/>
                <a:gd name="connsiteY59" fmla="*/ 311285 h 1256530"/>
                <a:gd name="connsiteX60" fmla="*/ 696557 w 1185839"/>
                <a:gd name="connsiteY60" fmla="*/ 307765 h 1256530"/>
                <a:gd name="connsiteX61" fmla="*/ 696699 w 1185839"/>
                <a:gd name="connsiteY61" fmla="*/ 305304 h 1256530"/>
                <a:gd name="connsiteX62" fmla="*/ 696947 w 1185839"/>
                <a:gd name="connsiteY62" fmla="*/ 300377 h 1256530"/>
                <a:gd name="connsiteX63" fmla="*/ 699157 w 1185839"/>
                <a:gd name="connsiteY63" fmla="*/ 280931 h 1256530"/>
                <a:gd name="connsiteX64" fmla="*/ 708749 w 1185839"/>
                <a:gd name="connsiteY64" fmla="*/ 243443 h 1256530"/>
                <a:gd name="connsiteX65" fmla="*/ 748535 w 1185839"/>
                <a:gd name="connsiteY65" fmla="*/ 177919 h 1256530"/>
                <a:gd name="connsiteX66" fmla="*/ 810018 w 1185839"/>
                <a:gd name="connsiteY66" fmla="*/ 133105 h 1256530"/>
                <a:gd name="connsiteX67" fmla="*/ 884104 w 1185839"/>
                <a:gd name="connsiteY67" fmla="*/ 117471 h 1256530"/>
                <a:gd name="connsiteX68" fmla="*/ 958951 w 1185839"/>
                <a:gd name="connsiteY68" fmla="*/ 132243 h 1256530"/>
                <a:gd name="connsiteX69" fmla="*/ 1022597 w 1185839"/>
                <a:gd name="connsiteY69" fmla="*/ 177183 h 1256530"/>
                <a:gd name="connsiteX70" fmla="*/ 1064326 w 1185839"/>
                <a:gd name="connsiteY70" fmla="*/ 245014 h 1256530"/>
                <a:gd name="connsiteX71" fmla="*/ 1076490 w 1185839"/>
                <a:gd name="connsiteY71" fmla="*/ 325602 h 1256530"/>
                <a:gd name="connsiteX72" fmla="*/ 1056506 w 1185839"/>
                <a:gd name="connsiteY72" fmla="*/ 405633 h 1256530"/>
                <a:gd name="connsiteX73" fmla="*/ 1005710 w 1185839"/>
                <a:gd name="connsiteY73" fmla="*/ 471775 h 1256530"/>
                <a:gd name="connsiteX74" fmla="*/ 932348 w 1185839"/>
                <a:gd name="connsiteY74" fmla="*/ 511175 h 1256530"/>
                <a:gd name="connsiteX75" fmla="*/ 890990 w 1185839"/>
                <a:gd name="connsiteY75" fmla="*/ 519008 h 1256530"/>
                <a:gd name="connsiteX76" fmla="*/ 885685 w 1185839"/>
                <a:gd name="connsiteY76" fmla="*/ 519341 h 1256530"/>
                <a:gd name="connsiteX77" fmla="*/ 879856 w 1185839"/>
                <a:gd name="connsiteY77" fmla="*/ 519664 h 1256530"/>
                <a:gd name="connsiteX78" fmla="*/ 865540 w 1185839"/>
                <a:gd name="connsiteY78" fmla="*/ 520061 h 1256530"/>
                <a:gd name="connsiteX79" fmla="*/ 836888 w 1185839"/>
                <a:gd name="connsiteY79" fmla="*/ 520844 h 1256530"/>
                <a:gd name="connsiteX80" fmla="*/ 730189 w 1185839"/>
                <a:gd name="connsiteY80" fmla="*/ 523771 h 1256530"/>
                <a:gd name="connsiteX81" fmla="*/ 728218 w 1185839"/>
                <a:gd name="connsiteY81" fmla="*/ 616204 h 1256530"/>
                <a:gd name="connsiteX82" fmla="*/ 836888 w 1185839"/>
                <a:gd name="connsiteY82" fmla="*/ 617675 h 1256530"/>
                <a:gd name="connsiteX83" fmla="*/ 865540 w 1185839"/>
                <a:gd name="connsiteY83" fmla="*/ 618061 h 1256530"/>
                <a:gd name="connsiteX84" fmla="*/ 879856 w 1185839"/>
                <a:gd name="connsiteY84" fmla="*/ 618257 h 1256530"/>
                <a:gd name="connsiteX85" fmla="*/ 895201 w 1185839"/>
                <a:gd name="connsiteY85" fmla="*/ 618114 h 1256530"/>
                <a:gd name="connsiteX86" fmla="*/ 956761 w 1185839"/>
                <a:gd name="connsiteY86" fmla="*/ 609661 h 1256530"/>
                <a:gd name="connsiteX87" fmla="*/ 1068946 w 1185839"/>
                <a:gd name="connsiteY87" fmla="*/ 555083 h 1256530"/>
                <a:gd name="connsiteX88" fmla="*/ 1149442 w 1185839"/>
                <a:gd name="connsiteY88" fmla="*/ 457649 h 1256530"/>
                <a:gd name="connsiteX89" fmla="*/ 1169730 w 1185839"/>
                <a:gd name="connsiteY89" fmla="*/ 208605 h 125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185839" h="1256530">
                  <a:moveTo>
                    <a:pt x="1169730" y="208605"/>
                  </a:moveTo>
                  <a:cubicBezTo>
                    <a:pt x="1156309" y="168101"/>
                    <a:pt x="1134783" y="130374"/>
                    <a:pt x="1106417" y="99168"/>
                  </a:cubicBezTo>
                  <a:cubicBezTo>
                    <a:pt x="1078157" y="67894"/>
                    <a:pt x="1043657" y="42759"/>
                    <a:pt x="1005757" y="25743"/>
                  </a:cubicBezTo>
                  <a:cubicBezTo>
                    <a:pt x="929891" y="-8697"/>
                    <a:pt x="840860" y="-8417"/>
                    <a:pt x="765803" y="25600"/>
                  </a:cubicBezTo>
                  <a:cubicBezTo>
                    <a:pt x="690537" y="59235"/>
                    <a:pt x="631091" y="125727"/>
                    <a:pt x="604084" y="204330"/>
                  </a:cubicBezTo>
                  <a:cubicBezTo>
                    <a:pt x="597335" y="223965"/>
                    <a:pt x="592579" y="244305"/>
                    <a:pt x="589910" y="264899"/>
                  </a:cubicBezTo>
                  <a:cubicBezTo>
                    <a:pt x="587055" y="285292"/>
                    <a:pt x="587071" y="306918"/>
                    <a:pt x="587406" y="325998"/>
                  </a:cubicBezTo>
                  <a:lnTo>
                    <a:pt x="588467" y="443697"/>
                  </a:lnTo>
                  <a:lnTo>
                    <a:pt x="590255" y="679107"/>
                  </a:lnTo>
                  <a:lnTo>
                    <a:pt x="590894" y="796807"/>
                  </a:lnTo>
                  <a:cubicBezTo>
                    <a:pt x="590971" y="816427"/>
                    <a:pt x="590755" y="836041"/>
                    <a:pt x="591059" y="855657"/>
                  </a:cubicBezTo>
                  <a:cubicBezTo>
                    <a:pt x="591167" y="865395"/>
                    <a:pt x="591502" y="875441"/>
                    <a:pt x="591440" y="884920"/>
                  </a:cubicBezTo>
                  <a:cubicBezTo>
                    <a:pt x="591564" y="894394"/>
                    <a:pt x="590904" y="903815"/>
                    <a:pt x="590719" y="913310"/>
                  </a:cubicBezTo>
                  <a:cubicBezTo>
                    <a:pt x="589508" y="932205"/>
                    <a:pt x="587411" y="951197"/>
                    <a:pt x="583428" y="969943"/>
                  </a:cubicBezTo>
                  <a:cubicBezTo>
                    <a:pt x="579569" y="988727"/>
                    <a:pt x="573371" y="1007075"/>
                    <a:pt x="565456" y="1024617"/>
                  </a:cubicBezTo>
                  <a:cubicBezTo>
                    <a:pt x="549552" y="1059665"/>
                    <a:pt x="527076" y="1092099"/>
                    <a:pt x="498739" y="1118403"/>
                  </a:cubicBezTo>
                  <a:cubicBezTo>
                    <a:pt x="441908" y="1170672"/>
                    <a:pt x="364107" y="1199165"/>
                    <a:pt x="287796" y="1192525"/>
                  </a:cubicBezTo>
                  <a:cubicBezTo>
                    <a:pt x="249694" y="1189939"/>
                    <a:pt x="212123" y="1179093"/>
                    <a:pt x="178334" y="1160849"/>
                  </a:cubicBezTo>
                  <a:cubicBezTo>
                    <a:pt x="144472" y="1142662"/>
                    <a:pt x="114671" y="1116822"/>
                    <a:pt x="90949" y="1086159"/>
                  </a:cubicBezTo>
                  <a:cubicBezTo>
                    <a:pt x="79032" y="1070862"/>
                    <a:pt x="68542" y="1054418"/>
                    <a:pt x="59576" y="1037149"/>
                  </a:cubicBezTo>
                  <a:cubicBezTo>
                    <a:pt x="50606" y="1019900"/>
                    <a:pt x="43032" y="1001827"/>
                    <a:pt x="37782" y="983043"/>
                  </a:cubicBezTo>
                  <a:cubicBezTo>
                    <a:pt x="26426" y="945733"/>
                    <a:pt x="23809" y="905969"/>
                    <a:pt x="28977" y="868116"/>
                  </a:cubicBezTo>
                  <a:cubicBezTo>
                    <a:pt x="31811" y="849152"/>
                    <a:pt x="36221" y="830447"/>
                    <a:pt x="42104" y="812426"/>
                  </a:cubicBezTo>
                  <a:cubicBezTo>
                    <a:pt x="48237" y="794467"/>
                    <a:pt x="55820" y="777224"/>
                    <a:pt x="64682" y="761033"/>
                  </a:cubicBezTo>
                  <a:cubicBezTo>
                    <a:pt x="73416" y="744774"/>
                    <a:pt x="83756" y="729748"/>
                    <a:pt x="95009" y="715966"/>
                  </a:cubicBezTo>
                  <a:cubicBezTo>
                    <a:pt x="106076" y="702051"/>
                    <a:pt x="118411" y="689465"/>
                    <a:pt x="132014" y="678763"/>
                  </a:cubicBezTo>
                  <a:cubicBezTo>
                    <a:pt x="185191" y="634521"/>
                    <a:pt x="255732" y="615500"/>
                    <a:pt x="327830" y="615235"/>
                  </a:cubicBezTo>
                  <a:cubicBezTo>
                    <a:pt x="402451" y="615345"/>
                    <a:pt x="477068" y="616474"/>
                    <a:pt x="551705" y="616034"/>
                  </a:cubicBezTo>
                  <a:lnTo>
                    <a:pt x="551133" y="535637"/>
                  </a:lnTo>
                  <a:cubicBezTo>
                    <a:pt x="476836" y="537267"/>
                    <a:pt x="402503" y="542381"/>
                    <a:pt x="328216" y="547953"/>
                  </a:cubicBezTo>
                  <a:cubicBezTo>
                    <a:pt x="286791" y="551092"/>
                    <a:pt x="245866" y="561324"/>
                    <a:pt x="207414" y="577741"/>
                  </a:cubicBezTo>
                  <a:cubicBezTo>
                    <a:pt x="188159" y="585818"/>
                    <a:pt x="169878" y="596165"/>
                    <a:pt x="152535" y="607544"/>
                  </a:cubicBezTo>
                  <a:cubicBezTo>
                    <a:pt x="135275" y="619088"/>
                    <a:pt x="118875" y="631870"/>
                    <a:pt x="104279" y="646499"/>
                  </a:cubicBezTo>
                  <a:cubicBezTo>
                    <a:pt x="89408" y="660816"/>
                    <a:pt x="76368" y="676922"/>
                    <a:pt x="64749" y="693842"/>
                  </a:cubicBezTo>
                  <a:cubicBezTo>
                    <a:pt x="53079" y="710747"/>
                    <a:pt x="42883" y="728663"/>
                    <a:pt x="34629" y="747458"/>
                  </a:cubicBezTo>
                  <a:cubicBezTo>
                    <a:pt x="17394" y="784771"/>
                    <a:pt x="6352" y="824715"/>
                    <a:pt x="1885" y="866152"/>
                  </a:cubicBezTo>
                  <a:cubicBezTo>
                    <a:pt x="-2236" y="907975"/>
                    <a:pt x="375" y="950837"/>
                    <a:pt x="9970" y="992430"/>
                  </a:cubicBezTo>
                  <a:cubicBezTo>
                    <a:pt x="19728" y="1034014"/>
                    <a:pt x="37040" y="1074243"/>
                    <a:pt x="61509" y="1110646"/>
                  </a:cubicBezTo>
                  <a:cubicBezTo>
                    <a:pt x="86039" y="1146906"/>
                    <a:pt x="117942" y="1179481"/>
                    <a:pt x="156091" y="1204289"/>
                  </a:cubicBezTo>
                  <a:cubicBezTo>
                    <a:pt x="194177" y="1229060"/>
                    <a:pt x="238338" y="1245712"/>
                    <a:pt x="283514" y="1252466"/>
                  </a:cubicBezTo>
                  <a:cubicBezTo>
                    <a:pt x="289171" y="1253508"/>
                    <a:pt x="294813" y="1254048"/>
                    <a:pt x="300480" y="1254654"/>
                  </a:cubicBezTo>
                  <a:cubicBezTo>
                    <a:pt x="306133" y="1255279"/>
                    <a:pt x="311806" y="1255895"/>
                    <a:pt x="317762" y="1256075"/>
                  </a:cubicBezTo>
                  <a:cubicBezTo>
                    <a:pt x="323666" y="1256397"/>
                    <a:pt x="329571" y="1256624"/>
                    <a:pt x="335465" y="1256492"/>
                  </a:cubicBezTo>
                  <a:cubicBezTo>
                    <a:pt x="341380" y="1256530"/>
                    <a:pt x="347290" y="1256369"/>
                    <a:pt x="353174" y="1255942"/>
                  </a:cubicBezTo>
                  <a:cubicBezTo>
                    <a:pt x="376793" y="1254645"/>
                    <a:pt x="400261" y="1250553"/>
                    <a:pt x="423035" y="1243941"/>
                  </a:cubicBezTo>
                  <a:cubicBezTo>
                    <a:pt x="445824" y="1237405"/>
                    <a:pt x="468015" y="1228539"/>
                    <a:pt x="489233" y="1217560"/>
                  </a:cubicBezTo>
                  <a:cubicBezTo>
                    <a:pt x="510476" y="1206582"/>
                    <a:pt x="530421" y="1193008"/>
                    <a:pt x="549186" y="1177814"/>
                  </a:cubicBezTo>
                  <a:cubicBezTo>
                    <a:pt x="586334" y="1146896"/>
                    <a:pt x="616899" y="1107567"/>
                    <a:pt x="639569" y="1063890"/>
                  </a:cubicBezTo>
                  <a:cubicBezTo>
                    <a:pt x="642493" y="1058472"/>
                    <a:pt x="645150" y="1052911"/>
                    <a:pt x="647655" y="1047275"/>
                  </a:cubicBezTo>
                  <a:cubicBezTo>
                    <a:pt x="650265" y="1041687"/>
                    <a:pt x="652618" y="1035994"/>
                    <a:pt x="654809" y="1030216"/>
                  </a:cubicBezTo>
                  <a:cubicBezTo>
                    <a:pt x="659476" y="1018801"/>
                    <a:pt x="663257" y="1006999"/>
                    <a:pt x="666391" y="995073"/>
                  </a:cubicBezTo>
                  <a:cubicBezTo>
                    <a:pt x="672849" y="971260"/>
                    <a:pt x="676878" y="946930"/>
                    <a:pt x="679574" y="922646"/>
                  </a:cubicBezTo>
                  <a:cubicBezTo>
                    <a:pt x="680517" y="910473"/>
                    <a:pt x="681745" y="898332"/>
                    <a:pt x="682088" y="886180"/>
                  </a:cubicBezTo>
                  <a:lnTo>
                    <a:pt x="682688" y="870376"/>
                  </a:lnTo>
                  <a:lnTo>
                    <a:pt x="683431" y="855657"/>
                  </a:lnTo>
                  <a:lnTo>
                    <a:pt x="686184" y="796807"/>
                  </a:lnTo>
                  <a:lnTo>
                    <a:pt x="688803" y="679107"/>
                  </a:lnTo>
                  <a:lnTo>
                    <a:pt x="693813" y="443697"/>
                  </a:lnTo>
                  <a:lnTo>
                    <a:pt x="696233" y="325998"/>
                  </a:lnTo>
                  <a:lnTo>
                    <a:pt x="696480" y="311285"/>
                  </a:lnTo>
                  <a:lnTo>
                    <a:pt x="696557" y="307765"/>
                  </a:lnTo>
                  <a:lnTo>
                    <a:pt x="696699" y="305304"/>
                  </a:lnTo>
                  <a:lnTo>
                    <a:pt x="696947" y="300377"/>
                  </a:lnTo>
                  <a:cubicBezTo>
                    <a:pt x="697366" y="293829"/>
                    <a:pt x="698119" y="287341"/>
                    <a:pt x="699157" y="280931"/>
                  </a:cubicBezTo>
                  <a:cubicBezTo>
                    <a:pt x="701329" y="268133"/>
                    <a:pt x="704300" y="255536"/>
                    <a:pt x="708749" y="243443"/>
                  </a:cubicBezTo>
                  <a:cubicBezTo>
                    <a:pt x="717578" y="219233"/>
                    <a:pt x="731456" y="197068"/>
                    <a:pt x="748535" y="177919"/>
                  </a:cubicBezTo>
                  <a:cubicBezTo>
                    <a:pt x="765784" y="158886"/>
                    <a:pt x="786863" y="143473"/>
                    <a:pt x="810018" y="133105"/>
                  </a:cubicBezTo>
                  <a:cubicBezTo>
                    <a:pt x="833212" y="122763"/>
                    <a:pt x="858386" y="117518"/>
                    <a:pt x="884104" y="117471"/>
                  </a:cubicBezTo>
                  <a:cubicBezTo>
                    <a:pt x="909793" y="117042"/>
                    <a:pt x="935244" y="122038"/>
                    <a:pt x="958951" y="132243"/>
                  </a:cubicBezTo>
                  <a:cubicBezTo>
                    <a:pt x="982630" y="142420"/>
                    <a:pt x="1004528" y="157791"/>
                    <a:pt x="1022597" y="177183"/>
                  </a:cubicBezTo>
                  <a:cubicBezTo>
                    <a:pt x="1040533" y="196676"/>
                    <a:pt x="1055059" y="219694"/>
                    <a:pt x="1064326" y="245014"/>
                  </a:cubicBezTo>
                  <a:cubicBezTo>
                    <a:pt x="1073651" y="270250"/>
                    <a:pt x="1077842" y="297883"/>
                    <a:pt x="1076490" y="325602"/>
                  </a:cubicBezTo>
                  <a:cubicBezTo>
                    <a:pt x="1075261" y="353171"/>
                    <a:pt x="1068584" y="380492"/>
                    <a:pt x="1056506" y="405633"/>
                  </a:cubicBezTo>
                  <a:cubicBezTo>
                    <a:pt x="1044352" y="430645"/>
                    <a:pt x="1027207" y="453712"/>
                    <a:pt x="1005710" y="471775"/>
                  </a:cubicBezTo>
                  <a:cubicBezTo>
                    <a:pt x="984288" y="489866"/>
                    <a:pt x="959209" y="503468"/>
                    <a:pt x="932348" y="511175"/>
                  </a:cubicBezTo>
                  <a:cubicBezTo>
                    <a:pt x="918946" y="515149"/>
                    <a:pt x="905106" y="517849"/>
                    <a:pt x="890990" y="519008"/>
                  </a:cubicBezTo>
                  <a:lnTo>
                    <a:pt x="885685" y="519341"/>
                  </a:lnTo>
                  <a:cubicBezTo>
                    <a:pt x="883752" y="519441"/>
                    <a:pt x="882542" y="519633"/>
                    <a:pt x="879856" y="519664"/>
                  </a:cubicBezTo>
                  <a:lnTo>
                    <a:pt x="865540" y="520061"/>
                  </a:lnTo>
                  <a:lnTo>
                    <a:pt x="836888" y="520844"/>
                  </a:lnTo>
                  <a:lnTo>
                    <a:pt x="730189" y="523771"/>
                  </a:lnTo>
                  <a:lnTo>
                    <a:pt x="728218" y="616204"/>
                  </a:lnTo>
                  <a:lnTo>
                    <a:pt x="836888" y="617675"/>
                  </a:lnTo>
                  <a:lnTo>
                    <a:pt x="865540" y="618061"/>
                  </a:lnTo>
                  <a:lnTo>
                    <a:pt x="879856" y="618257"/>
                  </a:lnTo>
                  <a:lnTo>
                    <a:pt x="895201" y="618114"/>
                  </a:lnTo>
                  <a:cubicBezTo>
                    <a:pt x="915889" y="617468"/>
                    <a:pt x="936558" y="614615"/>
                    <a:pt x="956761" y="609661"/>
                  </a:cubicBezTo>
                  <a:cubicBezTo>
                    <a:pt x="997261" y="599960"/>
                    <a:pt x="1035828" y="581224"/>
                    <a:pt x="1068946" y="555083"/>
                  </a:cubicBezTo>
                  <a:cubicBezTo>
                    <a:pt x="1102217" y="529085"/>
                    <a:pt x="1129458" y="495275"/>
                    <a:pt x="1149442" y="457649"/>
                  </a:cubicBezTo>
                  <a:cubicBezTo>
                    <a:pt x="1189523" y="382053"/>
                    <a:pt x="1196829" y="289685"/>
                    <a:pt x="1169730" y="208605"/>
                  </a:cubicBezTo>
                </a:path>
              </a:pathLst>
            </a:custGeom>
            <a:solidFill>
              <a:srgbClr val="FD5F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6">
              <a:extLst>
                <a:ext uri="{FF2B5EF4-FFF2-40B4-BE49-F238E27FC236}">
                  <a16:creationId xmlns:a16="http://schemas.microsoft.com/office/drawing/2014/main" id="{8B090ACA-C732-164E-B35C-3B0CC7E4CCAD}"/>
                </a:ext>
              </a:extLst>
            </p:cNvPr>
            <p:cNvSpPr/>
            <p:nvPr/>
          </p:nvSpPr>
          <p:spPr>
            <a:xfrm>
              <a:off x="3217078" y="2044492"/>
              <a:ext cx="1857509" cy="311376"/>
            </a:xfrm>
            <a:custGeom>
              <a:avLst/>
              <a:gdLst>
                <a:gd name="connsiteX0" fmla="*/ 810565 w 1857509"/>
                <a:gd name="connsiteY0" fmla="*/ 305863 h 311376"/>
                <a:gd name="connsiteX1" fmla="*/ 872975 w 1857509"/>
                <a:gd name="connsiteY1" fmla="*/ 305863 h 311376"/>
                <a:gd name="connsiteX2" fmla="*/ 872975 w 1857509"/>
                <a:gd name="connsiteY2" fmla="*/ 96590 h 311376"/>
                <a:gd name="connsiteX3" fmla="*/ 810565 w 1857509"/>
                <a:gd name="connsiteY3" fmla="*/ 96590 h 311376"/>
                <a:gd name="connsiteX4" fmla="*/ 810565 w 1857509"/>
                <a:gd name="connsiteY4" fmla="*/ 305863 h 311376"/>
                <a:gd name="connsiteX5" fmla="*/ 841770 w 1857509"/>
                <a:gd name="connsiteY5" fmla="*/ 72019 h 311376"/>
                <a:gd name="connsiteX6" fmla="*/ 805437 w 1857509"/>
                <a:gd name="connsiteY6" fmla="*/ 36005 h 311376"/>
                <a:gd name="connsiteX7" fmla="*/ 841770 w 1857509"/>
                <a:gd name="connsiteY7" fmla="*/ 0 h 311376"/>
                <a:gd name="connsiteX8" fmla="*/ 878102 w 1857509"/>
                <a:gd name="connsiteY8" fmla="*/ 36005 h 311376"/>
                <a:gd name="connsiteX9" fmla="*/ 841770 w 1857509"/>
                <a:gd name="connsiteY9" fmla="*/ 72019 h 311376"/>
                <a:gd name="connsiteX10" fmla="*/ 103016 w 1857509"/>
                <a:gd name="connsiteY10" fmla="*/ 144463 h 311376"/>
                <a:gd name="connsiteX11" fmla="*/ 64121 w 1857509"/>
                <a:gd name="connsiteY11" fmla="*/ 144463 h 311376"/>
                <a:gd name="connsiteX12" fmla="*/ 64121 w 1857509"/>
                <a:gd name="connsiteY12" fmla="*/ 66515 h 311376"/>
                <a:gd name="connsiteX13" fmla="*/ 103016 w 1857509"/>
                <a:gd name="connsiteY13" fmla="*/ 66515 h 311376"/>
                <a:gd name="connsiteX14" fmla="*/ 147049 w 1857509"/>
                <a:gd name="connsiteY14" fmla="*/ 105484 h 311376"/>
                <a:gd name="connsiteX15" fmla="*/ 103016 w 1857509"/>
                <a:gd name="connsiteY15" fmla="*/ 144463 h 311376"/>
                <a:gd name="connsiteX16" fmla="*/ 211595 w 1857509"/>
                <a:gd name="connsiteY16" fmla="*/ 105058 h 311376"/>
                <a:gd name="connsiteX17" fmla="*/ 101740 w 1857509"/>
                <a:gd name="connsiteY17" fmla="*/ 9321 h 311376"/>
                <a:gd name="connsiteX18" fmla="*/ 0 w 1857509"/>
                <a:gd name="connsiteY18" fmla="*/ 9321 h 311376"/>
                <a:gd name="connsiteX19" fmla="*/ 0 w 1857509"/>
                <a:gd name="connsiteY19" fmla="*/ 305863 h 311376"/>
                <a:gd name="connsiteX20" fmla="*/ 64121 w 1857509"/>
                <a:gd name="connsiteY20" fmla="*/ 305863 h 311376"/>
                <a:gd name="connsiteX21" fmla="*/ 64121 w 1857509"/>
                <a:gd name="connsiteY21" fmla="*/ 200805 h 311376"/>
                <a:gd name="connsiteX22" fmla="*/ 101740 w 1857509"/>
                <a:gd name="connsiteY22" fmla="*/ 200805 h 311376"/>
                <a:gd name="connsiteX23" fmla="*/ 211595 w 1857509"/>
                <a:gd name="connsiteY23" fmla="*/ 105058 h 311376"/>
                <a:gd name="connsiteX24" fmla="*/ 327867 w 1857509"/>
                <a:gd name="connsiteY24" fmla="*/ 139377 h 311376"/>
                <a:gd name="connsiteX25" fmla="*/ 374887 w 1857509"/>
                <a:gd name="connsiteY25" fmla="*/ 177929 h 311376"/>
                <a:gd name="connsiteX26" fmla="*/ 280419 w 1857509"/>
                <a:gd name="connsiteY26" fmla="*/ 177929 h 311376"/>
                <a:gd name="connsiteX27" fmla="*/ 327867 w 1857509"/>
                <a:gd name="connsiteY27" fmla="*/ 139377 h 311376"/>
                <a:gd name="connsiteX28" fmla="*/ 330860 w 1857509"/>
                <a:gd name="connsiteY28" fmla="*/ 311376 h 311376"/>
                <a:gd name="connsiteX29" fmla="*/ 428749 w 1857509"/>
                <a:gd name="connsiteY29" fmla="*/ 255877 h 311376"/>
                <a:gd name="connsiteX30" fmla="*/ 376169 w 1857509"/>
                <a:gd name="connsiteY30" fmla="*/ 235114 h 311376"/>
                <a:gd name="connsiteX31" fmla="*/ 330860 w 1857509"/>
                <a:gd name="connsiteY31" fmla="*/ 260538 h 311376"/>
                <a:gd name="connsiteX32" fmla="*/ 279990 w 1857509"/>
                <a:gd name="connsiteY32" fmla="*/ 218168 h 311376"/>
                <a:gd name="connsiteX33" fmla="*/ 435158 w 1857509"/>
                <a:gd name="connsiteY33" fmla="*/ 218168 h 311376"/>
                <a:gd name="connsiteX34" fmla="*/ 436016 w 1857509"/>
                <a:gd name="connsiteY34" fmla="*/ 202927 h 311376"/>
                <a:gd name="connsiteX35" fmla="*/ 328296 w 1857509"/>
                <a:gd name="connsiteY35" fmla="*/ 91077 h 311376"/>
                <a:gd name="connsiteX36" fmla="*/ 218866 w 1857509"/>
                <a:gd name="connsiteY36" fmla="*/ 201231 h 311376"/>
                <a:gd name="connsiteX37" fmla="*/ 330860 w 1857509"/>
                <a:gd name="connsiteY37" fmla="*/ 311376 h 311376"/>
                <a:gd name="connsiteX38" fmla="*/ 599267 w 1857509"/>
                <a:gd name="connsiteY38" fmla="*/ 156749 h 311376"/>
                <a:gd name="connsiteX39" fmla="*/ 583447 w 1857509"/>
                <a:gd name="connsiteY39" fmla="*/ 154210 h 311376"/>
                <a:gd name="connsiteX40" fmla="*/ 528309 w 1857509"/>
                <a:gd name="connsiteY40" fmla="*/ 220716 h 311376"/>
                <a:gd name="connsiteX41" fmla="*/ 528309 w 1857509"/>
                <a:gd name="connsiteY41" fmla="*/ 305863 h 311376"/>
                <a:gd name="connsiteX42" fmla="*/ 466326 w 1857509"/>
                <a:gd name="connsiteY42" fmla="*/ 305863 h 311376"/>
                <a:gd name="connsiteX43" fmla="*/ 466326 w 1857509"/>
                <a:gd name="connsiteY43" fmla="*/ 96590 h 311376"/>
                <a:gd name="connsiteX44" fmla="*/ 527879 w 1857509"/>
                <a:gd name="connsiteY44" fmla="*/ 96590 h 311376"/>
                <a:gd name="connsiteX45" fmla="*/ 527879 w 1857509"/>
                <a:gd name="connsiteY45" fmla="*/ 130908 h 311376"/>
                <a:gd name="connsiteX46" fmla="*/ 588579 w 1857509"/>
                <a:gd name="connsiteY46" fmla="*/ 91929 h 311376"/>
                <a:gd name="connsiteX47" fmla="*/ 599267 w 1857509"/>
                <a:gd name="connsiteY47" fmla="*/ 93199 h 311376"/>
                <a:gd name="connsiteX48" fmla="*/ 599267 w 1857509"/>
                <a:gd name="connsiteY48" fmla="*/ 156749 h 311376"/>
                <a:gd name="connsiteX49" fmla="*/ 693952 w 1857509"/>
                <a:gd name="connsiteY49" fmla="*/ 171147 h 311376"/>
                <a:gd name="connsiteX50" fmla="*/ 676427 w 1857509"/>
                <a:gd name="connsiteY50" fmla="*/ 155053 h 311376"/>
                <a:gd name="connsiteX51" fmla="*/ 696087 w 1857509"/>
                <a:gd name="connsiteY51" fmla="*/ 140646 h 311376"/>
                <a:gd name="connsiteX52" fmla="*/ 729432 w 1857509"/>
                <a:gd name="connsiteY52" fmla="*/ 166487 h 311376"/>
                <a:gd name="connsiteX53" fmla="*/ 780296 w 1857509"/>
                <a:gd name="connsiteY53" fmla="*/ 139803 h 311376"/>
                <a:gd name="connsiteX54" fmla="*/ 696516 w 1857509"/>
                <a:gd name="connsiteY54" fmla="*/ 91086 h 311376"/>
                <a:gd name="connsiteX55" fmla="*/ 614869 w 1857509"/>
                <a:gd name="connsiteY55" fmla="*/ 158861 h 311376"/>
                <a:gd name="connsiteX56" fmla="*/ 675145 w 1857509"/>
                <a:gd name="connsiteY56" fmla="*/ 223254 h 311376"/>
                <a:gd name="connsiteX57" fmla="*/ 699937 w 1857509"/>
                <a:gd name="connsiteY57" fmla="*/ 229184 h 311376"/>
                <a:gd name="connsiteX58" fmla="*/ 719173 w 1857509"/>
                <a:gd name="connsiteY58" fmla="*/ 244861 h 311376"/>
                <a:gd name="connsiteX59" fmla="*/ 696945 w 1857509"/>
                <a:gd name="connsiteY59" fmla="*/ 260955 h 311376"/>
                <a:gd name="connsiteX60" fmla="*/ 657615 w 1857509"/>
                <a:gd name="connsiteY60" fmla="*/ 232575 h 311376"/>
                <a:gd name="connsiteX61" fmla="*/ 607174 w 1857509"/>
                <a:gd name="connsiteY61" fmla="*/ 260112 h 311376"/>
                <a:gd name="connsiteX62" fmla="*/ 696516 w 1857509"/>
                <a:gd name="connsiteY62" fmla="*/ 311376 h 311376"/>
                <a:gd name="connsiteX63" fmla="*/ 781578 w 1857509"/>
                <a:gd name="connsiteY63" fmla="*/ 239784 h 311376"/>
                <a:gd name="connsiteX64" fmla="*/ 720454 w 1857509"/>
                <a:gd name="connsiteY64" fmla="*/ 177929 h 311376"/>
                <a:gd name="connsiteX65" fmla="*/ 693952 w 1857509"/>
                <a:gd name="connsiteY65" fmla="*/ 171147 h 311376"/>
                <a:gd name="connsiteX66" fmla="*/ 984924 w 1857509"/>
                <a:gd name="connsiteY66" fmla="*/ 171147 h 311376"/>
                <a:gd name="connsiteX67" fmla="*/ 967398 w 1857509"/>
                <a:gd name="connsiteY67" fmla="*/ 155053 h 311376"/>
                <a:gd name="connsiteX68" fmla="*/ 987057 w 1857509"/>
                <a:gd name="connsiteY68" fmla="*/ 140646 h 311376"/>
                <a:gd name="connsiteX69" fmla="*/ 1020404 w 1857509"/>
                <a:gd name="connsiteY69" fmla="*/ 166487 h 311376"/>
                <a:gd name="connsiteX70" fmla="*/ 1071268 w 1857509"/>
                <a:gd name="connsiteY70" fmla="*/ 139803 h 311376"/>
                <a:gd name="connsiteX71" fmla="*/ 987486 w 1857509"/>
                <a:gd name="connsiteY71" fmla="*/ 91086 h 311376"/>
                <a:gd name="connsiteX72" fmla="*/ 905840 w 1857509"/>
                <a:gd name="connsiteY72" fmla="*/ 158861 h 311376"/>
                <a:gd name="connsiteX73" fmla="*/ 966112 w 1857509"/>
                <a:gd name="connsiteY73" fmla="*/ 223254 h 311376"/>
                <a:gd name="connsiteX74" fmla="*/ 990905 w 1857509"/>
                <a:gd name="connsiteY74" fmla="*/ 229184 h 311376"/>
                <a:gd name="connsiteX75" fmla="*/ 1010146 w 1857509"/>
                <a:gd name="connsiteY75" fmla="*/ 244861 h 311376"/>
                <a:gd name="connsiteX76" fmla="*/ 987915 w 1857509"/>
                <a:gd name="connsiteY76" fmla="*/ 260955 h 311376"/>
                <a:gd name="connsiteX77" fmla="*/ 948591 w 1857509"/>
                <a:gd name="connsiteY77" fmla="*/ 232575 h 311376"/>
                <a:gd name="connsiteX78" fmla="*/ 898149 w 1857509"/>
                <a:gd name="connsiteY78" fmla="*/ 260112 h 311376"/>
                <a:gd name="connsiteX79" fmla="*/ 987486 w 1857509"/>
                <a:gd name="connsiteY79" fmla="*/ 311376 h 311376"/>
                <a:gd name="connsiteX80" fmla="*/ 1072554 w 1857509"/>
                <a:gd name="connsiteY80" fmla="*/ 239784 h 311376"/>
                <a:gd name="connsiteX81" fmla="*/ 1011422 w 1857509"/>
                <a:gd name="connsiteY81" fmla="*/ 177929 h 311376"/>
                <a:gd name="connsiteX82" fmla="*/ 984924 w 1857509"/>
                <a:gd name="connsiteY82" fmla="*/ 171147 h 311376"/>
                <a:gd name="connsiteX83" fmla="*/ 1176300 w 1857509"/>
                <a:gd name="connsiteY83" fmla="*/ 35162 h 311376"/>
                <a:gd name="connsiteX84" fmla="*/ 1176300 w 1857509"/>
                <a:gd name="connsiteY84" fmla="*/ 96590 h 311376"/>
                <a:gd name="connsiteX85" fmla="*/ 1229735 w 1857509"/>
                <a:gd name="connsiteY85" fmla="*/ 96590 h 311376"/>
                <a:gd name="connsiteX86" fmla="*/ 1229735 w 1857509"/>
                <a:gd name="connsiteY86" fmla="*/ 147428 h 311376"/>
                <a:gd name="connsiteX87" fmla="*/ 1176300 w 1857509"/>
                <a:gd name="connsiteY87" fmla="*/ 147428 h 311376"/>
                <a:gd name="connsiteX88" fmla="*/ 1176300 w 1857509"/>
                <a:gd name="connsiteY88" fmla="*/ 224107 h 311376"/>
                <a:gd name="connsiteX89" fmla="*/ 1206656 w 1857509"/>
                <a:gd name="connsiteY89" fmla="*/ 255451 h 311376"/>
                <a:gd name="connsiteX90" fmla="*/ 1229735 w 1857509"/>
                <a:gd name="connsiteY90" fmla="*/ 249095 h 311376"/>
                <a:gd name="connsiteX91" fmla="*/ 1229735 w 1857509"/>
                <a:gd name="connsiteY91" fmla="*/ 302482 h 311376"/>
                <a:gd name="connsiteX92" fmla="*/ 1186139 w 1857509"/>
                <a:gd name="connsiteY92" fmla="*/ 310950 h 311376"/>
                <a:gd name="connsiteX93" fmla="*/ 1114321 w 1857509"/>
                <a:gd name="connsiteY93" fmla="*/ 237236 h 311376"/>
                <a:gd name="connsiteX94" fmla="*/ 1114321 w 1857509"/>
                <a:gd name="connsiteY94" fmla="*/ 147428 h 311376"/>
                <a:gd name="connsiteX95" fmla="*/ 1084393 w 1857509"/>
                <a:gd name="connsiteY95" fmla="*/ 147428 h 311376"/>
                <a:gd name="connsiteX96" fmla="*/ 1084393 w 1857509"/>
                <a:gd name="connsiteY96" fmla="*/ 96590 h 311376"/>
                <a:gd name="connsiteX97" fmla="*/ 1114321 w 1857509"/>
                <a:gd name="connsiteY97" fmla="*/ 96590 h 311376"/>
                <a:gd name="connsiteX98" fmla="*/ 1114321 w 1857509"/>
                <a:gd name="connsiteY98" fmla="*/ 35162 h 311376"/>
                <a:gd name="connsiteX99" fmla="*/ 1176300 w 1857509"/>
                <a:gd name="connsiteY99" fmla="*/ 35162 h 311376"/>
                <a:gd name="connsiteX100" fmla="*/ 1352551 w 1857509"/>
                <a:gd name="connsiteY100" fmla="*/ 139377 h 311376"/>
                <a:gd name="connsiteX101" fmla="*/ 1399566 w 1857509"/>
                <a:gd name="connsiteY101" fmla="*/ 177929 h 311376"/>
                <a:gd name="connsiteX102" fmla="*/ 1305097 w 1857509"/>
                <a:gd name="connsiteY102" fmla="*/ 177929 h 311376"/>
                <a:gd name="connsiteX103" fmla="*/ 1352551 w 1857509"/>
                <a:gd name="connsiteY103" fmla="*/ 139377 h 311376"/>
                <a:gd name="connsiteX104" fmla="*/ 1355541 w 1857509"/>
                <a:gd name="connsiteY104" fmla="*/ 311376 h 311376"/>
                <a:gd name="connsiteX105" fmla="*/ 1453430 w 1857509"/>
                <a:gd name="connsiteY105" fmla="*/ 255877 h 311376"/>
                <a:gd name="connsiteX106" fmla="*/ 1400852 w 1857509"/>
                <a:gd name="connsiteY106" fmla="*/ 235114 h 311376"/>
                <a:gd name="connsiteX107" fmla="*/ 1355541 w 1857509"/>
                <a:gd name="connsiteY107" fmla="*/ 260538 h 311376"/>
                <a:gd name="connsiteX108" fmla="*/ 1304669 w 1857509"/>
                <a:gd name="connsiteY108" fmla="*/ 218168 h 311376"/>
                <a:gd name="connsiteX109" fmla="*/ 1459840 w 1857509"/>
                <a:gd name="connsiteY109" fmla="*/ 218168 h 311376"/>
                <a:gd name="connsiteX110" fmla="*/ 1460688 w 1857509"/>
                <a:gd name="connsiteY110" fmla="*/ 202927 h 311376"/>
                <a:gd name="connsiteX111" fmla="*/ 1352979 w 1857509"/>
                <a:gd name="connsiteY111" fmla="*/ 91077 h 311376"/>
                <a:gd name="connsiteX112" fmla="*/ 1243547 w 1857509"/>
                <a:gd name="connsiteY112" fmla="*/ 201231 h 311376"/>
                <a:gd name="connsiteX113" fmla="*/ 1355541 w 1857509"/>
                <a:gd name="connsiteY113" fmla="*/ 311376 h 311376"/>
                <a:gd name="connsiteX114" fmla="*/ 1553414 w 1857509"/>
                <a:gd name="connsiteY114" fmla="*/ 305863 h 311376"/>
                <a:gd name="connsiteX115" fmla="*/ 1491006 w 1857509"/>
                <a:gd name="connsiteY115" fmla="*/ 305863 h 311376"/>
                <a:gd name="connsiteX116" fmla="*/ 1491006 w 1857509"/>
                <a:gd name="connsiteY116" fmla="*/ 96590 h 311376"/>
                <a:gd name="connsiteX117" fmla="*/ 1553414 w 1857509"/>
                <a:gd name="connsiteY117" fmla="*/ 96590 h 311376"/>
                <a:gd name="connsiteX118" fmla="*/ 1553414 w 1857509"/>
                <a:gd name="connsiteY118" fmla="*/ 123283 h 311376"/>
                <a:gd name="connsiteX119" fmla="*/ 1615822 w 1857509"/>
                <a:gd name="connsiteY119" fmla="*/ 91086 h 311376"/>
                <a:gd name="connsiteX120" fmla="*/ 1693631 w 1857509"/>
                <a:gd name="connsiteY120" fmla="*/ 176660 h 311376"/>
                <a:gd name="connsiteX121" fmla="*/ 1693631 w 1857509"/>
                <a:gd name="connsiteY121" fmla="*/ 305863 h 311376"/>
                <a:gd name="connsiteX122" fmla="*/ 1631214 w 1857509"/>
                <a:gd name="connsiteY122" fmla="*/ 305863 h 311376"/>
                <a:gd name="connsiteX123" fmla="*/ 1631214 w 1857509"/>
                <a:gd name="connsiteY123" fmla="*/ 191058 h 311376"/>
                <a:gd name="connsiteX124" fmla="*/ 1593171 w 1857509"/>
                <a:gd name="connsiteY124" fmla="*/ 147845 h 311376"/>
                <a:gd name="connsiteX125" fmla="*/ 1553414 w 1857509"/>
                <a:gd name="connsiteY125" fmla="*/ 194875 h 311376"/>
                <a:gd name="connsiteX126" fmla="*/ 1553414 w 1857509"/>
                <a:gd name="connsiteY126" fmla="*/ 305863 h 311376"/>
                <a:gd name="connsiteX127" fmla="*/ 1804083 w 1857509"/>
                <a:gd name="connsiteY127" fmla="*/ 96590 h 311376"/>
                <a:gd name="connsiteX128" fmla="*/ 1804083 w 1857509"/>
                <a:gd name="connsiteY128" fmla="*/ 35162 h 311376"/>
                <a:gd name="connsiteX129" fmla="*/ 1742095 w 1857509"/>
                <a:gd name="connsiteY129" fmla="*/ 35162 h 311376"/>
                <a:gd name="connsiteX130" fmla="*/ 1742095 w 1857509"/>
                <a:gd name="connsiteY130" fmla="*/ 96590 h 311376"/>
                <a:gd name="connsiteX131" fmla="*/ 1712177 w 1857509"/>
                <a:gd name="connsiteY131" fmla="*/ 96590 h 311376"/>
                <a:gd name="connsiteX132" fmla="*/ 1712177 w 1857509"/>
                <a:gd name="connsiteY132" fmla="*/ 147428 h 311376"/>
                <a:gd name="connsiteX133" fmla="*/ 1742095 w 1857509"/>
                <a:gd name="connsiteY133" fmla="*/ 147428 h 311376"/>
                <a:gd name="connsiteX134" fmla="*/ 1742095 w 1857509"/>
                <a:gd name="connsiteY134" fmla="*/ 237236 h 311376"/>
                <a:gd name="connsiteX135" fmla="*/ 1813913 w 1857509"/>
                <a:gd name="connsiteY135" fmla="*/ 310950 h 311376"/>
                <a:gd name="connsiteX136" fmla="*/ 1857509 w 1857509"/>
                <a:gd name="connsiteY136" fmla="*/ 302482 h 311376"/>
                <a:gd name="connsiteX137" fmla="*/ 1857509 w 1857509"/>
                <a:gd name="connsiteY137" fmla="*/ 249095 h 311376"/>
                <a:gd name="connsiteX138" fmla="*/ 1834439 w 1857509"/>
                <a:gd name="connsiteY138" fmla="*/ 255451 h 311376"/>
                <a:gd name="connsiteX139" fmla="*/ 1804083 w 1857509"/>
                <a:gd name="connsiteY139" fmla="*/ 224107 h 311376"/>
                <a:gd name="connsiteX140" fmla="*/ 1804083 w 1857509"/>
                <a:gd name="connsiteY140" fmla="*/ 147428 h 311376"/>
                <a:gd name="connsiteX141" fmla="*/ 1857509 w 1857509"/>
                <a:gd name="connsiteY141" fmla="*/ 147428 h 311376"/>
                <a:gd name="connsiteX142" fmla="*/ 1857509 w 1857509"/>
                <a:gd name="connsiteY142" fmla="*/ 96590 h 311376"/>
                <a:gd name="connsiteX143" fmla="*/ 1804083 w 1857509"/>
                <a:gd name="connsiteY143" fmla="*/ 96590 h 3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857509" h="311376">
                  <a:moveTo>
                    <a:pt x="810565" y="305863"/>
                  </a:moveTo>
                  <a:lnTo>
                    <a:pt x="872975" y="305863"/>
                  </a:lnTo>
                  <a:lnTo>
                    <a:pt x="872975" y="96590"/>
                  </a:lnTo>
                  <a:lnTo>
                    <a:pt x="810565" y="96590"/>
                  </a:lnTo>
                  <a:lnTo>
                    <a:pt x="810565" y="305863"/>
                  </a:lnTo>
                  <a:close/>
                  <a:moveTo>
                    <a:pt x="841770" y="72019"/>
                  </a:moveTo>
                  <a:cubicBezTo>
                    <a:pt x="821677" y="72019"/>
                    <a:pt x="805437" y="55499"/>
                    <a:pt x="805437" y="36005"/>
                  </a:cubicBezTo>
                  <a:cubicBezTo>
                    <a:pt x="805437" y="16520"/>
                    <a:pt x="821677" y="0"/>
                    <a:pt x="841770" y="0"/>
                  </a:cubicBezTo>
                  <a:cubicBezTo>
                    <a:pt x="861859" y="0"/>
                    <a:pt x="878102" y="16520"/>
                    <a:pt x="878102" y="36005"/>
                  </a:cubicBezTo>
                  <a:cubicBezTo>
                    <a:pt x="878102" y="55499"/>
                    <a:pt x="861859" y="72019"/>
                    <a:pt x="841770" y="72019"/>
                  </a:cubicBezTo>
                  <a:close/>
                  <a:moveTo>
                    <a:pt x="103016" y="144463"/>
                  </a:moveTo>
                  <a:lnTo>
                    <a:pt x="64121" y="144463"/>
                  </a:lnTo>
                  <a:lnTo>
                    <a:pt x="64121" y="66515"/>
                  </a:lnTo>
                  <a:lnTo>
                    <a:pt x="103016" y="66515"/>
                  </a:lnTo>
                  <a:cubicBezTo>
                    <a:pt x="128666" y="66515"/>
                    <a:pt x="147049" y="80923"/>
                    <a:pt x="147049" y="105484"/>
                  </a:cubicBezTo>
                  <a:cubicBezTo>
                    <a:pt x="147049" y="130056"/>
                    <a:pt x="128666" y="144463"/>
                    <a:pt x="103016" y="144463"/>
                  </a:cubicBezTo>
                  <a:close/>
                  <a:moveTo>
                    <a:pt x="211595" y="105058"/>
                  </a:moveTo>
                  <a:cubicBezTo>
                    <a:pt x="211595" y="44056"/>
                    <a:pt x="166714" y="9321"/>
                    <a:pt x="101740" y="9321"/>
                  </a:cubicBezTo>
                  <a:lnTo>
                    <a:pt x="0" y="9321"/>
                  </a:lnTo>
                  <a:lnTo>
                    <a:pt x="0" y="305863"/>
                  </a:lnTo>
                  <a:lnTo>
                    <a:pt x="64121" y="305863"/>
                  </a:lnTo>
                  <a:lnTo>
                    <a:pt x="64121" y="200805"/>
                  </a:lnTo>
                  <a:lnTo>
                    <a:pt x="101740" y="200805"/>
                  </a:lnTo>
                  <a:cubicBezTo>
                    <a:pt x="166714" y="200805"/>
                    <a:pt x="211595" y="165644"/>
                    <a:pt x="211595" y="105058"/>
                  </a:cubicBezTo>
                  <a:close/>
                  <a:moveTo>
                    <a:pt x="327867" y="139377"/>
                  </a:moveTo>
                  <a:cubicBezTo>
                    <a:pt x="353088" y="139377"/>
                    <a:pt x="372324" y="155480"/>
                    <a:pt x="374887" y="177929"/>
                  </a:cubicBezTo>
                  <a:lnTo>
                    <a:pt x="280419" y="177929"/>
                  </a:lnTo>
                  <a:cubicBezTo>
                    <a:pt x="282982" y="158018"/>
                    <a:pt x="303076" y="139377"/>
                    <a:pt x="327867" y="139377"/>
                  </a:cubicBezTo>
                  <a:close/>
                  <a:moveTo>
                    <a:pt x="330860" y="311376"/>
                  </a:moveTo>
                  <a:cubicBezTo>
                    <a:pt x="377027" y="311376"/>
                    <a:pt x="411224" y="290186"/>
                    <a:pt x="428749" y="255877"/>
                  </a:cubicBezTo>
                  <a:lnTo>
                    <a:pt x="376169" y="235114"/>
                  </a:lnTo>
                  <a:cubicBezTo>
                    <a:pt x="366339" y="250791"/>
                    <a:pt x="353941" y="260538"/>
                    <a:pt x="330860" y="260538"/>
                  </a:cubicBezTo>
                  <a:cubicBezTo>
                    <a:pt x="304782" y="260538"/>
                    <a:pt x="282129" y="242739"/>
                    <a:pt x="279990" y="218168"/>
                  </a:cubicBezTo>
                  <a:lnTo>
                    <a:pt x="435158" y="218168"/>
                  </a:lnTo>
                  <a:cubicBezTo>
                    <a:pt x="435587" y="215629"/>
                    <a:pt x="436016" y="210126"/>
                    <a:pt x="436016" y="202927"/>
                  </a:cubicBezTo>
                  <a:cubicBezTo>
                    <a:pt x="436016" y="137264"/>
                    <a:pt x="391989" y="91077"/>
                    <a:pt x="328296" y="91077"/>
                  </a:cubicBezTo>
                  <a:cubicBezTo>
                    <a:pt x="265886" y="91077"/>
                    <a:pt x="218866" y="138107"/>
                    <a:pt x="218866" y="201231"/>
                  </a:cubicBezTo>
                  <a:cubicBezTo>
                    <a:pt x="218866" y="266041"/>
                    <a:pt x="265028" y="311376"/>
                    <a:pt x="330860" y="311376"/>
                  </a:cubicBezTo>
                  <a:close/>
                  <a:moveTo>
                    <a:pt x="599267" y="156749"/>
                  </a:moveTo>
                  <a:cubicBezTo>
                    <a:pt x="595846" y="155053"/>
                    <a:pt x="589861" y="154210"/>
                    <a:pt x="583447" y="154210"/>
                  </a:cubicBezTo>
                  <a:cubicBezTo>
                    <a:pt x="548825" y="154210"/>
                    <a:pt x="528309" y="179625"/>
                    <a:pt x="528309" y="220716"/>
                  </a:cubicBezTo>
                  <a:lnTo>
                    <a:pt x="528309" y="305863"/>
                  </a:lnTo>
                  <a:lnTo>
                    <a:pt x="466326" y="305863"/>
                  </a:lnTo>
                  <a:lnTo>
                    <a:pt x="466326" y="96590"/>
                  </a:lnTo>
                  <a:lnTo>
                    <a:pt x="527879" y="96590"/>
                  </a:lnTo>
                  <a:lnTo>
                    <a:pt x="527879" y="130908"/>
                  </a:lnTo>
                  <a:cubicBezTo>
                    <a:pt x="538996" y="106754"/>
                    <a:pt x="561219" y="91929"/>
                    <a:pt x="588579" y="91929"/>
                  </a:cubicBezTo>
                  <a:cubicBezTo>
                    <a:pt x="593282" y="91929"/>
                    <a:pt x="597985" y="92773"/>
                    <a:pt x="599267" y="93199"/>
                  </a:cubicBezTo>
                  <a:lnTo>
                    <a:pt x="599267" y="156749"/>
                  </a:lnTo>
                  <a:close/>
                  <a:moveTo>
                    <a:pt x="693952" y="171147"/>
                  </a:moveTo>
                  <a:cubicBezTo>
                    <a:pt x="682412" y="168182"/>
                    <a:pt x="676427" y="162679"/>
                    <a:pt x="676427" y="155053"/>
                  </a:cubicBezTo>
                  <a:cubicBezTo>
                    <a:pt x="676427" y="146576"/>
                    <a:pt x="684546" y="140646"/>
                    <a:pt x="696087" y="140646"/>
                  </a:cubicBezTo>
                  <a:cubicBezTo>
                    <a:pt x="708909" y="140646"/>
                    <a:pt x="723018" y="150810"/>
                    <a:pt x="729432" y="166487"/>
                  </a:cubicBezTo>
                  <a:lnTo>
                    <a:pt x="780296" y="139803"/>
                  </a:lnTo>
                  <a:cubicBezTo>
                    <a:pt x="767046" y="110562"/>
                    <a:pt x="732853" y="91086"/>
                    <a:pt x="696516" y="91086"/>
                  </a:cubicBezTo>
                  <a:cubicBezTo>
                    <a:pt x="648214" y="91086"/>
                    <a:pt x="614869" y="119039"/>
                    <a:pt x="614869" y="158861"/>
                  </a:cubicBezTo>
                  <a:cubicBezTo>
                    <a:pt x="614869" y="191910"/>
                    <a:pt x="635392" y="213934"/>
                    <a:pt x="675145" y="223254"/>
                  </a:cubicBezTo>
                  <a:lnTo>
                    <a:pt x="699937" y="229184"/>
                  </a:lnTo>
                  <a:cubicBezTo>
                    <a:pt x="712759" y="232149"/>
                    <a:pt x="719173" y="237662"/>
                    <a:pt x="719173" y="244861"/>
                  </a:cubicBezTo>
                  <a:cubicBezTo>
                    <a:pt x="719173" y="255025"/>
                    <a:pt x="710196" y="260955"/>
                    <a:pt x="696945" y="260955"/>
                  </a:cubicBezTo>
                  <a:cubicBezTo>
                    <a:pt x="681130" y="260955"/>
                    <a:pt x="665310" y="249948"/>
                    <a:pt x="657615" y="232575"/>
                  </a:cubicBezTo>
                  <a:lnTo>
                    <a:pt x="607174" y="260112"/>
                  </a:lnTo>
                  <a:cubicBezTo>
                    <a:pt x="621283" y="292308"/>
                    <a:pt x="654622" y="311376"/>
                    <a:pt x="696516" y="311376"/>
                  </a:cubicBezTo>
                  <a:cubicBezTo>
                    <a:pt x="745675" y="311376"/>
                    <a:pt x="781578" y="281718"/>
                    <a:pt x="781578" y="239784"/>
                  </a:cubicBezTo>
                  <a:cubicBezTo>
                    <a:pt x="781578" y="210126"/>
                    <a:pt x="760208" y="188093"/>
                    <a:pt x="720454" y="177929"/>
                  </a:cubicBezTo>
                  <a:lnTo>
                    <a:pt x="693952" y="171147"/>
                  </a:lnTo>
                  <a:close/>
                  <a:moveTo>
                    <a:pt x="984924" y="171147"/>
                  </a:moveTo>
                  <a:cubicBezTo>
                    <a:pt x="973379" y="168182"/>
                    <a:pt x="967398" y="162679"/>
                    <a:pt x="967398" y="155053"/>
                  </a:cubicBezTo>
                  <a:cubicBezTo>
                    <a:pt x="967398" y="146576"/>
                    <a:pt x="975513" y="140646"/>
                    <a:pt x="987057" y="140646"/>
                  </a:cubicBezTo>
                  <a:cubicBezTo>
                    <a:pt x="999887" y="140646"/>
                    <a:pt x="1013994" y="150810"/>
                    <a:pt x="1020404" y="166487"/>
                  </a:cubicBezTo>
                  <a:lnTo>
                    <a:pt x="1071268" y="139803"/>
                  </a:lnTo>
                  <a:cubicBezTo>
                    <a:pt x="1058019" y="110562"/>
                    <a:pt x="1023824" y="91086"/>
                    <a:pt x="987486" y="91086"/>
                  </a:cubicBezTo>
                  <a:cubicBezTo>
                    <a:pt x="939185" y="91086"/>
                    <a:pt x="905840" y="119039"/>
                    <a:pt x="905840" y="158861"/>
                  </a:cubicBezTo>
                  <a:cubicBezTo>
                    <a:pt x="905840" y="191910"/>
                    <a:pt x="926362" y="213934"/>
                    <a:pt x="966112" y="223254"/>
                  </a:cubicBezTo>
                  <a:lnTo>
                    <a:pt x="990905" y="229184"/>
                  </a:lnTo>
                  <a:cubicBezTo>
                    <a:pt x="1003726" y="232149"/>
                    <a:pt x="1010146" y="237662"/>
                    <a:pt x="1010146" y="244861"/>
                  </a:cubicBezTo>
                  <a:cubicBezTo>
                    <a:pt x="1010146" y="255025"/>
                    <a:pt x="1001164" y="260955"/>
                    <a:pt x="987915" y="260955"/>
                  </a:cubicBezTo>
                  <a:cubicBezTo>
                    <a:pt x="972103" y="260955"/>
                    <a:pt x="956282" y="249948"/>
                    <a:pt x="948591" y="232575"/>
                  </a:cubicBezTo>
                  <a:lnTo>
                    <a:pt x="898149" y="260112"/>
                  </a:lnTo>
                  <a:cubicBezTo>
                    <a:pt x="912254" y="292308"/>
                    <a:pt x="945598" y="311376"/>
                    <a:pt x="987486" y="311376"/>
                  </a:cubicBezTo>
                  <a:cubicBezTo>
                    <a:pt x="1036644" y="311376"/>
                    <a:pt x="1072554" y="281718"/>
                    <a:pt x="1072554" y="239784"/>
                  </a:cubicBezTo>
                  <a:cubicBezTo>
                    <a:pt x="1072554" y="210126"/>
                    <a:pt x="1051180" y="188093"/>
                    <a:pt x="1011422" y="177929"/>
                  </a:cubicBezTo>
                  <a:lnTo>
                    <a:pt x="984924" y="171147"/>
                  </a:lnTo>
                  <a:close/>
                  <a:moveTo>
                    <a:pt x="1176300" y="35162"/>
                  </a:moveTo>
                  <a:lnTo>
                    <a:pt x="1176300" y="96590"/>
                  </a:lnTo>
                  <a:lnTo>
                    <a:pt x="1229735" y="96590"/>
                  </a:lnTo>
                  <a:lnTo>
                    <a:pt x="1229735" y="147428"/>
                  </a:lnTo>
                  <a:lnTo>
                    <a:pt x="1176300" y="147428"/>
                  </a:lnTo>
                  <a:lnTo>
                    <a:pt x="1176300" y="224107"/>
                  </a:lnTo>
                  <a:cubicBezTo>
                    <a:pt x="1176300" y="246557"/>
                    <a:pt x="1186139" y="255451"/>
                    <a:pt x="1206656" y="255451"/>
                  </a:cubicBezTo>
                  <a:cubicBezTo>
                    <a:pt x="1214352" y="255451"/>
                    <a:pt x="1222896" y="253339"/>
                    <a:pt x="1229735" y="249095"/>
                  </a:cubicBezTo>
                  <a:lnTo>
                    <a:pt x="1229735" y="302482"/>
                  </a:lnTo>
                  <a:cubicBezTo>
                    <a:pt x="1220334" y="307132"/>
                    <a:pt x="1206228" y="310950"/>
                    <a:pt x="1186139" y="310950"/>
                  </a:cubicBezTo>
                  <a:cubicBezTo>
                    <a:pt x="1141677" y="310950"/>
                    <a:pt x="1114321" y="283840"/>
                    <a:pt x="1114321" y="237236"/>
                  </a:cubicBezTo>
                  <a:lnTo>
                    <a:pt x="1114321" y="147428"/>
                  </a:lnTo>
                  <a:lnTo>
                    <a:pt x="1084393" y="147428"/>
                  </a:lnTo>
                  <a:lnTo>
                    <a:pt x="1084393" y="96590"/>
                  </a:lnTo>
                  <a:lnTo>
                    <a:pt x="1114321" y="96590"/>
                  </a:lnTo>
                  <a:lnTo>
                    <a:pt x="1114321" y="35162"/>
                  </a:lnTo>
                  <a:lnTo>
                    <a:pt x="1176300" y="35162"/>
                  </a:lnTo>
                  <a:close/>
                  <a:moveTo>
                    <a:pt x="1352551" y="139377"/>
                  </a:moveTo>
                  <a:cubicBezTo>
                    <a:pt x="1377763" y="139377"/>
                    <a:pt x="1397004" y="155480"/>
                    <a:pt x="1399566" y="177929"/>
                  </a:cubicBezTo>
                  <a:lnTo>
                    <a:pt x="1305097" y="177929"/>
                  </a:lnTo>
                  <a:cubicBezTo>
                    <a:pt x="1307659" y="158018"/>
                    <a:pt x="1327757" y="139377"/>
                    <a:pt x="1352551" y="139377"/>
                  </a:cubicBezTo>
                  <a:close/>
                  <a:moveTo>
                    <a:pt x="1355541" y="311376"/>
                  </a:moveTo>
                  <a:cubicBezTo>
                    <a:pt x="1401709" y="311376"/>
                    <a:pt x="1435904" y="290186"/>
                    <a:pt x="1453430" y="255877"/>
                  </a:cubicBezTo>
                  <a:lnTo>
                    <a:pt x="1400852" y="235114"/>
                  </a:lnTo>
                  <a:cubicBezTo>
                    <a:pt x="1391022" y="250791"/>
                    <a:pt x="1378621" y="260538"/>
                    <a:pt x="1355541" y="260538"/>
                  </a:cubicBezTo>
                  <a:cubicBezTo>
                    <a:pt x="1329462" y="260538"/>
                    <a:pt x="1306812" y="242739"/>
                    <a:pt x="1304669" y="218168"/>
                  </a:cubicBezTo>
                  <a:lnTo>
                    <a:pt x="1459840" y="218168"/>
                  </a:lnTo>
                  <a:cubicBezTo>
                    <a:pt x="1460269" y="215629"/>
                    <a:pt x="1460688" y="210126"/>
                    <a:pt x="1460688" y="202927"/>
                  </a:cubicBezTo>
                  <a:cubicBezTo>
                    <a:pt x="1460688" y="137264"/>
                    <a:pt x="1416663" y="91077"/>
                    <a:pt x="1352979" y="91077"/>
                  </a:cubicBezTo>
                  <a:cubicBezTo>
                    <a:pt x="1290562" y="91077"/>
                    <a:pt x="1243547" y="138107"/>
                    <a:pt x="1243547" y="201231"/>
                  </a:cubicBezTo>
                  <a:cubicBezTo>
                    <a:pt x="1243547" y="266041"/>
                    <a:pt x="1289705" y="311376"/>
                    <a:pt x="1355541" y="311376"/>
                  </a:cubicBezTo>
                  <a:close/>
                  <a:moveTo>
                    <a:pt x="1553414" y="305863"/>
                  </a:moveTo>
                  <a:lnTo>
                    <a:pt x="1491006" y="305863"/>
                  </a:lnTo>
                  <a:lnTo>
                    <a:pt x="1491006" y="96590"/>
                  </a:lnTo>
                  <a:lnTo>
                    <a:pt x="1553414" y="96590"/>
                  </a:lnTo>
                  <a:lnTo>
                    <a:pt x="1553414" y="123283"/>
                  </a:lnTo>
                  <a:cubicBezTo>
                    <a:pt x="1566244" y="102946"/>
                    <a:pt x="1587609" y="91086"/>
                    <a:pt x="1615822" y="91086"/>
                  </a:cubicBezTo>
                  <a:cubicBezTo>
                    <a:pt x="1664123" y="91086"/>
                    <a:pt x="1693631" y="123700"/>
                    <a:pt x="1693631" y="176660"/>
                  </a:cubicBezTo>
                  <a:lnTo>
                    <a:pt x="1693631" y="305863"/>
                  </a:lnTo>
                  <a:lnTo>
                    <a:pt x="1631214" y="305863"/>
                  </a:lnTo>
                  <a:lnTo>
                    <a:pt x="1631214" y="191058"/>
                  </a:lnTo>
                  <a:cubicBezTo>
                    <a:pt x="1631214" y="163531"/>
                    <a:pt x="1617536" y="147845"/>
                    <a:pt x="1593171" y="147845"/>
                  </a:cubicBezTo>
                  <a:cubicBezTo>
                    <a:pt x="1569235" y="147845"/>
                    <a:pt x="1553414" y="165644"/>
                    <a:pt x="1553414" y="194875"/>
                  </a:cubicBezTo>
                  <a:lnTo>
                    <a:pt x="1553414" y="305863"/>
                  </a:lnTo>
                  <a:close/>
                  <a:moveTo>
                    <a:pt x="1804083" y="96590"/>
                  </a:moveTo>
                  <a:lnTo>
                    <a:pt x="1804083" y="35162"/>
                  </a:lnTo>
                  <a:lnTo>
                    <a:pt x="1742095" y="35162"/>
                  </a:lnTo>
                  <a:lnTo>
                    <a:pt x="1742095" y="96590"/>
                  </a:lnTo>
                  <a:lnTo>
                    <a:pt x="1712177" y="96590"/>
                  </a:lnTo>
                  <a:lnTo>
                    <a:pt x="1712177" y="147428"/>
                  </a:lnTo>
                  <a:lnTo>
                    <a:pt x="1742095" y="147428"/>
                  </a:lnTo>
                  <a:lnTo>
                    <a:pt x="1742095" y="237236"/>
                  </a:lnTo>
                  <a:cubicBezTo>
                    <a:pt x="1742095" y="283840"/>
                    <a:pt x="1769460" y="310950"/>
                    <a:pt x="1813913" y="310950"/>
                  </a:cubicBezTo>
                  <a:cubicBezTo>
                    <a:pt x="1834001" y="310950"/>
                    <a:pt x="1848108" y="307132"/>
                    <a:pt x="1857509" y="302482"/>
                  </a:cubicBezTo>
                  <a:lnTo>
                    <a:pt x="1857509" y="249095"/>
                  </a:lnTo>
                  <a:cubicBezTo>
                    <a:pt x="1850670" y="253339"/>
                    <a:pt x="1842126" y="255451"/>
                    <a:pt x="1834439" y="255451"/>
                  </a:cubicBezTo>
                  <a:cubicBezTo>
                    <a:pt x="1813913" y="255451"/>
                    <a:pt x="1804083" y="246557"/>
                    <a:pt x="1804083" y="224107"/>
                  </a:cubicBezTo>
                  <a:lnTo>
                    <a:pt x="1804083" y="147428"/>
                  </a:lnTo>
                  <a:lnTo>
                    <a:pt x="1857509" y="147428"/>
                  </a:lnTo>
                  <a:lnTo>
                    <a:pt x="1857509" y="96590"/>
                  </a:lnTo>
                  <a:lnTo>
                    <a:pt x="1804083" y="96590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68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370DB-EA4D-B559-20CA-F6D3DA63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29801-1667-04B0-02AF-832EAE35A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F16A1-57E1-7F9D-304A-A893C1BDF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338E8-254F-40BA-8EE6-B4E13CD25AE6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A4427-84C0-E4EE-81E1-D20422D6F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B7A7-A2DD-9378-6505-A52D64B7E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A57F-B76C-40D8-81CE-137D3B4A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2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8463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6D9C-6E29-45E1-A21D-B29BC12D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87228"/>
            <a:ext cx="11469600" cy="52214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A0DB5-14FA-4071-99C0-82BFAEB24F8C}"/>
              </a:ext>
            </a:extLst>
          </p:cNvPr>
          <p:cNvSpPr/>
          <p:nvPr/>
        </p:nvSpPr>
        <p:spPr>
          <a:xfrm>
            <a:off x="611999" y="6308725"/>
            <a:ext cx="1819409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/>
            <a:r>
              <a:rPr lang="en-US" sz="80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Confidential © </a:t>
            </a:r>
            <a:fld id="{AB00A70B-9C44-4596-90DE-894BC522FF9F}" type="datetimeyyyy">
              <a: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pPr lvl="0"/>
              <a:t>2023</a:t>
            </a:fld>
            <a:r>
              <a:rPr lang="en-US" sz="80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 Persistent Systems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242A93-311C-4B1E-BF74-6F9F7B4D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308725"/>
            <a:ext cx="125034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>
              <a:def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10A6CFA-C025-4652-BCA7-550B5032BC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6029" y="6498000"/>
            <a:ext cx="803571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5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spc="-40" baseline="0">
          <a:solidFill>
            <a:schemeClr val="tx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\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System Font Regular"/>
        <a:buChar char="-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F26B43"/>
          </p15:clr>
        </p15:guide>
        <p15:guide id="2" pos="7451">
          <p15:clr>
            <a:srgbClr val="F26B43"/>
          </p15:clr>
        </p15:guide>
        <p15:guide id="3" pos="222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  <p15:guide id="7" orient="horz" pos="3974">
          <p15:clr>
            <a:srgbClr val="F26B43"/>
          </p15:clr>
        </p15:guide>
        <p15:guide id="8" orient="horz" pos="454">
          <p15:clr>
            <a:srgbClr val="F26B43"/>
          </p15:clr>
        </p15:guide>
        <p15:guide id="9" orient="horz" pos="2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9">
            <a:extLst>
              <a:ext uri="{FF2B5EF4-FFF2-40B4-BE49-F238E27FC236}">
                <a16:creationId xmlns:a16="http://schemas.microsoft.com/office/drawing/2014/main" id="{89908B81-D053-48F8-BE42-F2AED65AB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14401" y="1870869"/>
            <a:ext cx="8162223" cy="3116262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5000" b="1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Health Insurance </a:t>
            </a:r>
            <a:br>
              <a:rPr kumimoji="0" lang="en-US" sz="5000" b="1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</a:br>
            <a:r>
              <a:rPr kumimoji="0" lang="en-US" sz="5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System</a:t>
            </a:r>
            <a:br>
              <a:rPr kumimoji="0" lang="en-IN" sz="2000" b="1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8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ar-SA"/>
          </a:p>
        </p:txBody>
      </p:sp>
      <p:pic>
        <p:nvPicPr>
          <p:cNvPr id="3" name="Picture 2" descr="A group of people standing next to a large screen&#10;&#10;Description automatically generated with medium confidence">
            <a:extLst>
              <a:ext uri="{FF2B5EF4-FFF2-40B4-BE49-F238E27FC236}">
                <a16:creationId xmlns:a16="http://schemas.microsoft.com/office/drawing/2014/main" id="{F3C48A1A-AC96-48ED-E6E0-2AB3179BE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082" y="-92402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416661-CB9E-F646-34F0-4E1E06AA8609}"/>
              </a:ext>
            </a:extLst>
          </p:cNvPr>
          <p:cNvSpPr txBox="1"/>
          <p:nvPr/>
        </p:nvSpPr>
        <p:spPr>
          <a:xfrm>
            <a:off x="279619" y="2705725"/>
            <a:ext cx="494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accent2">
                    <a:lumMod val="75000"/>
                  </a:schemeClr>
                </a:solidFill>
              </a:rPr>
              <a:t>Data Flow </a:t>
            </a:r>
          </a:p>
          <a:p>
            <a:r>
              <a:rPr lang="en-US" sz="3600">
                <a:solidFill>
                  <a:schemeClr val="accent2">
                    <a:lumMod val="75000"/>
                  </a:schemeClr>
                </a:solidFill>
              </a:rPr>
              <a:t>Diagram- Admin</a:t>
            </a:r>
          </a:p>
        </p:txBody>
      </p:sp>
      <p:pic>
        <p:nvPicPr>
          <p:cNvPr id="3" name="Picture 2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2241A0DD-725F-FB8D-8FB5-7D3830B49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235" y="808643"/>
            <a:ext cx="7658146" cy="524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416661-CB9E-F646-34F0-4E1E06AA8609}"/>
              </a:ext>
            </a:extLst>
          </p:cNvPr>
          <p:cNvSpPr txBox="1"/>
          <p:nvPr/>
        </p:nvSpPr>
        <p:spPr>
          <a:xfrm>
            <a:off x="868680" y="744220"/>
            <a:ext cx="494792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>
                <a:solidFill>
                  <a:schemeClr val="accent2">
                    <a:lumMod val="75000"/>
                  </a:schemeClr>
                </a:solidFill>
                <a:cs typeface="Calibri"/>
              </a:rPr>
              <a:t>Unit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BDE9A-BFA5-51C3-F689-4B6FD76B3BED}"/>
              </a:ext>
            </a:extLst>
          </p:cNvPr>
          <p:cNvSpPr txBox="1"/>
          <p:nvPr/>
        </p:nvSpPr>
        <p:spPr>
          <a:xfrm>
            <a:off x="776817" y="2777067"/>
            <a:ext cx="797136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arenR"/>
            </a:pPr>
            <a:r>
              <a:rPr lang="en-US" sz="2800">
                <a:solidFill>
                  <a:schemeClr val="bg1"/>
                </a:solidFill>
                <a:latin typeface="Calibri"/>
                <a:cs typeface="Calibri"/>
              </a:rPr>
              <a:t>Backend-Junit testing</a:t>
            </a:r>
            <a:endParaRPr lang="en-US" sz="280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2800">
                <a:solidFill>
                  <a:schemeClr val="bg1"/>
                </a:solidFill>
                <a:latin typeface="Calibri"/>
                <a:cs typeface="Calibri"/>
              </a:rPr>
              <a:t>2)   Frontend- Cypress </a:t>
            </a:r>
          </a:p>
          <a:p>
            <a:endParaRPr lang="en-US" sz="4400">
              <a:solidFill>
                <a:srgbClr val="C55A11"/>
              </a:solidFill>
              <a:cs typeface="Calibri"/>
            </a:endParaRPr>
          </a:p>
        </p:txBody>
      </p:sp>
      <p:pic>
        <p:nvPicPr>
          <p:cNvPr id="2" name="Picture 4" descr="Logo, icon&#10;&#10;Description automatically generated">
            <a:extLst>
              <a:ext uri="{FF2B5EF4-FFF2-40B4-BE49-F238E27FC236}">
                <a16:creationId xmlns:a16="http://schemas.microsoft.com/office/drawing/2014/main" id="{82C675EF-3371-7FB6-D14E-A8C55EF5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29" y="1882395"/>
            <a:ext cx="2095500" cy="2095500"/>
          </a:xfrm>
          <a:prstGeom prst="rect">
            <a:avLst/>
          </a:prstGeom>
        </p:spPr>
      </p:pic>
      <p:pic>
        <p:nvPicPr>
          <p:cNvPr id="7" name="Picture 6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068420A2-B8E9-7962-98F9-846778FC8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62" y="1749121"/>
            <a:ext cx="2232668" cy="22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6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416661-CB9E-F646-34F0-4E1E06AA8609}"/>
              </a:ext>
            </a:extLst>
          </p:cNvPr>
          <p:cNvSpPr txBox="1"/>
          <p:nvPr/>
        </p:nvSpPr>
        <p:spPr>
          <a:xfrm>
            <a:off x="413597" y="447887"/>
            <a:ext cx="494792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>
                <a:solidFill>
                  <a:schemeClr val="accent2">
                    <a:lumMod val="75000"/>
                  </a:schemeClr>
                </a:solidFill>
                <a:cs typeface="Calibri"/>
              </a:rPr>
              <a:t>Testing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080F8-7136-10AF-F9EA-9673ABBAEFA1}"/>
              </a:ext>
            </a:extLst>
          </p:cNvPr>
          <p:cNvSpPr txBox="1"/>
          <p:nvPr/>
        </p:nvSpPr>
        <p:spPr>
          <a:xfrm>
            <a:off x="1429407" y="5920664"/>
            <a:ext cx="1912162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Admin Registration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DBEA5-48B9-AC8B-823E-F04706E3E290}"/>
              </a:ext>
            </a:extLst>
          </p:cNvPr>
          <p:cNvSpPr txBox="1"/>
          <p:nvPr/>
        </p:nvSpPr>
        <p:spPr>
          <a:xfrm>
            <a:off x="8755549" y="5920664"/>
            <a:ext cx="1660203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InsurancePolicy</a:t>
            </a:r>
            <a:r>
              <a:rPr lang="en-US">
                <a:cs typeface="Calibri"/>
              </a:rPr>
              <a:t> Page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5043C7-AB76-34DC-4894-C35EF2A7E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262"/>
            <a:ext cx="5913821" cy="353147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4CED05F-B132-6234-CCB6-81F1801BC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27" y="1663262"/>
            <a:ext cx="6110947" cy="34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3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416661-CB9E-F646-34F0-4E1E06AA8609}"/>
              </a:ext>
            </a:extLst>
          </p:cNvPr>
          <p:cNvSpPr txBox="1"/>
          <p:nvPr/>
        </p:nvSpPr>
        <p:spPr>
          <a:xfrm>
            <a:off x="413597" y="268593"/>
            <a:ext cx="49479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chemeClr val="accent2">
                    <a:lumMod val="75000"/>
                  </a:schemeClr>
                </a:solidFill>
                <a:cs typeface="Calibri"/>
              </a:rPr>
              <a:t>Testing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080F8-7136-10AF-F9EA-9673ABBAEFA1}"/>
              </a:ext>
            </a:extLst>
          </p:cNvPr>
          <p:cNvSpPr txBox="1"/>
          <p:nvPr/>
        </p:nvSpPr>
        <p:spPr>
          <a:xfrm>
            <a:off x="5457612" y="6312870"/>
            <a:ext cx="174197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 Policy Service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A70E91-FDF9-F294-1BD3-C77F2637A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6" y="732791"/>
            <a:ext cx="9519710" cy="53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1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416661-CB9E-F646-34F0-4E1E06AA8609}"/>
              </a:ext>
            </a:extLst>
          </p:cNvPr>
          <p:cNvSpPr txBox="1"/>
          <p:nvPr/>
        </p:nvSpPr>
        <p:spPr>
          <a:xfrm>
            <a:off x="413597" y="268593"/>
            <a:ext cx="49479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chemeClr val="accent2">
                    <a:lumMod val="75000"/>
                  </a:schemeClr>
                </a:solidFill>
                <a:cs typeface="Calibri"/>
              </a:rPr>
              <a:t>Testing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080F8-7136-10AF-F9EA-9673ABBAEFA1}"/>
              </a:ext>
            </a:extLst>
          </p:cNvPr>
          <p:cNvSpPr txBox="1"/>
          <p:nvPr/>
        </p:nvSpPr>
        <p:spPr>
          <a:xfrm>
            <a:off x="4719145" y="6312870"/>
            <a:ext cx="184971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   User Service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E2FDDE3-47CA-A714-D16D-CDB870F1F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79" y="809953"/>
            <a:ext cx="9312166" cy="52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4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783ACC8-8630-26F5-1737-04B17F044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" b="8149"/>
          <a:stretch/>
        </p:blipFill>
        <p:spPr>
          <a:xfrm>
            <a:off x="960967" y="227542"/>
            <a:ext cx="10505022" cy="5727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3B1442-F0A0-77D9-C544-63FD8ACC2CF0}"/>
              </a:ext>
            </a:extLst>
          </p:cNvPr>
          <p:cNvSpPr txBox="1"/>
          <p:nvPr/>
        </p:nvSpPr>
        <p:spPr>
          <a:xfrm>
            <a:off x="4719145" y="6312870"/>
            <a:ext cx="315146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   Announcement Service</a:t>
            </a:r>
          </a:p>
        </p:txBody>
      </p:sp>
    </p:spTree>
    <p:extLst>
      <p:ext uri="{BB962C8B-B14F-4D97-AF65-F5344CB8AC3E}">
        <p14:creationId xmlns:p14="http://schemas.microsoft.com/office/powerpoint/2010/main" val="341731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FDA1-3B73-C98F-630D-E2ED58F7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17" y="79375"/>
            <a:ext cx="10124017" cy="45773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2"/>
                </a:solidFill>
                <a:cs typeface="Calibri Light"/>
              </a:rPr>
              <a:t>Project Plan</a:t>
            </a:r>
          </a:p>
        </p:txBody>
      </p:sp>
      <p:pic>
        <p:nvPicPr>
          <p:cNvPr id="6" name="Picture 5" descr="A white sheet with black and white text&#10;&#10;Description automatically generated">
            <a:extLst>
              <a:ext uri="{FF2B5EF4-FFF2-40B4-BE49-F238E27FC236}">
                <a16:creationId xmlns:a16="http://schemas.microsoft.com/office/drawing/2014/main" id="{C4063BBC-E5B3-5739-7F20-F296651B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" y="644893"/>
            <a:ext cx="10361393" cy="540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7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people putting their hands together&#10;&#10;Description automatically generated with medium confidence">
            <a:extLst>
              <a:ext uri="{FF2B5EF4-FFF2-40B4-BE49-F238E27FC236}">
                <a16:creationId xmlns:a16="http://schemas.microsoft.com/office/drawing/2014/main" id="{9BF1714B-D0C5-B185-ACBC-390A26F25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81168-0A78-073B-960B-D99F7BEAA779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89BE5-4771-0486-2EB0-E6524E56AC6F}"/>
              </a:ext>
            </a:extLst>
          </p:cNvPr>
          <p:cNvSpPr txBox="1"/>
          <p:nvPr/>
        </p:nvSpPr>
        <p:spPr>
          <a:xfrm>
            <a:off x="375761" y="261491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accent2">
                    <a:lumMod val="75000"/>
                  </a:schemeClr>
                </a:solidFill>
              </a:rPr>
              <a:t>Our Team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0F4B2C4-7E63-1C27-0762-2F25D5F60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86221"/>
              </p:ext>
            </p:extLst>
          </p:nvPr>
        </p:nvGraphicFramePr>
        <p:xfrm>
          <a:off x="281835" y="2202493"/>
          <a:ext cx="5126520" cy="25958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3260">
                  <a:extLst>
                    <a:ext uri="{9D8B030D-6E8A-4147-A177-3AD203B41FA5}">
                      <a16:colId xmlns:a16="http://schemas.microsoft.com/office/drawing/2014/main" val="2319518114"/>
                    </a:ext>
                  </a:extLst>
                </a:gridCol>
                <a:gridCol w="2563260">
                  <a:extLst>
                    <a:ext uri="{9D8B030D-6E8A-4147-A177-3AD203B41FA5}">
                      <a16:colId xmlns:a16="http://schemas.microsoft.com/office/drawing/2014/main" val="360583899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4320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Prashant Mendhe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Front-end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6072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Varada Datar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Front-end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25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Vinuta Jainapur</a:t>
                      </a:r>
                      <a:endParaRPr lang="en-US" sz="18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Back-end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9022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Ashwini Kadadas</a:t>
                      </a:r>
                      <a:endParaRPr lang="en-US" sz="18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Front-end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4329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Pooja Guttal</a:t>
                      </a:r>
                      <a:endParaRPr lang="en-US" sz="1800" b="0" i="0" u="none" strike="noStrike" noProof="0" err="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Front-end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340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Veersagar Randive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Back-end Developer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6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500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F06F-027B-BCB2-1981-F5DD997A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75917"/>
            <a:ext cx="11468463" cy="360000"/>
          </a:xfrm>
        </p:spPr>
        <p:txBody>
          <a:bodyPr>
            <a:normAutofit fontScale="90000"/>
          </a:bodyPr>
          <a:lstStyle/>
          <a:p>
            <a:r>
              <a:rPr lang="en-IN" sz="2800"/>
              <a:t>What is an EMR Integration ?</a:t>
            </a:r>
            <a:br>
              <a:rPr lang="en-IN" sz="2400"/>
            </a:br>
            <a:endParaRPr lang="en-IN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13841-F5C6-182F-4399-96FC844A4413}"/>
              </a:ext>
            </a:extLst>
          </p:cNvPr>
          <p:cNvSpPr txBox="1"/>
          <p:nvPr/>
        </p:nvSpPr>
        <p:spPr>
          <a:xfrm>
            <a:off x="359999" y="842113"/>
            <a:ext cx="11383950" cy="3416320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 health insurance system refers to software platforms or applications designed to manage and streamline various aspects of health insurance operations.</a:t>
            </a:r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 These systems assist in automating tasks related to policy administration, claims processing, member enrollment, billing, and customer service. </a:t>
            </a:r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They help insurance companies, healthcare providers, and policyholders to effectively manage insurance-related processes, improve efficiency, and enhance overall service quality. </a:t>
            </a:r>
            <a:endParaRPr lang="en-US" sz="240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BF7B6C-6058-A9E6-0E26-2539B567EF70}"/>
              </a:ext>
            </a:extLst>
          </p:cNvPr>
          <p:cNvSpPr txBox="1">
            <a:spLocks/>
          </p:cNvSpPr>
          <p:nvPr/>
        </p:nvSpPr>
        <p:spPr>
          <a:xfrm>
            <a:off x="359999" y="4850039"/>
            <a:ext cx="11468464" cy="4616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kern="1200" spc="-40" baseline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/>
              <a:t>Popular Health Insurance Systems</a:t>
            </a:r>
            <a:r>
              <a:rPr lang="en-IN"/>
              <a:t>:</a:t>
            </a:r>
            <a:br>
              <a:rPr lang="en-IN"/>
            </a:b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063D-114F-F866-E6C2-E00FBFEDB050}"/>
              </a:ext>
            </a:extLst>
          </p:cNvPr>
          <p:cNvSpPr txBox="1"/>
          <p:nvPr/>
        </p:nvSpPr>
        <p:spPr>
          <a:xfrm>
            <a:off x="359999" y="5415722"/>
            <a:ext cx="5309117" cy="1200329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IN" sz="2400">
                <a:cs typeface="Calibri"/>
              </a:rPr>
              <a:t>eHealthInsurance</a:t>
            </a:r>
            <a:endParaRPr lang="en-US" sz="2400"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IN" sz="2400">
                <a:cs typeface="Calibri"/>
              </a:rPr>
              <a:t>Healthcare.gov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Oscar Health</a:t>
            </a:r>
            <a:endParaRPr lang="en-IN" sz="24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AA755-E78C-39A7-BF55-0327706D58CC}"/>
              </a:ext>
            </a:extLst>
          </p:cNvPr>
          <p:cNvSpPr txBox="1"/>
          <p:nvPr/>
        </p:nvSpPr>
        <p:spPr>
          <a:xfrm>
            <a:off x="231932" y="150593"/>
            <a:ext cx="543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>
                    <a:lumMod val="75000"/>
                  </a:schemeClr>
                </a:solidFill>
              </a:rPr>
              <a:t>What is a Health Insurance System?</a:t>
            </a:r>
          </a:p>
        </p:txBody>
      </p:sp>
    </p:spTree>
    <p:extLst>
      <p:ext uri="{BB962C8B-B14F-4D97-AF65-F5344CB8AC3E}">
        <p14:creationId xmlns:p14="http://schemas.microsoft.com/office/powerpoint/2010/main" val="87764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B6F30-2CBE-B7FD-9629-CB5A138BD282}"/>
              </a:ext>
            </a:extLst>
          </p:cNvPr>
          <p:cNvSpPr txBox="1"/>
          <p:nvPr/>
        </p:nvSpPr>
        <p:spPr>
          <a:xfrm>
            <a:off x="627892" y="190576"/>
            <a:ext cx="723392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>
                <a:solidFill>
                  <a:schemeClr val="accent2">
                    <a:lumMod val="75000"/>
                  </a:schemeClr>
                </a:solidFill>
              </a:rPr>
              <a:t> Functional Requirements :</a:t>
            </a:r>
            <a:endParaRPr lang="en-US" sz="440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4BBF1-95C2-A3AB-2E31-1EA936A4BF46}"/>
              </a:ext>
            </a:extLst>
          </p:cNvPr>
          <p:cNvSpPr txBox="1"/>
          <p:nvPr/>
        </p:nvSpPr>
        <p:spPr>
          <a:xfrm>
            <a:off x="782092" y="1084582"/>
            <a:ext cx="4627654" cy="5386090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800" b="1">
                <a:solidFill>
                  <a:srgbClr val="424242"/>
                </a:solidFill>
                <a:latin typeface="Calibri Light"/>
                <a:cs typeface="Calibri Light"/>
              </a:rPr>
              <a:t>Tools Used</a:t>
            </a:r>
          </a:p>
          <a:p>
            <a:pPr marL="342900" indent="-342900">
              <a:buFont typeface="Wingdings"/>
              <a:buChar char="Ø"/>
            </a:pPr>
            <a:endParaRPr lang="en-US" sz="2800" b="1">
              <a:solidFill>
                <a:srgbClr val="424242"/>
              </a:solidFill>
              <a:latin typeface="Calibri Light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Any IDE (STS),Eclipse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Visual Studio Code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MySQL Database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Postman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GitHub – collaboration</a:t>
            </a: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66064-2DCE-18DC-49CF-C7299C14A4DC}"/>
              </a:ext>
            </a:extLst>
          </p:cNvPr>
          <p:cNvSpPr txBox="1"/>
          <p:nvPr/>
        </p:nvSpPr>
        <p:spPr>
          <a:xfrm>
            <a:off x="5934121" y="1016342"/>
            <a:ext cx="5730848" cy="5324535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800" b="1">
                <a:solidFill>
                  <a:srgbClr val="424242"/>
                </a:solidFill>
                <a:latin typeface="Calibri Light"/>
                <a:cs typeface="Calibri Light"/>
              </a:rPr>
              <a:t>Technologies  Used</a:t>
            </a:r>
          </a:p>
          <a:p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Front-End: 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 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React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Redux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JavaScript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Material UI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Bootstrap</a:t>
            </a:r>
          </a:p>
          <a:p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Back-End: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Spring boot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Spring security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Spring cloud API gateway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Spring jpa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Spring Java Mail 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Spring Scheduler</a:t>
            </a:r>
          </a:p>
        </p:txBody>
      </p:sp>
    </p:spTree>
    <p:extLst>
      <p:ext uri="{BB962C8B-B14F-4D97-AF65-F5344CB8AC3E}">
        <p14:creationId xmlns:p14="http://schemas.microsoft.com/office/powerpoint/2010/main" val="19869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B99F-A51E-68F9-86CF-86E14D8F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17" y="164042"/>
            <a:ext cx="10515600" cy="1474185"/>
          </a:xfrm>
        </p:spPr>
        <p:txBody>
          <a:bodyPr/>
          <a:lstStyle/>
          <a:p>
            <a:r>
              <a:rPr lang="en-US" sz="4400">
                <a:solidFill>
                  <a:schemeClr val="accent2">
                    <a:lumMod val="75000"/>
                  </a:schemeClr>
                </a:solidFill>
              </a:rPr>
              <a:t>Non-Functional Requirements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FC41D-2C18-06D6-462D-24E5D6A1B95F}"/>
              </a:ext>
            </a:extLst>
          </p:cNvPr>
          <p:cNvSpPr txBox="1"/>
          <p:nvPr/>
        </p:nvSpPr>
        <p:spPr>
          <a:xfrm>
            <a:off x="294655" y="1936981"/>
            <a:ext cx="11616121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sz="2800" b="1">
                <a:solidFill>
                  <a:schemeClr val="accent2"/>
                </a:solidFill>
                <a:cs typeface="Calibri"/>
              </a:rPr>
              <a:t>Availability</a:t>
            </a:r>
          </a:p>
          <a:p>
            <a:endParaRPr lang="en-US" sz="2000" b="1">
              <a:solidFill>
                <a:schemeClr val="accent2"/>
              </a:solidFill>
              <a:cs typeface="Calibri"/>
            </a:endParaRPr>
          </a:p>
          <a:p>
            <a:r>
              <a:rPr lang="en-US" sz="2000" b="1">
                <a:solidFill>
                  <a:schemeClr val="bg1"/>
                </a:solidFill>
                <a:cs typeface="Calibri"/>
              </a:rPr>
              <a:t>The system must be accessible for a user at a given point of time.</a:t>
            </a:r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2000" b="1">
              <a:solidFill>
                <a:schemeClr val="bg1"/>
              </a:solidFill>
              <a:cs typeface="Calibri"/>
            </a:endParaRPr>
          </a:p>
          <a:p>
            <a:r>
              <a:rPr lang="en-US" sz="2000" b="1">
                <a:solidFill>
                  <a:schemeClr val="bg1"/>
                </a:solidFill>
                <a:cs typeface="Calibri"/>
              </a:rPr>
              <a:t>User requires a good Internet connection to access the application from anywhere</a:t>
            </a:r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8DAFA-012E-8217-EB7E-E59C060A98C1}"/>
              </a:ext>
            </a:extLst>
          </p:cNvPr>
          <p:cNvSpPr txBox="1"/>
          <p:nvPr/>
        </p:nvSpPr>
        <p:spPr>
          <a:xfrm>
            <a:off x="367863" y="3806721"/>
            <a:ext cx="64743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>
                <a:solidFill>
                  <a:schemeClr val="accent2"/>
                </a:solidFill>
                <a:cs typeface="Calibri"/>
              </a:rPr>
              <a:t>Example</a:t>
            </a:r>
          </a:p>
          <a:p>
            <a:endParaRPr lang="en-US" sz="2000" b="1">
              <a:solidFill>
                <a:schemeClr val="accent2"/>
              </a:solidFill>
              <a:cs typeface="Calibri"/>
            </a:endParaRPr>
          </a:p>
          <a:p>
            <a:r>
              <a:rPr lang="en-US" sz="2000" b="1">
                <a:solidFill>
                  <a:schemeClr val="bg1"/>
                </a:solidFill>
                <a:cs typeface="Calibri"/>
              </a:rPr>
              <a:t>The application must be present 24x7 for the user.</a:t>
            </a:r>
          </a:p>
          <a:p>
            <a:endParaRPr lang="en-US" sz="2000" b="1">
              <a:solidFill>
                <a:schemeClr val="bg1"/>
              </a:solidFill>
              <a:cs typeface="Calibri"/>
            </a:endParaRPr>
          </a:p>
          <a:p>
            <a:r>
              <a:rPr lang="en-US" sz="2000" b="1">
                <a:solidFill>
                  <a:schemeClr val="bg1"/>
                </a:solidFill>
                <a:cs typeface="Calibri"/>
              </a:rPr>
              <a:t>The system must be resilient and fault tolerant.</a:t>
            </a:r>
          </a:p>
          <a:p>
            <a:endParaRPr lang="en-US" sz="2000" b="1">
              <a:solidFill>
                <a:schemeClr val="bg1"/>
              </a:solidFill>
              <a:cs typeface="Calibri"/>
            </a:endParaRPr>
          </a:p>
          <a:p>
            <a:r>
              <a:rPr lang="en-US" sz="2000" b="1">
                <a:solidFill>
                  <a:schemeClr val="bg1"/>
                </a:solidFill>
                <a:cs typeface="Calibri"/>
              </a:rPr>
              <a:t>The user must have a strong Internet connection</a:t>
            </a:r>
          </a:p>
        </p:txBody>
      </p:sp>
    </p:spTree>
    <p:extLst>
      <p:ext uri="{BB962C8B-B14F-4D97-AF65-F5344CB8AC3E}">
        <p14:creationId xmlns:p14="http://schemas.microsoft.com/office/powerpoint/2010/main" val="394554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7C71-2BF8-3CDD-4CCE-5EA333D7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67" y="513292"/>
            <a:ext cx="10515600" cy="1200329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chemeClr val="accent2">
                    <a:lumMod val="75000"/>
                  </a:schemeClr>
                </a:solidFill>
              </a:rPr>
              <a:t> Non-Functional Requirements</a:t>
            </a:r>
            <a:br>
              <a:rPr lang="en-US" sz="4400">
                <a:solidFill>
                  <a:schemeClr val="accent2">
                    <a:lumMod val="75000"/>
                  </a:schemeClr>
                </a:solidFill>
                <a:cs typeface="Calibri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0FDA4-1A8F-8CC9-11C9-0B31AA1E2065}"/>
              </a:ext>
            </a:extLst>
          </p:cNvPr>
          <p:cNvSpPr txBox="1"/>
          <p:nvPr/>
        </p:nvSpPr>
        <p:spPr>
          <a:xfrm>
            <a:off x="262759" y="1441744"/>
            <a:ext cx="11540942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  <a:cs typeface="Calibri"/>
              </a:rPr>
              <a:t>Security</a:t>
            </a:r>
            <a:endParaRPr lang="en-US" sz="2800" b="1">
              <a:solidFill>
                <a:schemeClr val="accent2"/>
              </a:solidFill>
              <a:ea typeface="Calibri"/>
              <a:cs typeface="Calibri"/>
            </a:endParaRPr>
          </a:p>
          <a:p>
            <a:endParaRPr lang="en-US" sz="2400" b="1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Assures all data inside the system or its part will be protected against malware attacks or unauthorized access. 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8392C-6BBE-8B0C-1D0A-9FD1B165F084}"/>
              </a:ext>
            </a:extLst>
          </p:cNvPr>
          <p:cNvSpPr txBox="1"/>
          <p:nvPr/>
        </p:nvSpPr>
        <p:spPr>
          <a:xfrm>
            <a:off x="262759" y="3519893"/>
            <a:ext cx="11417387" cy="187743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>
                <a:solidFill>
                  <a:schemeClr val="accent2"/>
                </a:solidFill>
                <a:cs typeface="Calibri"/>
              </a:rPr>
              <a:t>Example</a:t>
            </a:r>
          </a:p>
          <a:p>
            <a:endParaRPr lang="en-US" sz="2400" b="1">
              <a:solidFill>
                <a:schemeClr val="accent2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The User details gateway must be secure using the security framework like in spring we use Spring Boot Security for user authentication, authorization</a:t>
            </a: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03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69C6-0D8D-5375-CE47-E20CBBD4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90" y="81347"/>
            <a:ext cx="10515600" cy="1190405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chemeClr val="accent2">
                    <a:lumMod val="75000"/>
                  </a:schemeClr>
                </a:solidFill>
              </a:rPr>
              <a:t>Spring Security for Project</a:t>
            </a:r>
            <a:br>
              <a:rPr lang="en-US" sz="4400">
                <a:solidFill>
                  <a:schemeClr val="accent2">
                    <a:lumMod val="75000"/>
                  </a:schemeClr>
                </a:solidFill>
              </a:rPr>
            </a:b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779B4-CEDE-1D18-9869-FF7A7D216CE6}"/>
              </a:ext>
            </a:extLst>
          </p:cNvPr>
          <p:cNvSpPr txBox="1"/>
          <p:nvPr/>
        </p:nvSpPr>
        <p:spPr>
          <a:xfrm>
            <a:off x="349416" y="1403030"/>
            <a:ext cx="11484520" cy="1477328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API Gateway will incorporate the inclusion of spring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Spring Security is a powerful and highly customizable authentication and access-control framework.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is the de-facto standard for securing Spring-based applications.</a:t>
            </a: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BFB5F-852E-79E5-7C64-7CCFAD7A3C50}"/>
              </a:ext>
            </a:extLst>
          </p:cNvPr>
          <p:cNvSpPr txBox="1"/>
          <p:nvPr/>
        </p:nvSpPr>
        <p:spPr>
          <a:xfrm>
            <a:off x="349415" y="3678446"/>
            <a:ext cx="11378688" cy="1754326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Because the microservices operate on distinct ports, their access is exclusively through the API gateway.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Therefore, by ensuring the security of the gateway, we can effectively protect all the microservices.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We can use them to ensure the security of user details and at the </a:t>
            </a:r>
            <a:r>
              <a:rPr lang="en-US" err="1">
                <a:cs typeface="Calibri"/>
              </a:rPr>
              <a:t>userpolicy</a:t>
            </a:r>
            <a:r>
              <a:rPr lang="en-US">
                <a:cs typeface="Calibri"/>
              </a:rPr>
              <a:t> process part.</a:t>
            </a:r>
          </a:p>
        </p:txBody>
      </p:sp>
    </p:spTree>
    <p:extLst>
      <p:ext uri="{BB962C8B-B14F-4D97-AF65-F5344CB8AC3E}">
        <p14:creationId xmlns:p14="http://schemas.microsoft.com/office/powerpoint/2010/main" val="369562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53B2B-6D23-4E29-AFA7-FF8CD01A2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IN" sz="4000">
                <a:solidFill>
                  <a:schemeClr val="bg2"/>
                </a:solidFill>
              </a:rPr>
              <a:t>Project Details</a:t>
            </a:r>
          </a:p>
        </p:txBody>
      </p:sp>
    </p:spTree>
    <p:extLst>
      <p:ext uri="{BB962C8B-B14F-4D97-AF65-F5344CB8AC3E}">
        <p14:creationId xmlns:p14="http://schemas.microsoft.com/office/powerpoint/2010/main" val="192677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51E5BE-449F-19F2-337C-30933B4332F6}"/>
              </a:ext>
            </a:extLst>
          </p:cNvPr>
          <p:cNvSpPr txBox="1"/>
          <p:nvPr/>
        </p:nvSpPr>
        <p:spPr>
          <a:xfrm>
            <a:off x="420414" y="2581823"/>
            <a:ext cx="4947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accent2">
                    <a:lumMod val="75000"/>
                  </a:schemeClr>
                </a:solidFill>
              </a:rPr>
              <a:t>Use Case</a:t>
            </a:r>
          </a:p>
          <a:p>
            <a:r>
              <a:rPr lang="en-US" sz="4400">
                <a:solidFill>
                  <a:schemeClr val="accent2">
                    <a:lumMod val="75000"/>
                  </a:schemeClr>
                </a:solidFill>
              </a:rPr>
              <a:t>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8B381D-103C-29B2-D989-8E6BCDE32573}"/>
              </a:ext>
            </a:extLst>
          </p:cNvPr>
          <p:cNvSpPr/>
          <p:nvPr/>
        </p:nvSpPr>
        <p:spPr>
          <a:xfrm>
            <a:off x="2802697" y="109602"/>
            <a:ext cx="9258821" cy="6555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E1D9CD6-8949-1C39-A848-72E662C91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523" y="418304"/>
            <a:ext cx="8536487" cy="5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416661-CB9E-F646-34F0-4E1E06AA8609}"/>
              </a:ext>
            </a:extLst>
          </p:cNvPr>
          <p:cNvSpPr txBox="1"/>
          <p:nvPr/>
        </p:nvSpPr>
        <p:spPr>
          <a:xfrm>
            <a:off x="279619" y="2705725"/>
            <a:ext cx="494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accent2">
                    <a:lumMod val="75000"/>
                  </a:schemeClr>
                </a:solidFill>
              </a:rPr>
              <a:t>Data Flow </a:t>
            </a:r>
          </a:p>
          <a:p>
            <a:r>
              <a:rPr lang="en-US" sz="3600">
                <a:solidFill>
                  <a:schemeClr val="accent2">
                    <a:lumMod val="75000"/>
                  </a:schemeClr>
                </a:solidFill>
              </a:rPr>
              <a:t>Diagram- User</a:t>
            </a:r>
          </a:p>
        </p:txBody>
      </p:sp>
      <p:pic>
        <p:nvPicPr>
          <p:cNvPr id="5" name="Picture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23D0AEAB-C52C-EAC6-A75A-9FE691C4E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85" y="983269"/>
            <a:ext cx="7642324" cy="52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Dark">
  <a:themeElements>
    <a:clrScheme name="Custom 1">
      <a:dk1>
        <a:srgbClr val="231E28"/>
      </a:dk1>
      <a:lt1>
        <a:srgbClr val="EEEEEE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FCAC4"/>
      </a:accent4>
      <a:accent5>
        <a:srgbClr val="FF8279"/>
      </a:accent5>
      <a:accent6>
        <a:srgbClr val="9BD480"/>
      </a:accent6>
      <a:hlink>
        <a:srgbClr val="FD5F07"/>
      </a:hlink>
      <a:folHlink>
        <a:srgbClr val="FD5F0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istentJanuary2021" id="{F406A702-4BD2-3747-B9DE-251F46A557DC}" vid="{77F9DEE2-7736-0C41-84DE-30DD8DEEC5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106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Arial,Sans-Serif</vt:lpstr>
      <vt:lpstr>Calibri</vt:lpstr>
      <vt:lpstr>Calibri Light</vt:lpstr>
      <vt:lpstr>System Font Regular</vt:lpstr>
      <vt:lpstr>Wingdings</vt:lpstr>
      <vt:lpstr>Office Theme</vt:lpstr>
      <vt:lpstr>Master Dark</vt:lpstr>
      <vt:lpstr>Health Insurance  System </vt:lpstr>
      <vt:lpstr>What is an EMR Integration ? </vt:lpstr>
      <vt:lpstr>PowerPoint Presentation</vt:lpstr>
      <vt:lpstr>Non-Functional Requirements</vt:lpstr>
      <vt:lpstr> Non-Functional Requirements </vt:lpstr>
      <vt:lpstr>Spring Security for Project </vt:lpstr>
      <vt:lpstr>Project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 System</dc:title>
  <dc:creator>Varada Datar</dc:creator>
  <cp:lastModifiedBy>POOJA GUTTAL</cp:lastModifiedBy>
  <cp:revision>3</cp:revision>
  <dcterms:created xsi:type="dcterms:W3CDTF">2023-06-22T05:43:18Z</dcterms:created>
  <dcterms:modified xsi:type="dcterms:W3CDTF">2023-07-25T10:12:20Z</dcterms:modified>
</cp:coreProperties>
</file>