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 ExtraBold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NunitoExtraBold-bold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f0935b10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f0935b10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0935b10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f0935b10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f0935b1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f0935b1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0935b10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0935b10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f0935b1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f0935b1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f0935b10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f0935b10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f0935b10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f0935b10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0935b10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0935b10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f0935b10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f0935b10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Recommendation System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By:Prashant kambi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on unseen data points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built</a:t>
            </a:r>
            <a:r>
              <a:rPr lang="en"/>
              <a:t> model is used to predict the ratings for those content_ids which are not watched by an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Amongst</a:t>
            </a:r>
            <a:r>
              <a:rPr lang="en"/>
              <a:t> those ratings the top 10 ratings and their corresponding content_is are chosen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Data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Standardising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Numerical columns have been standardised  like Episode count,season count,duration,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hot encoding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Genre of content and gender of user is one hot encoded.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Note : </a:t>
            </a:r>
            <a:r>
              <a:rPr lang="en">
                <a:latin typeface="Nunito ExtraBold"/>
                <a:ea typeface="Nunito ExtraBold"/>
                <a:cs typeface="Nunito ExtraBold"/>
                <a:sym typeface="Nunito ExtraBold"/>
              </a:rPr>
              <a:t>Data is standardised with linear regression model keeping in the mind but Decision tree regressor model is used at the end.</a:t>
            </a:r>
            <a:endParaRPr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or joining three tables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1.Users  2.Relation  3.Content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Table1 = Joining content table and Relation tables on column ‘content_id’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Joining table1 with user on column ‘user_id”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1212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12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 data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the users who have </a:t>
            </a:r>
            <a:r>
              <a:rPr lang="en"/>
              <a:t>viewed</a:t>
            </a:r>
            <a:r>
              <a:rPr lang="en"/>
              <a:t> more than 100 contents are retained,this is to avoid bias of a model while training.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Contents with more than 100 ratings are retained,as this helps in </a:t>
            </a:r>
            <a:r>
              <a:rPr lang="en"/>
              <a:t>recommendation of popular content.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point Vectors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data point is the concatenation of user vector and content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This is considered as independent </a:t>
            </a:r>
            <a:r>
              <a:rPr lang="en"/>
              <a:t>variable</a:t>
            </a:r>
            <a:r>
              <a:rPr lang="en"/>
              <a:t> and rating can be considered as output variable or dependent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805425" y="2286000"/>
            <a:ext cx="6846300" cy="6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vector                                             Content vector                          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>
            <a:off x="2901925" y="2333375"/>
            <a:ext cx="23700" cy="61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 used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metric chosen is Mean squared error as the problem is regression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variable is rating which is continuous variable so the mean squared error and other metrics like absolute mean </a:t>
            </a:r>
            <a:r>
              <a:rPr lang="en"/>
              <a:t>error</a:t>
            </a:r>
            <a:r>
              <a:rPr lang="en"/>
              <a:t> etc can be considered.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lang="en"/>
              <a:t>models are tuned with depth of a tree as hyperparameter and optimal depth is chosen.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vs mean squared error plots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220000"/>
            <a:ext cx="8368200" cy="3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Decision tree                                                   Random forest regressor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75" y="1963400"/>
            <a:ext cx="3833250" cy="27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500" y="1963400"/>
            <a:ext cx="4323251" cy="27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algorithm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all users in test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retrieve  contents not watched by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Concatenate user vector and content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Predict rating on the resultant vector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Retrieve only top 10 rated contents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