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0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thin james" initials="jj" lastIdx="1" clrIdx="0">
    <p:extLst>
      <p:ext uri="{19B8F6BF-5375-455C-9EA6-DF929625EA0E}">
        <p15:presenceInfo xmlns:p15="http://schemas.microsoft.com/office/powerpoint/2012/main" userId="7cd629c9e4bd87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17:39:42.51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04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7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30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32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66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58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8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0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4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16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5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0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6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EEF7-75C5-4C58-A75B-B0CC1321386A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B4328-FAB4-4A38-B399-3F7659C05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4325-22FD-417B-B49E-A1DB79E04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338" y="1045518"/>
            <a:ext cx="8215773" cy="1646302"/>
          </a:xfrm>
        </p:spPr>
        <p:txBody>
          <a:bodyPr/>
          <a:lstStyle/>
          <a:p>
            <a:r>
              <a:rPr lang="en-IN" dirty="0"/>
              <a:t>Cab Company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2A72A-2C13-4221-840F-5D4EB69BB512}"/>
              </a:ext>
            </a:extLst>
          </p:cNvPr>
          <p:cNvSpPr txBox="1"/>
          <p:nvPr/>
        </p:nvSpPr>
        <p:spPr>
          <a:xfrm>
            <a:off x="7453618" y="2782669"/>
            <a:ext cx="253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Jithin James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5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46DA-8B5C-4033-B563-7E7E7979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Profit vs Income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F1EAD-5B0D-4AED-A826-37655C970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996883" cy="46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1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BD78-E6E1-4AA5-A193-89962BC1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Cities with High Profits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E0282-7275-4473-B422-C475EB9169BA}"/>
              </a:ext>
            </a:extLst>
          </p:cNvPr>
          <p:cNvSpPr txBox="1"/>
          <p:nvPr/>
        </p:nvSpPr>
        <p:spPr>
          <a:xfrm>
            <a:off x="6765720" y="1473200"/>
            <a:ext cx="2713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Among the most profit making cities, the Yellow Cab is having High Profits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78C27-D1F0-4236-8B6C-3F54FB2E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" y="5989739"/>
            <a:ext cx="1800225" cy="4191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83B885-8E95-486A-937D-967D3B1E3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437" y="1221410"/>
            <a:ext cx="6060240" cy="47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2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1FF710-8222-4078-96A3-EFD4669C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057" y="212131"/>
            <a:ext cx="1800225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05C03-1D8C-4EE8-BAD2-B61F73146DF9}"/>
              </a:ext>
            </a:extLst>
          </p:cNvPr>
          <p:cNvSpPr txBox="1"/>
          <p:nvPr/>
        </p:nvSpPr>
        <p:spPr>
          <a:xfrm>
            <a:off x="377504" y="5884877"/>
            <a:ext cx="811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Among the Top profit making cities the user base is very low, increasing their userbase in these cities would increase the profits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C352E-A115-4AD4-90F8-57A24E2F7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9" y="77639"/>
            <a:ext cx="8992998" cy="565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9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80FA-5FE9-46FA-8E7B-664F0CB2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E847-A0AE-4232-84CB-AD4B6CCE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IN" dirty="0"/>
              <a:t>From the above metrics used we can conclude the following</a:t>
            </a:r>
          </a:p>
          <a:p>
            <a:r>
              <a:rPr lang="en-IN" dirty="0"/>
              <a:t>Yellow Cab performing much better than Pink cab in most of the comparisons, so for investment Yellow cab in the best choice among the two</a:t>
            </a:r>
          </a:p>
          <a:p>
            <a:r>
              <a:rPr lang="en-IN" dirty="0"/>
              <a:t>But the decrease in earnings, number of rides, profits are a big concern, therefore the ideal decision would be to not invest in either of the companies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437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687F-ED9F-4DEE-B4DA-66506994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for Comparison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08C1-CB8B-4545-A2ED-0D0BC2751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047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use the Following metrics to identify which company to invest</a:t>
            </a:r>
          </a:p>
          <a:p>
            <a:r>
              <a:rPr lang="en-IN" dirty="0"/>
              <a:t>Market Share</a:t>
            </a:r>
          </a:p>
          <a:p>
            <a:r>
              <a:rPr lang="en-IN" dirty="0"/>
              <a:t>Profit Per Trip</a:t>
            </a:r>
          </a:p>
          <a:p>
            <a:r>
              <a:rPr lang="en-IN" dirty="0"/>
              <a:t>Trend of Cost per Trip</a:t>
            </a:r>
          </a:p>
          <a:p>
            <a:r>
              <a:rPr lang="en-IN" dirty="0"/>
              <a:t>Trend of Profit per Trip</a:t>
            </a:r>
          </a:p>
          <a:p>
            <a:r>
              <a:rPr lang="en-IN" dirty="0"/>
              <a:t>Trend of Number of Trips </a:t>
            </a:r>
          </a:p>
          <a:p>
            <a:r>
              <a:rPr lang="en-IN" dirty="0"/>
              <a:t>Earnings Trend</a:t>
            </a:r>
          </a:p>
          <a:p>
            <a:r>
              <a:rPr lang="en-IN" dirty="0"/>
              <a:t>Per Kilometre fare trend</a:t>
            </a:r>
          </a:p>
          <a:p>
            <a:r>
              <a:rPr lang="en-IN" dirty="0"/>
              <a:t>Cities with High Profits</a:t>
            </a:r>
          </a:p>
          <a:p>
            <a:r>
              <a:rPr lang="en-IN" dirty="0"/>
              <a:t>Average Profit vs Income Group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04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1FAC-CD97-4DFD-8146-F01E5280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Share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2A5C80-69F4-44B8-A9B9-05AD0CDF6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430"/>
            <a:ext cx="5250827" cy="4461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74311B-4E48-4E4A-B099-40409291492F}"/>
              </a:ext>
            </a:extLst>
          </p:cNvPr>
          <p:cNvSpPr txBox="1"/>
          <p:nvPr/>
        </p:nvSpPr>
        <p:spPr>
          <a:xfrm>
            <a:off x="5381183" y="1930399"/>
            <a:ext cx="376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Yellow Cab is having a Very high Market Share (79%) Compared with Pink Cab (21%)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8838B8-5B2B-4538-A03B-911EC81A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958" y="4927601"/>
            <a:ext cx="1800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1B6D-114B-4E83-8182-FB420E23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Profit Per Trip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6E894-0CC2-4600-9703-E5A11958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174894" cy="4065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7E768-C144-4BBA-A0B8-E7E620075E4D}"/>
              </a:ext>
            </a:extLst>
          </p:cNvPr>
          <p:cNvSpPr txBox="1"/>
          <p:nvPr/>
        </p:nvSpPr>
        <p:spPr>
          <a:xfrm>
            <a:off x="1426128" y="5419288"/>
            <a:ext cx="62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Profit Per Trip is greater for Yellow Cab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5D5897-F338-4A4D-92C8-80B11BD9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03" y="890748"/>
            <a:ext cx="1800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2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DE6F-3DA3-4EB0-BD17-25D34814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Trend of Cost per Trip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1D04E5-FF81-4F5A-A020-31984020D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63637"/>
            <a:ext cx="7294679" cy="3988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299874-913F-4E6F-A5E1-E5CE2A36225C}"/>
              </a:ext>
            </a:extLst>
          </p:cNvPr>
          <p:cNvSpPr txBox="1"/>
          <p:nvPr/>
        </p:nvSpPr>
        <p:spPr>
          <a:xfrm>
            <a:off x="782423" y="6063734"/>
            <a:ext cx="796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Cost per Trip is generally higher for Yellow Cab from 1971 to 1987 but there is a sudden increase in cost of trip for Pink cab from 1987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310BE-C6C6-49D3-B183-18179B4E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88" y="1457804"/>
            <a:ext cx="1800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4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2C6-CA19-4C9C-BC59-5917036E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Trend of Profit per Trip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2B9E9-197F-4FF5-A68C-A4C285FA329D}"/>
              </a:ext>
            </a:extLst>
          </p:cNvPr>
          <p:cNvSpPr txBox="1"/>
          <p:nvPr/>
        </p:nvSpPr>
        <p:spPr>
          <a:xfrm>
            <a:off x="859872" y="5880690"/>
            <a:ext cx="710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Profit per Trip is in the decline for both the Companies, but Yellow Cab in having much better profit margin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7AEF0A-29F9-4717-8A85-1D0E28D4D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324053" cy="4273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72D4C-6C71-48FF-AA46-4046A8C6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191" y="1320836"/>
            <a:ext cx="1800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8C09-B406-4C4F-A5FE-3469052F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Trend of Number of Trips Taken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11B820-B01B-47B8-9B54-19DB102FC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25" y="1270000"/>
            <a:ext cx="7770379" cy="4563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571A17-D333-4ADE-8BF3-BF04CCB9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777" y="1270000"/>
            <a:ext cx="1800225" cy="41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606C5-ABD0-4389-B307-92E1295ABF60}"/>
              </a:ext>
            </a:extLst>
          </p:cNvPr>
          <p:cNvSpPr txBox="1"/>
          <p:nvPr/>
        </p:nvSpPr>
        <p:spPr>
          <a:xfrm>
            <a:off x="587229" y="6063734"/>
            <a:ext cx="868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trips taken is in decline for the companies with Pink cab Performing the worst</a:t>
            </a:r>
          </a:p>
        </p:txBody>
      </p:sp>
    </p:spTree>
    <p:extLst>
      <p:ext uri="{BB962C8B-B14F-4D97-AF65-F5344CB8AC3E}">
        <p14:creationId xmlns:p14="http://schemas.microsoft.com/office/powerpoint/2010/main" val="61294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C5DE-9736-46B4-9610-7907D8FF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Earnings 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F09196-9019-4699-A85F-847A85A9C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693" y="1270001"/>
            <a:ext cx="8197693" cy="4115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12879-E690-4F6F-A113-F9933686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085" y="1270000"/>
            <a:ext cx="1800225" cy="419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DAE42D-EFED-4657-95B2-0247CDB90BCF}"/>
              </a:ext>
            </a:extLst>
          </p:cNvPr>
          <p:cNvSpPr txBox="1"/>
          <p:nvPr/>
        </p:nvSpPr>
        <p:spPr>
          <a:xfrm>
            <a:off x="803693" y="5722968"/>
            <a:ext cx="847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Earnings of Yellow cab is having a step decline, while pink cab is has a slow decline. Yellow Cab has much better earnings than Pink Cab</a:t>
            </a:r>
          </a:p>
        </p:txBody>
      </p:sp>
    </p:spTree>
    <p:extLst>
      <p:ext uri="{BB962C8B-B14F-4D97-AF65-F5344CB8AC3E}">
        <p14:creationId xmlns:p14="http://schemas.microsoft.com/office/powerpoint/2010/main" val="35561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A94D-8217-46E9-AB14-545864BF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 Kilometre Fare Trend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D63F62-4D4F-474D-8852-14455FD44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451942" cy="4417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B6BFE-18FE-4620-A77E-56A4ED8F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887" y="1270000"/>
            <a:ext cx="1800225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5143A-8DA6-4894-97E0-C515C86752AE}"/>
              </a:ext>
            </a:extLst>
          </p:cNvPr>
          <p:cNvSpPr txBox="1"/>
          <p:nvPr/>
        </p:nvSpPr>
        <p:spPr>
          <a:xfrm>
            <a:off x="677334" y="5879068"/>
            <a:ext cx="774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 kilometre fare charged for both the companies are in the decline</a:t>
            </a:r>
          </a:p>
        </p:txBody>
      </p:sp>
    </p:spTree>
    <p:extLst>
      <p:ext uri="{BB962C8B-B14F-4D97-AF65-F5344CB8AC3E}">
        <p14:creationId xmlns:p14="http://schemas.microsoft.com/office/powerpoint/2010/main" val="3332532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328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Cab Company Comparison</vt:lpstr>
      <vt:lpstr>Metrics for Comparison </vt:lpstr>
      <vt:lpstr>Market Share</vt:lpstr>
      <vt:lpstr>Average Profit Per Trip</vt:lpstr>
      <vt:lpstr>Trend of Cost per Trip</vt:lpstr>
      <vt:lpstr>Trend of Profit per Trip </vt:lpstr>
      <vt:lpstr>Trend of Number of Trips Taken</vt:lpstr>
      <vt:lpstr>Earnings  </vt:lpstr>
      <vt:lpstr>Per Kilometre Fare Trend</vt:lpstr>
      <vt:lpstr>Average Profit vs Income Group</vt:lpstr>
      <vt:lpstr>Cities with High Profits</vt:lpstr>
      <vt:lpstr>PowerPoint Presentation</vt:lpstr>
      <vt:lpstr>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jithin james</dc:creator>
  <cp:lastModifiedBy>jithin james</cp:lastModifiedBy>
  <cp:revision>22</cp:revision>
  <dcterms:created xsi:type="dcterms:W3CDTF">2019-03-19T09:46:56Z</dcterms:created>
  <dcterms:modified xsi:type="dcterms:W3CDTF">2019-03-19T13:28:17Z</dcterms:modified>
</cp:coreProperties>
</file>