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96" r:id="rId4"/>
    <p:sldId id="297" r:id="rId5"/>
    <p:sldId id="301" r:id="rId6"/>
    <p:sldId id="309" r:id="rId7"/>
    <p:sldId id="305" r:id="rId8"/>
    <p:sldId id="300" r:id="rId9"/>
    <p:sldId id="299" r:id="rId10"/>
    <p:sldId id="308" r:id="rId11"/>
    <p:sldId id="310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59C7E1"/>
    <a:srgbClr val="E57725"/>
    <a:srgbClr val="000000"/>
    <a:srgbClr val="F48420"/>
    <a:srgbClr val="DB5119"/>
    <a:srgbClr val="036843"/>
    <a:srgbClr val="008B59"/>
    <a:srgbClr val="18614A"/>
    <a:srgbClr val="3D8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86382" autoAdjust="0"/>
  </p:normalViewPr>
  <p:slideViewPr>
    <p:cSldViewPr snapToGrid="0" snapToObjects="1">
      <p:cViewPr varScale="1">
        <p:scale>
          <a:sx n="129" d="100"/>
          <a:sy n="129" d="100"/>
        </p:scale>
        <p:origin x="4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elete val="1"/>
          </c:dLbls>
          <c:cat>
            <c:strRef>
              <c:f>Sheet1!$A$2:$A$3</c:f>
              <c:strCache>
                <c:ptCount val="2"/>
                <c:pt idx="0">
                  <c:v>Unstructured Data</c:v>
                </c:pt>
                <c:pt idx="1">
                  <c:v>Structured Data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18-45D8-8230-5863C608952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0E20D-D55F-4946-BAE6-695D30FEF601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8405C8-2C5E-443E-9375-F2C37C410244}">
      <dgm:prSet phldrT="[Text]"/>
      <dgm:spPr/>
      <dgm:t>
        <a:bodyPr/>
        <a:lstStyle/>
        <a:p>
          <a:r>
            <a:rPr lang="en-US" dirty="0"/>
            <a:t>Text Analytics</a:t>
          </a:r>
        </a:p>
      </dgm:t>
    </dgm:pt>
    <dgm:pt modelId="{189651D0-1B34-4173-9A40-175FA30907E6}" type="parTrans" cxnId="{7FCD18C9-F6E0-4DCE-837B-537B46F5CF57}">
      <dgm:prSet/>
      <dgm:spPr/>
      <dgm:t>
        <a:bodyPr/>
        <a:lstStyle/>
        <a:p>
          <a:endParaRPr lang="en-US"/>
        </a:p>
      </dgm:t>
    </dgm:pt>
    <dgm:pt modelId="{30CBADD6-81F5-4A57-9B35-64665686B1C9}" type="sibTrans" cxnId="{7FCD18C9-F6E0-4DCE-837B-537B46F5CF57}">
      <dgm:prSet/>
      <dgm:spPr/>
      <dgm:t>
        <a:bodyPr/>
        <a:lstStyle/>
        <a:p>
          <a:endParaRPr lang="en-US"/>
        </a:p>
      </dgm:t>
    </dgm:pt>
    <dgm:pt modelId="{0BFEFD5D-EC33-4260-B7C0-39FBF3DD3EFC}">
      <dgm:prSet phldrT="[Text]"/>
      <dgm:spPr/>
      <dgm:t>
        <a:bodyPr/>
        <a:lstStyle/>
        <a:p>
          <a:r>
            <a:rPr lang="en-US" dirty="0"/>
            <a:t>Summarization</a:t>
          </a:r>
        </a:p>
      </dgm:t>
    </dgm:pt>
    <dgm:pt modelId="{E40DA747-0B1B-40FC-A532-9F19892B42A5}" type="parTrans" cxnId="{185405EE-AEC2-4B7F-820B-5960F169ACFB}">
      <dgm:prSet/>
      <dgm:spPr/>
      <dgm:t>
        <a:bodyPr/>
        <a:lstStyle/>
        <a:p>
          <a:endParaRPr lang="en-US"/>
        </a:p>
      </dgm:t>
    </dgm:pt>
    <dgm:pt modelId="{F938E541-FB5A-47DE-8F5A-65B920EBF78B}" type="sibTrans" cxnId="{185405EE-AEC2-4B7F-820B-5960F169ACFB}">
      <dgm:prSet/>
      <dgm:spPr/>
      <dgm:t>
        <a:bodyPr/>
        <a:lstStyle/>
        <a:p>
          <a:endParaRPr lang="en-US"/>
        </a:p>
      </dgm:t>
    </dgm:pt>
    <dgm:pt modelId="{EF31B82F-58C1-4B1F-A179-0BB16713C38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D4DAD6E1-C1B5-47A8-B870-B27B9002EDA4}" type="parTrans" cxnId="{AC2031E8-78BC-44E8-9022-FF95B0090947}">
      <dgm:prSet/>
      <dgm:spPr/>
      <dgm:t>
        <a:bodyPr/>
        <a:lstStyle/>
        <a:p>
          <a:endParaRPr lang="en-US"/>
        </a:p>
      </dgm:t>
    </dgm:pt>
    <dgm:pt modelId="{1C41CC1B-E406-4086-9B35-8E909C2B1D39}" type="sibTrans" cxnId="{AC2031E8-78BC-44E8-9022-FF95B0090947}">
      <dgm:prSet/>
      <dgm:spPr/>
      <dgm:t>
        <a:bodyPr/>
        <a:lstStyle/>
        <a:p>
          <a:endParaRPr lang="en-US"/>
        </a:p>
      </dgm:t>
    </dgm:pt>
    <dgm:pt modelId="{2769DB46-7AE1-42BF-83EA-CA73A765E68A}">
      <dgm:prSet phldrT="[Text]"/>
      <dgm:spPr/>
      <dgm:t>
        <a:bodyPr/>
        <a:lstStyle/>
        <a:p>
          <a:r>
            <a:rPr lang="en-US" dirty="0"/>
            <a:t>Text Categorization</a:t>
          </a:r>
        </a:p>
      </dgm:t>
    </dgm:pt>
    <dgm:pt modelId="{F9DCC03B-3054-4665-A682-5877D18948AB}" type="parTrans" cxnId="{B1822F9E-5A65-464A-9ED7-849422D81350}">
      <dgm:prSet/>
      <dgm:spPr/>
      <dgm:t>
        <a:bodyPr/>
        <a:lstStyle/>
        <a:p>
          <a:endParaRPr lang="en-US"/>
        </a:p>
      </dgm:t>
    </dgm:pt>
    <dgm:pt modelId="{02328BE7-7B5D-42A7-A587-497A9F098CD9}" type="sibTrans" cxnId="{B1822F9E-5A65-464A-9ED7-849422D81350}">
      <dgm:prSet/>
      <dgm:spPr/>
      <dgm:t>
        <a:bodyPr/>
        <a:lstStyle/>
        <a:p>
          <a:endParaRPr lang="en-US"/>
        </a:p>
      </dgm:t>
    </dgm:pt>
    <dgm:pt modelId="{5D9B4C93-8C0A-471D-92BC-9F768D334619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E23F026E-17D3-45B0-8DF4-49D81C3008D4}" type="parTrans" cxnId="{83ADD596-FDFD-4B01-9973-79372956FCB9}">
      <dgm:prSet/>
      <dgm:spPr/>
      <dgm:t>
        <a:bodyPr/>
        <a:lstStyle/>
        <a:p>
          <a:endParaRPr lang="en-US"/>
        </a:p>
      </dgm:t>
    </dgm:pt>
    <dgm:pt modelId="{53DCAF9B-DC1E-44AC-AEAE-A5C6DB76342C}" type="sibTrans" cxnId="{83ADD596-FDFD-4B01-9973-79372956FCB9}">
      <dgm:prSet/>
      <dgm:spPr/>
      <dgm:t>
        <a:bodyPr/>
        <a:lstStyle/>
        <a:p>
          <a:endParaRPr lang="en-US"/>
        </a:p>
      </dgm:t>
    </dgm:pt>
    <dgm:pt modelId="{9B14BD18-B176-43CC-931A-C3F765C07AF6}">
      <dgm:prSet phldrT="[Text]"/>
      <dgm:spPr/>
      <dgm:t>
        <a:bodyPr/>
        <a:lstStyle/>
        <a:p>
          <a:r>
            <a:rPr lang="en-US" dirty="0"/>
            <a:t>Document classification</a:t>
          </a:r>
        </a:p>
      </dgm:t>
    </dgm:pt>
    <dgm:pt modelId="{8A2DC86E-F05A-4C6A-860B-1CAB9B4FD9E9}" type="parTrans" cxnId="{4B0E4330-6773-4A92-A544-26F29F3CE558}">
      <dgm:prSet/>
      <dgm:spPr/>
      <dgm:t>
        <a:bodyPr/>
        <a:lstStyle/>
        <a:p>
          <a:endParaRPr lang="en-US"/>
        </a:p>
      </dgm:t>
    </dgm:pt>
    <dgm:pt modelId="{49DE323B-FF08-4B08-9220-5F5C4ADAE5EB}" type="sibTrans" cxnId="{4B0E4330-6773-4A92-A544-26F29F3CE558}">
      <dgm:prSet/>
      <dgm:spPr/>
      <dgm:t>
        <a:bodyPr/>
        <a:lstStyle/>
        <a:p>
          <a:endParaRPr lang="en-US"/>
        </a:p>
      </dgm:t>
    </dgm:pt>
    <dgm:pt modelId="{AACF0429-98E0-4D46-8E1F-61BC3A09A968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5FFC7184-5FDD-455F-866D-F4AE30EA02E4}" type="parTrans" cxnId="{E8AC534E-DAFF-4820-B677-9F81C5476512}">
      <dgm:prSet/>
      <dgm:spPr/>
      <dgm:t>
        <a:bodyPr/>
        <a:lstStyle/>
        <a:p>
          <a:endParaRPr lang="en-US"/>
        </a:p>
      </dgm:t>
    </dgm:pt>
    <dgm:pt modelId="{B002F51B-24D5-46E8-B965-9E29B557FA5C}" type="sibTrans" cxnId="{E8AC534E-DAFF-4820-B677-9F81C5476512}">
      <dgm:prSet/>
      <dgm:spPr/>
      <dgm:t>
        <a:bodyPr/>
        <a:lstStyle/>
        <a:p>
          <a:endParaRPr lang="en-US"/>
        </a:p>
      </dgm:t>
    </dgm:pt>
    <dgm:pt modelId="{9050C631-0C35-47CF-B467-E72170EF8FD1}">
      <dgm:prSet phldrT="[Text]"/>
      <dgm:spPr/>
      <dgm:t>
        <a:bodyPr/>
        <a:lstStyle/>
        <a:p>
          <a:r>
            <a:rPr lang="en-US" dirty="0"/>
            <a:t>Relationship Identification</a:t>
          </a:r>
        </a:p>
      </dgm:t>
    </dgm:pt>
    <dgm:pt modelId="{AFD3518C-ADE3-4117-AF04-D376C1B6CCC8}" type="parTrans" cxnId="{AE803AF3-A2CC-4DDF-9B7A-DB952F99E9B9}">
      <dgm:prSet/>
      <dgm:spPr/>
      <dgm:t>
        <a:bodyPr/>
        <a:lstStyle/>
        <a:p>
          <a:endParaRPr lang="en-US"/>
        </a:p>
      </dgm:t>
    </dgm:pt>
    <dgm:pt modelId="{ABE5B47F-B559-4DDC-9817-99D087AE8963}" type="sibTrans" cxnId="{AE803AF3-A2CC-4DDF-9B7A-DB952F99E9B9}">
      <dgm:prSet/>
      <dgm:spPr/>
      <dgm:t>
        <a:bodyPr/>
        <a:lstStyle/>
        <a:p>
          <a:endParaRPr lang="en-US"/>
        </a:p>
      </dgm:t>
    </dgm:pt>
    <dgm:pt modelId="{016141C6-EF53-45C4-AC84-7FE69C63F5B6}" type="pres">
      <dgm:prSet presAssocID="{FB30E20D-D55F-4946-BAE6-695D30FEF60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03D068C-288E-4AD4-89F6-1DE2CC3BA23B}" type="pres">
      <dgm:prSet presAssocID="{6E8405C8-2C5E-443E-9375-F2C37C410244}" presName="centerShape" presStyleLbl="node0" presStyleIdx="0" presStyleCnt="1"/>
      <dgm:spPr/>
    </dgm:pt>
    <dgm:pt modelId="{59BC8B86-771B-4D3C-A8BA-84C98DEE27DA}" type="pres">
      <dgm:prSet presAssocID="{E40DA747-0B1B-40FC-A532-9F19892B42A5}" presName="parTrans" presStyleLbl="sibTrans2D1" presStyleIdx="0" presStyleCnt="7"/>
      <dgm:spPr/>
    </dgm:pt>
    <dgm:pt modelId="{5EA71768-B2E0-45D4-8230-DAD0B7E100D4}" type="pres">
      <dgm:prSet presAssocID="{E40DA747-0B1B-40FC-A532-9F19892B42A5}" presName="connectorText" presStyleLbl="sibTrans2D1" presStyleIdx="0" presStyleCnt="7"/>
      <dgm:spPr/>
    </dgm:pt>
    <dgm:pt modelId="{E7157C47-81A1-4256-93F2-877D92D93C17}" type="pres">
      <dgm:prSet presAssocID="{0BFEFD5D-EC33-4260-B7C0-39FBF3DD3EFC}" presName="node" presStyleLbl="node1" presStyleIdx="0" presStyleCnt="7">
        <dgm:presLayoutVars>
          <dgm:bulletEnabled val="1"/>
        </dgm:presLayoutVars>
      </dgm:prSet>
      <dgm:spPr/>
    </dgm:pt>
    <dgm:pt modelId="{EA68BB05-CD4D-4C4D-966B-FF7CD52835C1}" type="pres">
      <dgm:prSet presAssocID="{D4DAD6E1-C1B5-47A8-B870-B27B9002EDA4}" presName="parTrans" presStyleLbl="sibTrans2D1" presStyleIdx="1" presStyleCnt="7"/>
      <dgm:spPr/>
    </dgm:pt>
    <dgm:pt modelId="{FF9AF660-0A03-4D1E-B065-57A6123657D5}" type="pres">
      <dgm:prSet presAssocID="{D4DAD6E1-C1B5-47A8-B870-B27B9002EDA4}" presName="connectorText" presStyleLbl="sibTrans2D1" presStyleIdx="1" presStyleCnt="7"/>
      <dgm:spPr/>
    </dgm:pt>
    <dgm:pt modelId="{D2D60C84-5702-408D-A2F0-D6DD04832E80}" type="pres">
      <dgm:prSet presAssocID="{EF31B82F-58C1-4B1F-A179-0BB16713C38F}" presName="node" presStyleLbl="node1" presStyleIdx="1" presStyleCnt="7">
        <dgm:presLayoutVars>
          <dgm:bulletEnabled val="1"/>
        </dgm:presLayoutVars>
      </dgm:prSet>
      <dgm:spPr/>
    </dgm:pt>
    <dgm:pt modelId="{8E724E46-DFEA-47E4-B464-F57D1B7D40E3}" type="pres">
      <dgm:prSet presAssocID="{F9DCC03B-3054-4665-A682-5877D18948AB}" presName="parTrans" presStyleLbl="sibTrans2D1" presStyleIdx="2" presStyleCnt="7"/>
      <dgm:spPr/>
    </dgm:pt>
    <dgm:pt modelId="{506BD246-7645-4D2B-9EED-36AFC0F21971}" type="pres">
      <dgm:prSet presAssocID="{F9DCC03B-3054-4665-A682-5877D18948AB}" presName="connectorText" presStyleLbl="sibTrans2D1" presStyleIdx="2" presStyleCnt="7"/>
      <dgm:spPr/>
    </dgm:pt>
    <dgm:pt modelId="{5EA4104E-1484-4F4A-A3FF-090D94DA7764}" type="pres">
      <dgm:prSet presAssocID="{2769DB46-7AE1-42BF-83EA-CA73A765E68A}" presName="node" presStyleLbl="node1" presStyleIdx="2" presStyleCnt="7">
        <dgm:presLayoutVars>
          <dgm:bulletEnabled val="1"/>
        </dgm:presLayoutVars>
      </dgm:prSet>
      <dgm:spPr/>
    </dgm:pt>
    <dgm:pt modelId="{44E24BAF-8F40-4371-ACD4-8455D094B154}" type="pres">
      <dgm:prSet presAssocID="{E23F026E-17D3-45B0-8DF4-49D81C3008D4}" presName="parTrans" presStyleLbl="sibTrans2D1" presStyleIdx="3" presStyleCnt="7"/>
      <dgm:spPr/>
    </dgm:pt>
    <dgm:pt modelId="{8DDFF05A-2720-4644-BAFF-7B3CA064FB43}" type="pres">
      <dgm:prSet presAssocID="{E23F026E-17D3-45B0-8DF4-49D81C3008D4}" presName="connectorText" presStyleLbl="sibTrans2D1" presStyleIdx="3" presStyleCnt="7"/>
      <dgm:spPr/>
    </dgm:pt>
    <dgm:pt modelId="{13B2957D-A986-46A4-A2B1-A6225039DBEE}" type="pres">
      <dgm:prSet presAssocID="{5D9B4C93-8C0A-471D-92BC-9F768D334619}" presName="node" presStyleLbl="node1" presStyleIdx="3" presStyleCnt="7">
        <dgm:presLayoutVars>
          <dgm:bulletEnabled val="1"/>
        </dgm:presLayoutVars>
      </dgm:prSet>
      <dgm:spPr/>
    </dgm:pt>
    <dgm:pt modelId="{0D34D340-32DC-4215-A5D1-DB549405A757}" type="pres">
      <dgm:prSet presAssocID="{8A2DC86E-F05A-4C6A-860B-1CAB9B4FD9E9}" presName="parTrans" presStyleLbl="sibTrans2D1" presStyleIdx="4" presStyleCnt="7"/>
      <dgm:spPr/>
    </dgm:pt>
    <dgm:pt modelId="{CDFEE748-BA9C-4CB0-9D46-B622793418DF}" type="pres">
      <dgm:prSet presAssocID="{8A2DC86E-F05A-4C6A-860B-1CAB9B4FD9E9}" presName="connectorText" presStyleLbl="sibTrans2D1" presStyleIdx="4" presStyleCnt="7"/>
      <dgm:spPr/>
    </dgm:pt>
    <dgm:pt modelId="{2C5956FE-7A77-4C89-88F2-3CCBE7D47A2E}" type="pres">
      <dgm:prSet presAssocID="{9B14BD18-B176-43CC-931A-C3F765C07AF6}" presName="node" presStyleLbl="node1" presStyleIdx="4" presStyleCnt="7">
        <dgm:presLayoutVars>
          <dgm:bulletEnabled val="1"/>
        </dgm:presLayoutVars>
      </dgm:prSet>
      <dgm:spPr/>
    </dgm:pt>
    <dgm:pt modelId="{78224326-6859-4C55-B3A4-A60CA428C4E6}" type="pres">
      <dgm:prSet presAssocID="{5FFC7184-5FDD-455F-866D-F4AE30EA02E4}" presName="parTrans" presStyleLbl="sibTrans2D1" presStyleIdx="5" presStyleCnt="7"/>
      <dgm:spPr/>
    </dgm:pt>
    <dgm:pt modelId="{96EAC79B-1A08-4551-BE8C-9E4E7348F97A}" type="pres">
      <dgm:prSet presAssocID="{5FFC7184-5FDD-455F-866D-F4AE30EA02E4}" presName="connectorText" presStyleLbl="sibTrans2D1" presStyleIdx="5" presStyleCnt="7"/>
      <dgm:spPr/>
    </dgm:pt>
    <dgm:pt modelId="{225580FD-4EC6-4112-ABD6-3A8CF90897D6}" type="pres">
      <dgm:prSet presAssocID="{AACF0429-98E0-4D46-8E1F-61BC3A09A968}" presName="node" presStyleLbl="node1" presStyleIdx="5" presStyleCnt="7">
        <dgm:presLayoutVars>
          <dgm:bulletEnabled val="1"/>
        </dgm:presLayoutVars>
      </dgm:prSet>
      <dgm:spPr/>
    </dgm:pt>
    <dgm:pt modelId="{051B7420-83C4-4A92-991E-E19EBD2A6BC9}" type="pres">
      <dgm:prSet presAssocID="{AFD3518C-ADE3-4117-AF04-D376C1B6CCC8}" presName="parTrans" presStyleLbl="sibTrans2D1" presStyleIdx="6" presStyleCnt="7"/>
      <dgm:spPr/>
    </dgm:pt>
    <dgm:pt modelId="{66426039-D679-425C-9424-997EA78C89B8}" type="pres">
      <dgm:prSet presAssocID="{AFD3518C-ADE3-4117-AF04-D376C1B6CCC8}" presName="connectorText" presStyleLbl="sibTrans2D1" presStyleIdx="6" presStyleCnt="7"/>
      <dgm:spPr/>
    </dgm:pt>
    <dgm:pt modelId="{1B0850F1-48C2-4331-9353-1C9513D73D3F}" type="pres">
      <dgm:prSet presAssocID="{9050C631-0C35-47CF-B467-E72170EF8FD1}" presName="node" presStyleLbl="node1" presStyleIdx="6" presStyleCnt="7">
        <dgm:presLayoutVars>
          <dgm:bulletEnabled val="1"/>
        </dgm:presLayoutVars>
      </dgm:prSet>
      <dgm:spPr/>
    </dgm:pt>
  </dgm:ptLst>
  <dgm:cxnLst>
    <dgm:cxn modelId="{BEDFE70D-F84A-45EE-8646-F70025060B71}" type="presOf" srcId="{F9DCC03B-3054-4665-A682-5877D18948AB}" destId="{8E724E46-DFEA-47E4-B464-F57D1B7D40E3}" srcOrd="0" destOrd="0" presId="urn:microsoft.com/office/officeart/2005/8/layout/radial5"/>
    <dgm:cxn modelId="{2B018918-5ECF-4DB7-AE34-96CB5512C656}" type="presOf" srcId="{E40DA747-0B1B-40FC-A532-9F19892B42A5}" destId="{5EA71768-B2E0-45D4-8230-DAD0B7E100D4}" srcOrd="1" destOrd="0" presId="urn:microsoft.com/office/officeart/2005/8/layout/radial5"/>
    <dgm:cxn modelId="{C1EB5B19-2676-4C55-A6B0-C938382D66AE}" type="presOf" srcId="{E23F026E-17D3-45B0-8DF4-49D81C3008D4}" destId="{8DDFF05A-2720-4644-BAFF-7B3CA064FB43}" srcOrd="1" destOrd="0" presId="urn:microsoft.com/office/officeart/2005/8/layout/radial5"/>
    <dgm:cxn modelId="{285FE41E-CFA3-4EC4-92C3-24BFBD2A314F}" type="presOf" srcId="{9050C631-0C35-47CF-B467-E72170EF8FD1}" destId="{1B0850F1-48C2-4331-9353-1C9513D73D3F}" srcOrd="0" destOrd="0" presId="urn:microsoft.com/office/officeart/2005/8/layout/radial5"/>
    <dgm:cxn modelId="{D56C5B1F-A7FF-4F58-A130-D5A5DC2D3FF2}" type="presOf" srcId="{6E8405C8-2C5E-443E-9375-F2C37C410244}" destId="{303D068C-288E-4AD4-89F6-1DE2CC3BA23B}" srcOrd="0" destOrd="0" presId="urn:microsoft.com/office/officeart/2005/8/layout/radial5"/>
    <dgm:cxn modelId="{143C4D20-4BDE-43B1-B9B2-A9B558126B94}" type="presOf" srcId="{EF31B82F-58C1-4B1F-A179-0BB16713C38F}" destId="{D2D60C84-5702-408D-A2F0-D6DD04832E80}" srcOrd="0" destOrd="0" presId="urn:microsoft.com/office/officeart/2005/8/layout/radial5"/>
    <dgm:cxn modelId="{F296D226-A24C-44DB-A9D8-588C624EB2B8}" type="presOf" srcId="{9B14BD18-B176-43CC-931A-C3F765C07AF6}" destId="{2C5956FE-7A77-4C89-88F2-3CCBE7D47A2E}" srcOrd="0" destOrd="0" presId="urn:microsoft.com/office/officeart/2005/8/layout/radial5"/>
    <dgm:cxn modelId="{A18BFE29-F479-4EDC-BAAC-85A241221485}" type="presOf" srcId="{AFD3518C-ADE3-4117-AF04-D376C1B6CCC8}" destId="{051B7420-83C4-4A92-991E-E19EBD2A6BC9}" srcOrd="0" destOrd="0" presId="urn:microsoft.com/office/officeart/2005/8/layout/radial5"/>
    <dgm:cxn modelId="{4B0E4330-6773-4A92-A544-26F29F3CE558}" srcId="{6E8405C8-2C5E-443E-9375-F2C37C410244}" destId="{9B14BD18-B176-43CC-931A-C3F765C07AF6}" srcOrd="4" destOrd="0" parTransId="{8A2DC86E-F05A-4C6A-860B-1CAB9B4FD9E9}" sibTransId="{49DE323B-FF08-4B08-9220-5F5C4ADAE5EB}"/>
    <dgm:cxn modelId="{E8AC534E-DAFF-4820-B677-9F81C5476512}" srcId="{6E8405C8-2C5E-443E-9375-F2C37C410244}" destId="{AACF0429-98E0-4D46-8E1F-61BC3A09A968}" srcOrd="5" destOrd="0" parTransId="{5FFC7184-5FDD-455F-866D-F4AE30EA02E4}" sibTransId="{B002F51B-24D5-46E8-B965-9E29B557FA5C}"/>
    <dgm:cxn modelId="{6FCC2757-E8B2-4BE4-B6D3-81EC3C2EFB44}" type="presOf" srcId="{2769DB46-7AE1-42BF-83EA-CA73A765E68A}" destId="{5EA4104E-1484-4F4A-A3FF-090D94DA7764}" srcOrd="0" destOrd="0" presId="urn:microsoft.com/office/officeart/2005/8/layout/radial5"/>
    <dgm:cxn modelId="{50528062-2114-4789-9407-55A0192CE1EE}" type="presOf" srcId="{D4DAD6E1-C1B5-47A8-B870-B27B9002EDA4}" destId="{EA68BB05-CD4D-4C4D-966B-FF7CD52835C1}" srcOrd="0" destOrd="0" presId="urn:microsoft.com/office/officeart/2005/8/layout/radial5"/>
    <dgm:cxn modelId="{FD90EB63-9E7C-457F-93F9-67EC69B48BAA}" type="presOf" srcId="{8A2DC86E-F05A-4C6A-860B-1CAB9B4FD9E9}" destId="{0D34D340-32DC-4215-A5D1-DB549405A757}" srcOrd="0" destOrd="0" presId="urn:microsoft.com/office/officeart/2005/8/layout/radial5"/>
    <dgm:cxn modelId="{E3237768-687C-4BBB-A3F6-67CA44DCE309}" type="presOf" srcId="{E40DA747-0B1B-40FC-A532-9F19892B42A5}" destId="{59BC8B86-771B-4D3C-A8BA-84C98DEE27DA}" srcOrd="0" destOrd="0" presId="urn:microsoft.com/office/officeart/2005/8/layout/radial5"/>
    <dgm:cxn modelId="{83ADD596-FDFD-4B01-9973-79372956FCB9}" srcId="{6E8405C8-2C5E-443E-9375-F2C37C410244}" destId="{5D9B4C93-8C0A-471D-92BC-9F768D334619}" srcOrd="3" destOrd="0" parTransId="{E23F026E-17D3-45B0-8DF4-49D81C3008D4}" sibTransId="{53DCAF9B-DC1E-44AC-AEAE-A5C6DB76342C}"/>
    <dgm:cxn modelId="{0E3B819D-9179-4BF0-A1FF-7ABA0B11394B}" type="presOf" srcId="{5FFC7184-5FDD-455F-866D-F4AE30EA02E4}" destId="{78224326-6859-4C55-B3A4-A60CA428C4E6}" srcOrd="0" destOrd="0" presId="urn:microsoft.com/office/officeart/2005/8/layout/radial5"/>
    <dgm:cxn modelId="{B1822F9E-5A65-464A-9ED7-849422D81350}" srcId="{6E8405C8-2C5E-443E-9375-F2C37C410244}" destId="{2769DB46-7AE1-42BF-83EA-CA73A765E68A}" srcOrd="2" destOrd="0" parTransId="{F9DCC03B-3054-4665-A682-5877D18948AB}" sibTransId="{02328BE7-7B5D-42A7-A587-497A9F098CD9}"/>
    <dgm:cxn modelId="{D2C84BA1-FF0A-4B61-AB16-CBD96889282A}" type="presOf" srcId="{FB30E20D-D55F-4946-BAE6-695D30FEF601}" destId="{016141C6-EF53-45C4-AC84-7FE69C63F5B6}" srcOrd="0" destOrd="0" presId="urn:microsoft.com/office/officeart/2005/8/layout/radial5"/>
    <dgm:cxn modelId="{8BCA49AB-71CD-4605-A49D-42A5A8EB5A11}" type="presOf" srcId="{AFD3518C-ADE3-4117-AF04-D376C1B6CCC8}" destId="{66426039-D679-425C-9424-997EA78C89B8}" srcOrd="1" destOrd="0" presId="urn:microsoft.com/office/officeart/2005/8/layout/radial5"/>
    <dgm:cxn modelId="{1F8C7BB6-8720-47E7-8E36-68B4CD731959}" type="presOf" srcId="{D4DAD6E1-C1B5-47A8-B870-B27B9002EDA4}" destId="{FF9AF660-0A03-4D1E-B065-57A6123657D5}" srcOrd="1" destOrd="0" presId="urn:microsoft.com/office/officeart/2005/8/layout/radial5"/>
    <dgm:cxn modelId="{7FCD18C9-F6E0-4DCE-837B-537B46F5CF57}" srcId="{FB30E20D-D55F-4946-BAE6-695D30FEF601}" destId="{6E8405C8-2C5E-443E-9375-F2C37C410244}" srcOrd="0" destOrd="0" parTransId="{189651D0-1B34-4173-9A40-175FA30907E6}" sibTransId="{30CBADD6-81F5-4A57-9B35-64665686B1C9}"/>
    <dgm:cxn modelId="{9B92F2CF-5C61-4451-A77D-7D318614EE42}" type="presOf" srcId="{E23F026E-17D3-45B0-8DF4-49D81C3008D4}" destId="{44E24BAF-8F40-4371-ACD4-8455D094B154}" srcOrd="0" destOrd="0" presId="urn:microsoft.com/office/officeart/2005/8/layout/radial5"/>
    <dgm:cxn modelId="{EE84B4E4-3953-49BD-94C6-0AC1B340216A}" type="presOf" srcId="{0BFEFD5D-EC33-4260-B7C0-39FBF3DD3EFC}" destId="{E7157C47-81A1-4256-93F2-877D92D93C17}" srcOrd="0" destOrd="0" presId="urn:microsoft.com/office/officeart/2005/8/layout/radial5"/>
    <dgm:cxn modelId="{FBB463E7-3951-4E59-B2BC-3FB1AA309F87}" type="presOf" srcId="{5FFC7184-5FDD-455F-866D-F4AE30EA02E4}" destId="{96EAC79B-1A08-4551-BE8C-9E4E7348F97A}" srcOrd="1" destOrd="0" presId="urn:microsoft.com/office/officeart/2005/8/layout/radial5"/>
    <dgm:cxn modelId="{AC2031E8-78BC-44E8-9022-FF95B0090947}" srcId="{6E8405C8-2C5E-443E-9375-F2C37C410244}" destId="{EF31B82F-58C1-4B1F-A179-0BB16713C38F}" srcOrd="1" destOrd="0" parTransId="{D4DAD6E1-C1B5-47A8-B870-B27B9002EDA4}" sibTransId="{1C41CC1B-E406-4086-9B35-8E909C2B1D39}"/>
    <dgm:cxn modelId="{2F285DE9-748B-4CBF-8AA8-8320F007BEF4}" type="presOf" srcId="{8A2DC86E-F05A-4C6A-860B-1CAB9B4FD9E9}" destId="{CDFEE748-BA9C-4CB0-9D46-B622793418DF}" srcOrd="1" destOrd="0" presId="urn:microsoft.com/office/officeart/2005/8/layout/radial5"/>
    <dgm:cxn modelId="{387326EC-964E-44D5-8ECD-DC971D82A2ED}" type="presOf" srcId="{F9DCC03B-3054-4665-A682-5877D18948AB}" destId="{506BD246-7645-4D2B-9EED-36AFC0F21971}" srcOrd="1" destOrd="0" presId="urn:microsoft.com/office/officeart/2005/8/layout/radial5"/>
    <dgm:cxn modelId="{185405EE-AEC2-4B7F-820B-5960F169ACFB}" srcId="{6E8405C8-2C5E-443E-9375-F2C37C410244}" destId="{0BFEFD5D-EC33-4260-B7C0-39FBF3DD3EFC}" srcOrd="0" destOrd="0" parTransId="{E40DA747-0B1B-40FC-A532-9F19892B42A5}" sibTransId="{F938E541-FB5A-47DE-8F5A-65B920EBF78B}"/>
    <dgm:cxn modelId="{CE9969F2-5845-4492-B88E-C44B3411F6C3}" type="presOf" srcId="{5D9B4C93-8C0A-471D-92BC-9F768D334619}" destId="{13B2957D-A986-46A4-A2B1-A6225039DBEE}" srcOrd="0" destOrd="0" presId="urn:microsoft.com/office/officeart/2005/8/layout/radial5"/>
    <dgm:cxn modelId="{AE803AF3-A2CC-4DDF-9B7A-DB952F99E9B9}" srcId="{6E8405C8-2C5E-443E-9375-F2C37C410244}" destId="{9050C631-0C35-47CF-B467-E72170EF8FD1}" srcOrd="6" destOrd="0" parTransId="{AFD3518C-ADE3-4117-AF04-D376C1B6CCC8}" sibTransId="{ABE5B47F-B559-4DDC-9817-99D087AE8963}"/>
    <dgm:cxn modelId="{4F4B2BFE-8CDE-441A-90D2-00FA4E9D89A3}" type="presOf" srcId="{AACF0429-98E0-4D46-8E1F-61BC3A09A968}" destId="{225580FD-4EC6-4112-ABD6-3A8CF90897D6}" srcOrd="0" destOrd="0" presId="urn:microsoft.com/office/officeart/2005/8/layout/radial5"/>
    <dgm:cxn modelId="{9F72734F-6C4A-4D4D-8F1C-7AAC299717A7}" type="presParOf" srcId="{016141C6-EF53-45C4-AC84-7FE69C63F5B6}" destId="{303D068C-288E-4AD4-89F6-1DE2CC3BA23B}" srcOrd="0" destOrd="0" presId="urn:microsoft.com/office/officeart/2005/8/layout/radial5"/>
    <dgm:cxn modelId="{F08E3C37-79D9-4736-AE49-681253F2C369}" type="presParOf" srcId="{016141C6-EF53-45C4-AC84-7FE69C63F5B6}" destId="{59BC8B86-771B-4D3C-A8BA-84C98DEE27DA}" srcOrd="1" destOrd="0" presId="urn:microsoft.com/office/officeart/2005/8/layout/radial5"/>
    <dgm:cxn modelId="{303CEAA1-5673-4072-95DB-A55FD2CFAC7C}" type="presParOf" srcId="{59BC8B86-771B-4D3C-A8BA-84C98DEE27DA}" destId="{5EA71768-B2E0-45D4-8230-DAD0B7E100D4}" srcOrd="0" destOrd="0" presId="urn:microsoft.com/office/officeart/2005/8/layout/radial5"/>
    <dgm:cxn modelId="{41FFD7E9-8710-4A61-A181-0A8EE1D3B75E}" type="presParOf" srcId="{016141C6-EF53-45C4-AC84-7FE69C63F5B6}" destId="{E7157C47-81A1-4256-93F2-877D92D93C17}" srcOrd="2" destOrd="0" presId="urn:microsoft.com/office/officeart/2005/8/layout/radial5"/>
    <dgm:cxn modelId="{C24B78D8-E738-4CA5-8408-D21FF70ED1A3}" type="presParOf" srcId="{016141C6-EF53-45C4-AC84-7FE69C63F5B6}" destId="{EA68BB05-CD4D-4C4D-966B-FF7CD52835C1}" srcOrd="3" destOrd="0" presId="urn:microsoft.com/office/officeart/2005/8/layout/radial5"/>
    <dgm:cxn modelId="{DF70911D-7D55-435D-ABEB-C0085DD5ACD6}" type="presParOf" srcId="{EA68BB05-CD4D-4C4D-966B-FF7CD52835C1}" destId="{FF9AF660-0A03-4D1E-B065-57A6123657D5}" srcOrd="0" destOrd="0" presId="urn:microsoft.com/office/officeart/2005/8/layout/radial5"/>
    <dgm:cxn modelId="{DB14557D-30FB-448D-8F07-32269FA62F9C}" type="presParOf" srcId="{016141C6-EF53-45C4-AC84-7FE69C63F5B6}" destId="{D2D60C84-5702-408D-A2F0-D6DD04832E80}" srcOrd="4" destOrd="0" presId="urn:microsoft.com/office/officeart/2005/8/layout/radial5"/>
    <dgm:cxn modelId="{58946964-5D51-4972-93BC-938BBA73DBF4}" type="presParOf" srcId="{016141C6-EF53-45C4-AC84-7FE69C63F5B6}" destId="{8E724E46-DFEA-47E4-B464-F57D1B7D40E3}" srcOrd="5" destOrd="0" presId="urn:microsoft.com/office/officeart/2005/8/layout/radial5"/>
    <dgm:cxn modelId="{F47908E9-2C1D-46BF-A020-3C7C0C9E3728}" type="presParOf" srcId="{8E724E46-DFEA-47E4-B464-F57D1B7D40E3}" destId="{506BD246-7645-4D2B-9EED-36AFC0F21971}" srcOrd="0" destOrd="0" presId="urn:microsoft.com/office/officeart/2005/8/layout/radial5"/>
    <dgm:cxn modelId="{C7396B60-08B4-4266-808B-BBD77B10F3B2}" type="presParOf" srcId="{016141C6-EF53-45C4-AC84-7FE69C63F5B6}" destId="{5EA4104E-1484-4F4A-A3FF-090D94DA7764}" srcOrd="6" destOrd="0" presId="urn:microsoft.com/office/officeart/2005/8/layout/radial5"/>
    <dgm:cxn modelId="{ABC5F7EB-08ED-446E-9019-AC0CA6EA5729}" type="presParOf" srcId="{016141C6-EF53-45C4-AC84-7FE69C63F5B6}" destId="{44E24BAF-8F40-4371-ACD4-8455D094B154}" srcOrd="7" destOrd="0" presId="urn:microsoft.com/office/officeart/2005/8/layout/radial5"/>
    <dgm:cxn modelId="{43E0C1F6-58D9-49AD-8BC0-D9C85C13411B}" type="presParOf" srcId="{44E24BAF-8F40-4371-ACD4-8455D094B154}" destId="{8DDFF05A-2720-4644-BAFF-7B3CA064FB43}" srcOrd="0" destOrd="0" presId="urn:microsoft.com/office/officeart/2005/8/layout/radial5"/>
    <dgm:cxn modelId="{03B47E13-2892-46DD-BD67-77C5A84EE0EF}" type="presParOf" srcId="{016141C6-EF53-45C4-AC84-7FE69C63F5B6}" destId="{13B2957D-A986-46A4-A2B1-A6225039DBEE}" srcOrd="8" destOrd="0" presId="urn:microsoft.com/office/officeart/2005/8/layout/radial5"/>
    <dgm:cxn modelId="{D15B6D96-30FF-44ED-B380-BDE9CE5A0542}" type="presParOf" srcId="{016141C6-EF53-45C4-AC84-7FE69C63F5B6}" destId="{0D34D340-32DC-4215-A5D1-DB549405A757}" srcOrd="9" destOrd="0" presId="urn:microsoft.com/office/officeart/2005/8/layout/radial5"/>
    <dgm:cxn modelId="{46B50848-34C3-4F72-8345-2AF9C58CA928}" type="presParOf" srcId="{0D34D340-32DC-4215-A5D1-DB549405A757}" destId="{CDFEE748-BA9C-4CB0-9D46-B622793418DF}" srcOrd="0" destOrd="0" presId="urn:microsoft.com/office/officeart/2005/8/layout/radial5"/>
    <dgm:cxn modelId="{C055386D-E5D6-4FB8-9623-8B50622E7272}" type="presParOf" srcId="{016141C6-EF53-45C4-AC84-7FE69C63F5B6}" destId="{2C5956FE-7A77-4C89-88F2-3CCBE7D47A2E}" srcOrd="10" destOrd="0" presId="urn:microsoft.com/office/officeart/2005/8/layout/radial5"/>
    <dgm:cxn modelId="{0C4EB966-A39C-4611-8527-6C44D546F2C5}" type="presParOf" srcId="{016141C6-EF53-45C4-AC84-7FE69C63F5B6}" destId="{78224326-6859-4C55-B3A4-A60CA428C4E6}" srcOrd="11" destOrd="0" presId="urn:microsoft.com/office/officeart/2005/8/layout/radial5"/>
    <dgm:cxn modelId="{B243ACC6-2E47-4BBB-B343-4D0BC762C000}" type="presParOf" srcId="{78224326-6859-4C55-B3A4-A60CA428C4E6}" destId="{96EAC79B-1A08-4551-BE8C-9E4E7348F97A}" srcOrd="0" destOrd="0" presId="urn:microsoft.com/office/officeart/2005/8/layout/radial5"/>
    <dgm:cxn modelId="{B33260B6-8F7B-4A26-9619-E8F8A78AF4C2}" type="presParOf" srcId="{016141C6-EF53-45C4-AC84-7FE69C63F5B6}" destId="{225580FD-4EC6-4112-ABD6-3A8CF90897D6}" srcOrd="12" destOrd="0" presId="urn:microsoft.com/office/officeart/2005/8/layout/radial5"/>
    <dgm:cxn modelId="{D0DFFFED-6675-4585-A4A3-F26EF19FDCA7}" type="presParOf" srcId="{016141C6-EF53-45C4-AC84-7FE69C63F5B6}" destId="{051B7420-83C4-4A92-991E-E19EBD2A6BC9}" srcOrd="13" destOrd="0" presId="urn:microsoft.com/office/officeart/2005/8/layout/radial5"/>
    <dgm:cxn modelId="{D87B52FC-D29B-4054-8FE4-CC61E73FB582}" type="presParOf" srcId="{051B7420-83C4-4A92-991E-E19EBD2A6BC9}" destId="{66426039-D679-425C-9424-997EA78C89B8}" srcOrd="0" destOrd="0" presId="urn:microsoft.com/office/officeart/2005/8/layout/radial5"/>
    <dgm:cxn modelId="{E38F1878-FFA6-448D-8FA2-FACD1089B4C3}" type="presParOf" srcId="{016141C6-EF53-45C4-AC84-7FE69C63F5B6}" destId="{1B0850F1-48C2-4331-9353-1C9513D73D3F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D068C-288E-4AD4-89F6-1DE2CC3BA23B}">
      <dsp:nvSpPr>
        <dsp:cNvPr id="0" name=""/>
        <dsp:cNvSpPr/>
      </dsp:nvSpPr>
      <dsp:spPr>
        <a:xfrm>
          <a:off x="3492649" y="2236649"/>
          <a:ext cx="1716582" cy="171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Text Analytics</a:t>
          </a:r>
        </a:p>
      </dsp:txBody>
      <dsp:txXfrm>
        <a:off x="3744037" y="2488037"/>
        <a:ext cx="1213806" cy="1213806"/>
      </dsp:txXfrm>
    </dsp:sp>
    <dsp:sp modelId="{59BC8B86-771B-4D3C-A8BA-84C98DEE27DA}">
      <dsp:nvSpPr>
        <dsp:cNvPr id="0" name=""/>
        <dsp:cNvSpPr/>
      </dsp:nvSpPr>
      <dsp:spPr>
        <a:xfrm rot="16200000">
          <a:off x="4168420" y="1610782"/>
          <a:ext cx="365041" cy="583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223176" y="1782265"/>
        <a:ext cx="255529" cy="350183"/>
      </dsp:txXfrm>
    </dsp:sp>
    <dsp:sp modelId="{E7157C47-81A1-4256-93F2-877D92D93C17}">
      <dsp:nvSpPr>
        <dsp:cNvPr id="0" name=""/>
        <dsp:cNvSpPr/>
      </dsp:nvSpPr>
      <dsp:spPr>
        <a:xfrm>
          <a:off x="3578479" y="2967"/>
          <a:ext cx="1544923" cy="15449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Summarization</a:t>
          </a:r>
        </a:p>
      </dsp:txBody>
      <dsp:txXfrm>
        <a:off x="3804728" y="229216"/>
        <a:ext cx="1092425" cy="1092425"/>
      </dsp:txXfrm>
    </dsp:sp>
    <dsp:sp modelId="{EA68BB05-CD4D-4C4D-966B-FF7CD52835C1}">
      <dsp:nvSpPr>
        <dsp:cNvPr id="0" name=""/>
        <dsp:cNvSpPr/>
      </dsp:nvSpPr>
      <dsp:spPr>
        <a:xfrm rot="19285714">
          <a:off x="5100628" y="2059710"/>
          <a:ext cx="365041" cy="583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12574" y="2210577"/>
        <a:ext cx="255529" cy="350183"/>
      </dsp:txXfrm>
    </dsp:sp>
    <dsp:sp modelId="{D2D60C84-5702-408D-A2F0-D6DD04832E80}">
      <dsp:nvSpPr>
        <dsp:cNvPr id="0" name=""/>
        <dsp:cNvSpPr/>
      </dsp:nvSpPr>
      <dsp:spPr>
        <a:xfrm>
          <a:off x="5391945" y="876287"/>
          <a:ext cx="1544923" cy="15449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Extraction</a:t>
          </a:r>
        </a:p>
      </dsp:txBody>
      <dsp:txXfrm>
        <a:off x="5618194" y="1102536"/>
        <a:ext cx="1092425" cy="1092425"/>
      </dsp:txXfrm>
    </dsp:sp>
    <dsp:sp modelId="{8E724E46-DFEA-47E4-B464-F57D1B7D40E3}">
      <dsp:nvSpPr>
        <dsp:cNvPr id="0" name=""/>
        <dsp:cNvSpPr/>
      </dsp:nvSpPr>
      <dsp:spPr>
        <a:xfrm rot="771429">
          <a:off x="5330864" y="3068441"/>
          <a:ext cx="365041" cy="583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332237" y="3172984"/>
        <a:ext cx="255529" cy="350183"/>
      </dsp:txXfrm>
    </dsp:sp>
    <dsp:sp modelId="{5EA4104E-1484-4F4A-A3FF-090D94DA7764}">
      <dsp:nvSpPr>
        <dsp:cNvPr id="0" name=""/>
        <dsp:cNvSpPr/>
      </dsp:nvSpPr>
      <dsp:spPr>
        <a:xfrm>
          <a:off x="5839834" y="2838618"/>
          <a:ext cx="1544923" cy="15449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 Categorization</a:t>
          </a:r>
        </a:p>
      </dsp:txBody>
      <dsp:txXfrm>
        <a:off x="6066083" y="3064867"/>
        <a:ext cx="1092425" cy="1092425"/>
      </dsp:txXfrm>
    </dsp:sp>
    <dsp:sp modelId="{44E24BAF-8F40-4371-ACD4-8455D094B154}">
      <dsp:nvSpPr>
        <dsp:cNvPr id="0" name=""/>
        <dsp:cNvSpPr/>
      </dsp:nvSpPr>
      <dsp:spPr>
        <a:xfrm rot="3857143">
          <a:off x="4685756" y="3877381"/>
          <a:ext cx="365041" cy="583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16754" y="3944775"/>
        <a:ext cx="255529" cy="350183"/>
      </dsp:txXfrm>
    </dsp:sp>
    <dsp:sp modelId="{13B2957D-A986-46A4-A2B1-A6225039DBEE}">
      <dsp:nvSpPr>
        <dsp:cNvPr id="0" name=""/>
        <dsp:cNvSpPr/>
      </dsp:nvSpPr>
      <dsp:spPr>
        <a:xfrm>
          <a:off x="4584876" y="4412285"/>
          <a:ext cx="1544923" cy="15449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Sentiment Analysis</a:t>
          </a:r>
        </a:p>
      </dsp:txBody>
      <dsp:txXfrm>
        <a:off x="4811125" y="4638534"/>
        <a:ext cx="1092425" cy="1092425"/>
      </dsp:txXfrm>
    </dsp:sp>
    <dsp:sp modelId="{0D34D340-32DC-4215-A5D1-DB549405A757}">
      <dsp:nvSpPr>
        <dsp:cNvPr id="0" name=""/>
        <dsp:cNvSpPr/>
      </dsp:nvSpPr>
      <dsp:spPr>
        <a:xfrm rot="6942857">
          <a:off x="3651084" y="3877381"/>
          <a:ext cx="365041" cy="583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729598" y="3944775"/>
        <a:ext cx="255529" cy="350183"/>
      </dsp:txXfrm>
    </dsp:sp>
    <dsp:sp modelId="{2C5956FE-7A77-4C89-88F2-3CCBE7D47A2E}">
      <dsp:nvSpPr>
        <dsp:cNvPr id="0" name=""/>
        <dsp:cNvSpPr/>
      </dsp:nvSpPr>
      <dsp:spPr>
        <a:xfrm>
          <a:off x="2572081" y="4412285"/>
          <a:ext cx="1544923" cy="15449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 classification</a:t>
          </a:r>
        </a:p>
      </dsp:txBody>
      <dsp:txXfrm>
        <a:off x="2798330" y="4638534"/>
        <a:ext cx="1092425" cy="1092425"/>
      </dsp:txXfrm>
    </dsp:sp>
    <dsp:sp modelId="{78224326-6859-4C55-B3A4-A60CA428C4E6}">
      <dsp:nvSpPr>
        <dsp:cNvPr id="0" name=""/>
        <dsp:cNvSpPr/>
      </dsp:nvSpPr>
      <dsp:spPr>
        <a:xfrm rot="10028571">
          <a:off x="3005976" y="3068441"/>
          <a:ext cx="365041" cy="583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114115" y="3172984"/>
        <a:ext cx="255529" cy="350183"/>
      </dsp:txXfrm>
    </dsp:sp>
    <dsp:sp modelId="{225580FD-4EC6-4112-ABD6-3A8CF90897D6}">
      <dsp:nvSpPr>
        <dsp:cNvPr id="0" name=""/>
        <dsp:cNvSpPr/>
      </dsp:nvSpPr>
      <dsp:spPr>
        <a:xfrm>
          <a:off x="1317123" y="2838618"/>
          <a:ext cx="1544923" cy="15449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Topic Modelling</a:t>
          </a:r>
        </a:p>
      </dsp:txBody>
      <dsp:txXfrm>
        <a:off x="1543372" y="3064867"/>
        <a:ext cx="1092425" cy="1092425"/>
      </dsp:txXfrm>
    </dsp:sp>
    <dsp:sp modelId="{051B7420-83C4-4A92-991E-E19EBD2A6BC9}">
      <dsp:nvSpPr>
        <dsp:cNvPr id="0" name=""/>
        <dsp:cNvSpPr/>
      </dsp:nvSpPr>
      <dsp:spPr>
        <a:xfrm rot="13114286">
          <a:off x="3236212" y="2059710"/>
          <a:ext cx="365041" cy="583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333778" y="2210577"/>
        <a:ext cx="255529" cy="350183"/>
      </dsp:txXfrm>
    </dsp:sp>
    <dsp:sp modelId="{1B0850F1-48C2-4331-9353-1C9513D73D3F}">
      <dsp:nvSpPr>
        <dsp:cNvPr id="0" name=""/>
        <dsp:cNvSpPr/>
      </dsp:nvSpPr>
      <dsp:spPr>
        <a:xfrm>
          <a:off x="1765012" y="876287"/>
          <a:ext cx="1544923" cy="15449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Relationship Identification</a:t>
          </a:r>
        </a:p>
      </dsp:txBody>
      <dsp:txXfrm>
        <a:off x="1991261" y="1102536"/>
        <a:ext cx="1092425" cy="1092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0.47432</cdr:x>
      <cdr:y>0.57207</cdr:y>
    </cdr:from>
    <cdr:to>
      <cdr:x>0.79651</cdr:x>
      <cdr:y>0.79383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25163" y="2273134"/>
          <a:ext cx="1579418" cy="8811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dirty="0"/>
            <a:t>Unstructured Data </a:t>
          </a:r>
        </a:p>
        <a:p xmlns:a="http://schemas.openxmlformats.org/drawingml/2006/main">
          <a:pPr algn="ctr"/>
          <a:r>
            <a:rPr lang="en-US" sz="1600" dirty="0"/>
            <a:t>80%</a:t>
          </a:r>
        </a:p>
      </cdr:txBody>
    </cdr:sp>
  </cdr:relSizeAnchor>
  <cdr:relSizeAnchor xmlns:cdr="http://schemas.openxmlformats.org/drawingml/2006/chartDrawing">
    <cdr:from>
      <cdr:x>0.17945</cdr:x>
      <cdr:y>0.20526</cdr:y>
    </cdr:from>
    <cdr:to>
      <cdr:x>0.50164</cdr:x>
      <cdr:y>0.42702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79673" y="815611"/>
          <a:ext cx="1579418" cy="8811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Structured Data </a:t>
          </a:r>
        </a:p>
        <a:p xmlns:a="http://schemas.openxmlformats.org/drawingml/2006/main">
          <a:pPr algn="ctr"/>
          <a:r>
            <a:rPr lang="en-US" sz="1600" dirty="0"/>
            <a:t>80%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1CB13-73AA-4744-8DA3-7BA75282B064}" type="datetimeFigureOut">
              <a:rPr lang="en-IN" smtClean="0"/>
              <a:t>19/11/18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93AC4-9C90-430D-8509-B6A06905C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8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B36B-0DFF-6546-B339-FF2F77BBB61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0FBAE-9DC1-CA40-9AA8-F8B58BD2E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0FBAE-9DC1-CA40-9AA8-F8B58BD2E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0FBAE-9DC1-CA40-9AA8-F8B58BD2E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0FBAE-9DC1-CA40-9AA8-F8B58BD2E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 t="35264" r="53685"/>
          <a:stretch/>
        </p:blipFill>
        <p:spPr>
          <a:xfrm>
            <a:off x="8626410" y="-101600"/>
            <a:ext cx="3900670" cy="38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000" y="238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98625"/>
            <a:ext cx="10515600" cy="4351338"/>
          </a:xfrm>
        </p:spPr>
        <p:txBody>
          <a:bodyPr/>
          <a:lstStyle>
            <a:lvl1pPr marL="2286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984585" y="2174563"/>
            <a:ext cx="3251198" cy="1333500"/>
          </a:xfrm>
          <a:custGeom>
            <a:avLst/>
            <a:gdLst>
              <a:gd name="connsiteX0" fmla="*/ 0 w 3251198"/>
              <a:gd name="connsiteY0" fmla="*/ 0 h 1295400"/>
              <a:gd name="connsiteX1" fmla="*/ 3251198 w 3251198"/>
              <a:gd name="connsiteY1" fmla="*/ 0 h 1295400"/>
              <a:gd name="connsiteX2" fmla="*/ 3251198 w 3251198"/>
              <a:gd name="connsiteY2" fmla="*/ 1295400 h 1295400"/>
              <a:gd name="connsiteX3" fmla="*/ 0 w 3251198"/>
              <a:gd name="connsiteY3" fmla="*/ 1295400 h 1295400"/>
              <a:gd name="connsiteX4" fmla="*/ 0 w 3251198"/>
              <a:gd name="connsiteY4" fmla="*/ 0 h 1295400"/>
              <a:gd name="connsiteX0" fmla="*/ 0 w 3251198"/>
              <a:gd name="connsiteY0" fmla="*/ 0 h 1333500"/>
              <a:gd name="connsiteX1" fmla="*/ 3251198 w 3251198"/>
              <a:gd name="connsiteY1" fmla="*/ 0 h 1333500"/>
              <a:gd name="connsiteX2" fmla="*/ 2832098 w 3251198"/>
              <a:gd name="connsiteY2" fmla="*/ 1333500 h 1333500"/>
              <a:gd name="connsiteX3" fmla="*/ 0 w 3251198"/>
              <a:gd name="connsiteY3" fmla="*/ 1295400 h 1333500"/>
              <a:gd name="connsiteX4" fmla="*/ 0 w 3251198"/>
              <a:gd name="connsiteY4" fmla="*/ 0 h 1333500"/>
              <a:gd name="connsiteX0" fmla="*/ 0 w 3251198"/>
              <a:gd name="connsiteY0" fmla="*/ 0 h 1333500"/>
              <a:gd name="connsiteX1" fmla="*/ 3251198 w 3251198"/>
              <a:gd name="connsiteY1" fmla="*/ 0 h 1333500"/>
              <a:gd name="connsiteX2" fmla="*/ 2895598 w 3251198"/>
              <a:gd name="connsiteY2" fmla="*/ 1333500 h 1333500"/>
              <a:gd name="connsiteX3" fmla="*/ 0 w 3251198"/>
              <a:gd name="connsiteY3" fmla="*/ 1295400 h 1333500"/>
              <a:gd name="connsiteX4" fmla="*/ 0 w 3251198"/>
              <a:gd name="connsiteY4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198" h="1333500">
                <a:moveTo>
                  <a:pt x="0" y="0"/>
                </a:moveTo>
                <a:lnTo>
                  <a:pt x="3251198" y="0"/>
                </a:lnTo>
                <a:lnTo>
                  <a:pt x="2895598" y="13335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6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5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5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7DAEC0-23D8-A54F-966D-79E014CD3807}"/>
              </a:ext>
            </a:extLst>
          </p:cNvPr>
          <p:cNvSpPr txBox="1"/>
          <p:nvPr/>
        </p:nvSpPr>
        <p:spPr>
          <a:xfrm>
            <a:off x="2383436" y="2998032"/>
            <a:ext cx="8544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Text Mining using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17ACB-928E-4548-8A82-73D2DC37FA06}"/>
              </a:ext>
            </a:extLst>
          </p:cNvPr>
          <p:cNvSpPr txBox="1"/>
          <p:nvPr/>
        </p:nvSpPr>
        <p:spPr>
          <a:xfrm>
            <a:off x="2474844" y="3829029"/>
            <a:ext cx="37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Kathirmani Sukumar</a:t>
            </a:r>
          </a:p>
        </p:txBody>
      </p:sp>
    </p:spTree>
    <p:extLst>
      <p:ext uri="{BB962C8B-B14F-4D97-AF65-F5344CB8AC3E}">
        <p14:creationId xmlns:p14="http://schemas.microsoft.com/office/powerpoint/2010/main" val="154044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Twitter, Facebook APIs</a:t>
            </a:r>
          </a:p>
          <a:p>
            <a:pPr>
              <a:lnSpc>
                <a:spcPct val="150000"/>
              </a:lnSpc>
            </a:pPr>
            <a:r>
              <a:rPr lang="en-US" dirty="0"/>
              <a:t>Email logs</a:t>
            </a:r>
          </a:p>
          <a:p>
            <a:pPr>
              <a:lnSpc>
                <a:spcPct val="150000"/>
              </a:lnSpc>
            </a:pPr>
            <a:r>
              <a:rPr lang="en-US" dirty="0"/>
              <a:t>Minutes of Meeting</a:t>
            </a:r>
          </a:p>
          <a:p>
            <a:pPr>
              <a:lnSpc>
                <a:spcPct val="150000"/>
              </a:lnSpc>
            </a:pPr>
            <a:r>
              <a:rPr lang="en-US" dirty="0"/>
              <a:t>Board resolutions</a:t>
            </a:r>
          </a:p>
          <a:p>
            <a:pPr>
              <a:lnSpc>
                <a:spcPct val="150000"/>
              </a:lnSpc>
            </a:pPr>
            <a:r>
              <a:rPr lang="en-US" dirty="0"/>
              <a:t>Frequently asked questions</a:t>
            </a:r>
          </a:p>
          <a:p>
            <a:pPr>
              <a:lnSpc>
                <a:spcPct val="150000"/>
              </a:lnSpc>
            </a:pPr>
            <a:r>
              <a:rPr lang="en-US" dirty="0"/>
              <a:t>Recordings</a:t>
            </a:r>
          </a:p>
          <a:p>
            <a:pPr>
              <a:lnSpc>
                <a:spcPct val="150000"/>
              </a:lnSpc>
            </a:pPr>
            <a:r>
              <a:rPr lang="en-US" dirty="0"/>
              <a:t>Blogs, websites</a:t>
            </a:r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nltk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gensim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Spacy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TextBlob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Scikit</a:t>
            </a:r>
            <a:r>
              <a:rPr lang="en-US" sz="2400" dirty="0"/>
              <a:t>-Learn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Natural Language Toolkit - </a:t>
            </a:r>
            <a:r>
              <a:rPr lang="en-US" sz="2400" dirty="0">
                <a:hlinkClick r:id="rId3"/>
              </a:rPr>
              <a:t>http://www.nltk.org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Standford</a:t>
            </a:r>
            <a:r>
              <a:rPr lang="en-US" sz="2400" dirty="0"/>
              <a:t> NLP - https://</a:t>
            </a:r>
            <a:r>
              <a:rPr lang="en-US" sz="2400" dirty="0" err="1"/>
              <a:t>nlp.stanford.edu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Latent Dirichlet Allocation Using Gibbs Sampling – Ethen Liu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Gensim</a:t>
            </a:r>
            <a:r>
              <a:rPr lang="en-US" sz="2400" dirty="0"/>
              <a:t> – Topic modelling for Humans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Vector representation of Words – </a:t>
            </a:r>
            <a:r>
              <a:rPr lang="en-US" sz="2400" dirty="0" err="1"/>
              <a:t>Tensorflow</a:t>
            </a:r>
            <a:r>
              <a:rPr lang="en-US" sz="2400" dirty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38125"/>
            <a:ext cx="8623782" cy="1325563"/>
          </a:xfrm>
        </p:spPr>
        <p:txBody>
          <a:bodyPr/>
          <a:lstStyle/>
          <a:p>
            <a:r>
              <a:rPr lang="en-US" dirty="0"/>
              <a:t>Need for Text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 descr="http://www.ibmbigdatahub.com/sites/default/files/infographic_file/4-Vs-of-big-da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447184"/>
            <a:ext cx="7152196" cy="4393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1820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38125"/>
            <a:ext cx="8623782" cy="1325563"/>
          </a:xfrm>
        </p:spPr>
        <p:txBody>
          <a:bodyPr/>
          <a:lstStyle/>
          <a:p>
            <a:r>
              <a:rPr lang="en-US" dirty="0"/>
              <a:t>Growth of Unstructured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t="13826" r="3447" b="8702"/>
          <a:stretch/>
        </p:blipFill>
        <p:spPr>
          <a:xfrm>
            <a:off x="746976" y="3126606"/>
            <a:ext cx="6660800" cy="3218641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/>
          </p:nvPr>
        </p:nvGraphicFramePr>
        <p:xfrm>
          <a:off x="7586129" y="3289495"/>
          <a:ext cx="4004857" cy="344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08546" y="1152705"/>
            <a:ext cx="10950620" cy="182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In 1998, Merrill Lynch cited a rule of thumb that somewhere around 80-90% of all potentially usable business information may originate in unstructured form.</a:t>
            </a:r>
          </a:p>
          <a:p>
            <a:r>
              <a:rPr lang="en-US" sz="1400" dirty="0"/>
              <a:t>Data Growth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400" dirty="0"/>
              <a:t>IDC and EMC project that data will grow to 40 </a:t>
            </a:r>
            <a:r>
              <a:rPr lang="en-US" sz="1400" dirty="0" err="1"/>
              <a:t>zettabytes</a:t>
            </a:r>
            <a:r>
              <a:rPr lang="en-US" sz="1400" dirty="0"/>
              <a:t> by 2020.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400" dirty="0"/>
              <a:t>Resulting in a 50-fold growth from the beginning of 2010.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400" dirty="0"/>
              <a:t>Computer World states that unstructured information might account for more than 70%–80% of all data in organizations. </a:t>
            </a:r>
          </a:p>
        </p:txBody>
      </p:sp>
    </p:spTree>
    <p:extLst>
      <p:ext uri="{BB962C8B-B14F-4D97-AF65-F5344CB8AC3E}">
        <p14:creationId xmlns:p14="http://schemas.microsoft.com/office/powerpoint/2010/main" val="88707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54000" y="238125"/>
            <a:ext cx="8623782" cy="1325563"/>
          </a:xfrm>
        </p:spPr>
        <p:txBody>
          <a:bodyPr/>
          <a:lstStyle/>
          <a:p>
            <a:pPr marL="0" indent="0"/>
            <a:r>
              <a:rPr lang="en-US" dirty="0"/>
              <a:t>Types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4000" y="1402411"/>
            <a:ext cx="5773313" cy="44574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Documents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Memos, research papers, articles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Email conversations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Multimedia content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Audio, Video, Images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HTML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Web chat, blogs, web pages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Forms &amp; Feedback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SMS</a:t>
            </a:r>
          </a:p>
        </p:txBody>
      </p:sp>
    </p:spTree>
    <p:extLst>
      <p:ext uri="{BB962C8B-B14F-4D97-AF65-F5344CB8AC3E}">
        <p14:creationId xmlns:p14="http://schemas.microsoft.com/office/powerpoint/2010/main" val="17501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 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98625"/>
            <a:ext cx="5773313" cy="4457476"/>
          </a:xfrm>
        </p:spPr>
        <p:txBody>
          <a:bodyPr>
            <a:normAutofit/>
          </a:bodyPr>
          <a:lstStyle/>
          <a:p>
            <a:r>
              <a:rPr lang="en-US" sz="2200" dirty="0"/>
              <a:t>Customer experience management</a:t>
            </a:r>
          </a:p>
          <a:p>
            <a:r>
              <a:rPr lang="en-US" sz="2200" dirty="0"/>
              <a:t>Brand monitoring</a:t>
            </a:r>
          </a:p>
          <a:p>
            <a:r>
              <a:rPr lang="en-US" sz="2200" dirty="0"/>
              <a:t>Understanding sentiments and buzz</a:t>
            </a:r>
          </a:p>
          <a:p>
            <a:r>
              <a:rPr lang="en-US" sz="2200" dirty="0"/>
              <a:t>Digital research</a:t>
            </a:r>
          </a:p>
          <a:p>
            <a:r>
              <a:rPr lang="en-US" sz="2200" dirty="0"/>
              <a:t>Relationship identifications</a:t>
            </a:r>
          </a:p>
          <a:p>
            <a:r>
              <a:rPr lang="en-US" sz="2200" dirty="0"/>
              <a:t>HR Analytics</a:t>
            </a:r>
          </a:p>
          <a:p>
            <a:r>
              <a:rPr lang="en-US" sz="2200" dirty="0"/>
              <a:t>Infrastructure management</a:t>
            </a:r>
          </a:p>
          <a:p>
            <a:r>
              <a:rPr lang="en-US" sz="2200" dirty="0"/>
              <a:t>Media content management</a:t>
            </a:r>
          </a:p>
          <a:p>
            <a:r>
              <a:rPr lang="en-US" sz="2200" dirty="0"/>
              <a:t>Search engines</a:t>
            </a:r>
          </a:p>
          <a:p>
            <a:r>
              <a:rPr lang="en-US" sz="2200" dirty="0"/>
              <a:t>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t="5227" r="4235" b="10027"/>
          <a:stretch/>
        </p:blipFill>
        <p:spPr>
          <a:xfrm>
            <a:off x="5216336" y="2118334"/>
            <a:ext cx="6750125" cy="33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2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24" y="2710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Text Analytics Case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45392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Defining a structure to store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Recognizing text from images, scanned documents, especially handwritten documents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Informal languages, typos, abbreviations, short messages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Polysemy - the coexistence of many possible meanings for a word or phrase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definite answers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Need for high end systems to handle huge volume of data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Identifying people with correct skillsets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Easy for humans, hard for machine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Highly redundant data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Huge amount of data to be processed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High dimensionality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Large number of features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Abstract ideas hard to represent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377077" y="799451"/>
          <a:ext cx="8701882" cy="59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77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348</Words>
  <Application>Microsoft Macintosh PowerPoint</Application>
  <PresentationFormat>Widescreen</PresentationFormat>
  <Paragraphs>95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Webdings</vt:lpstr>
      <vt:lpstr>Office Theme</vt:lpstr>
      <vt:lpstr>PowerPoint Presentation</vt:lpstr>
      <vt:lpstr>Need for Text Analytics</vt:lpstr>
      <vt:lpstr>Growth of Unstructured Data</vt:lpstr>
      <vt:lpstr>Types</vt:lpstr>
      <vt:lpstr>Text Analytics Applications </vt:lpstr>
      <vt:lpstr>Text Analytics Case studies</vt:lpstr>
      <vt:lpstr>Challenges</vt:lpstr>
      <vt:lpstr>Challenges…</vt:lpstr>
      <vt:lpstr>Techniques</vt:lpstr>
      <vt:lpstr>Data Sources</vt:lpstr>
      <vt:lpstr>Packages in R</vt:lpstr>
      <vt:lpstr>References</vt:lpstr>
    </vt:vector>
  </TitlesOfParts>
  <Manager/>
  <Company>Quelit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Kathirmani Sukumar</dc:creator>
  <cp:keywords/>
  <dc:description/>
  <cp:lastModifiedBy>Kathirmani Sukumar</cp:lastModifiedBy>
  <cp:revision>283</cp:revision>
  <dcterms:created xsi:type="dcterms:W3CDTF">2017-02-17T09:21:29Z</dcterms:created>
  <dcterms:modified xsi:type="dcterms:W3CDTF">2018-11-19T06:33:11Z</dcterms:modified>
  <cp:category/>
</cp:coreProperties>
</file>