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Lora"/>
      <p:regular r:id="rId17"/>
      <p:bold r:id="rId18"/>
      <p:italic r:id="rId19"/>
      <p:boldItalic r:id="rId20"/>
    </p:embeddedFon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ora-boldItalic.fntdata"/><Relationship Id="rId11" Type="http://schemas.openxmlformats.org/officeDocument/2006/relationships/slide" Target="slides/slide7.xml"/><Relationship Id="rId22" Type="http://schemas.openxmlformats.org/officeDocument/2006/relationships/font" Target="fonts/QuattrocentoSans-bold.fntdata"/><Relationship Id="rId10" Type="http://schemas.openxmlformats.org/officeDocument/2006/relationships/slide" Target="slides/slide6.xml"/><Relationship Id="rId21" Type="http://schemas.openxmlformats.org/officeDocument/2006/relationships/font" Target="fonts/QuattrocentoSans-regular.fntdata"/><Relationship Id="rId13" Type="http://schemas.openxmlformats.org/officeDocument/2006/relationships/slide" Target="slides/slide9.xml"/><Relationship Id="rId24" Type="http://schemas.openxmlformats.org/officeDocument/2006/relationships/font" Target="fonts/QuattrocentoSans-boldItalic.fntdata"/><Relationship Id="rId12" Type="http://schemas.openxmlformats.org/officeDocument/2006/relationships/slide" Target="slides/slide8.xml"/><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or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ora-italic.fntdata"/><Relationship Id="rId6" Type="http://schemas.openxmlformats.org/officeDocument/2006/relationships/slide" Target="slides/slide2.xml"/><Relationship Id="rId18" Type="http://schemas.openxmlformats.org/officeDocument/2006/relationships/font" Target="fonts/Lor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190c2382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190c238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190c23826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190c238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96630" y="2003888"/>
            <a:ext cx="4523699" cy="115979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0" name="Google Shape;10;p2"/>
          <p:cNvCxnSpPr/>
          <p:nvPr/>
        </p:nvCxnSpPr>
        <p:spPr>
          <a:xfrm>
            <a:off x="-6025" y="3676511"/>
            <a:ext cx="9161999" cy="0"/>
          </a:xfrm>
          <a:prstGeom prst="straightConnector1">
            <a:avLst/>
          </a:prstGeom>
          <a:noFill/>
          <a:ln cap="flat" cmpd="sng" w="9525">
            <a:solidFill>
              <a:srgbClr val="000000"/>
            </a:solidFill>
            <a:prstDash val="solid"/>
            <a:round/>
            <a:headEnd len="sm" w="sm" type="none"/>
            <a:tailEnd len="sm" w="sm" type="none"/>
          </a:ln>
        </p:spPr>
      </p:cxnSp>
      <p:sp>
        <p:nvSpPr>
          <p:cNvPr id="11" name="Google Shape;11;p2"/>
          <p:cNvSpPr/>
          <p:nvPr/>
        </p:nvSpPr>
        <p:spPr>
          <a:xfrm>
            <a:off x="1117950" y="3393000"/>
            <a:ext cx="566999" cy="566999"/>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12" name="Shape 12"/>
        <p:cNvGrpSpPr/>
        <p:nvPr/>
      </p:nvGrpSpPr>
      <p:grpSpPr>
        <a:xfrm>
          <a:off x="0" y="0"/>
          <a:ext cx="0" cy="0"/>
          <a:chOff x="0" y="0"/>
          <a:chExt cx="0" cy="0"/>
        </a:xfrm>
      </p:grpSpPr>
      <p:sp>
        <p:nvSpPr>
          <p:cNvPr id="13" name="Google Shape;13;p3"/>
          <p:cNvSpPr txBox="1"/>
          <p:nvPr>
            <p:ph idx="1" type="subTitle"/>
          </p:nvPr>
        </p:nvSpPr>
        <p:spPr>
          <a:xfrm>
            <a:off x="2022300" y="2815923"/>
            <a:ext cx="5591400" cy="7847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4" name="Google Shape;14;p3"/>
          <p:cNvCxnSpPr/>
          <p:nvPr/>
        </p:nvCxnSpPr>
        <p:spPr>
          <a:xfrm>
            <a:off x="-6025" y="2571761"/>
            <a:ext cx="1984499" cy="0"/>
          </a:xfrm>
          <a:prstGeom prst="straightConnector1">
            <a:avLst/>
          </a:prstGeom>
          <a:noFill/>
          <a:ln cap="flat" cmpd="sng" w="9525">
            <a:solidFill>
              <a:srgbClr val="CCCCCC"/>
            </a:solidFill>
            <a:prstDash val="solid"/>
            <a:round/>
            <a:headEnd len="sm" w="sm" type="none"/>
            <a:tailEnd len="sm" w="sm" type="none"/>
          </a:ln>
        </p:spPr>
      </p:cxnSp>
      <p:sp>
        <p:nvSpPr>
          <p:cNvPr id="15" name="Google Shape;15;p3"/>
          <p:cNvSpPr/>
          <p:nvPr/>
        </p:nvSpPr>
        <p:spPr>
          <a:xfrm>
            <a:off x="1117950" y="2288250"/>
            <a:ext cx="566999" cy="566999"/>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ctrTitle"/>
          </p:nvPr>
        </p:nvSpPr>
        <p:spPr>
          <a:xfrm>
            <a:off x="2022225" y="1693523"/>
            <a:ext cx="3787799" cy="115979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cxnSp>
        <p:nvCxnSpPr>
          <p:cNvPr id="17" name="Google Shape;17;p3"/>
          <p:cNvCxnSpPr/>
          <p:nvPr/>
        </p:nvCxnSpPr>
        <p:spPr>
          <a:xfrm>
            <a:off x="5898975" y="2571750"/>
            <a:ext cx="3251099"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4"/>
          <p:cNvSpPr txBox="1"/>
          <p:nvPr>
            <p:ph type="title"/>
          </p:nvPr>
        </p:nvSpPr>
        <p:spPr>
          <a:xfrm>
            <a:off x="1381250" y="937125"/>
            <a:ext cx="3878399" cy="435599"/>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cxnSp>
        <p:nvCxnSpPr>
          <p:cNvPr id="20" name="Google Shape;20;p4"/>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1" name="Google Shape;21;p4"/>
          <p:cNvSpPr/>
          <p:nvPr/>
        </p:nvSpPr>
        <p:spPr>
          <a:xfrm>
            <a:off x="817475" y="928766"/>
            <a:ext cx="405899" cy="405899"/>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4"/>
          <p:cNvCxnSpPr/>
          <p:nvPr/>
        </p:nvCxnSpPr>
        <p:spPr>
          <a:xfrm>
            <a:off x="5265650" y="1131725"/>
            <a:ext cx="3878399"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ompletely blank">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cxnSp>
        <p:nvCxnSpPr>
          <p:cNvPr id="25" name="Google Shape;25;p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6" name="Google Shape;26;p6"/>
          <p:cNvSpPr/>
          <p:nvPr/>
        </p:nvSpPr>
        <p:spPr>
          <a:xfrm>
            <a:off x="817475" y="928766"/>
            <a:ext cx="405899" cy="405899"/>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
          <p:cNvSpPr txBox="1"/>
          <p:nvPr>
            <p:ph type="title"/>
          </p:nvPr>
        </p:nvSpPr>
        <p:spPr>
          <a:xfrm>
            <a:off x="1381250" y="922668"/>
            <a:ext cx="3878399" cy="435599"/>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2000"/>
              <a:buFont typeface="Lora"/>
              <a:buNone/>
              <a:defRPr b="1" sz="2000">
                <a:latin typeface="Lora"/>
                <a:ea typeface="Lora"/>
                <a:cs typeface="Lora"/>
                <a:sym typeface="Lora"/>
              </a:defRPr>
            </a:lvl1pPr>
            <a:lvl2pPr lvl="1">
              <a:spcBef>
                <a:spcPts val="0"/>
              </a:spcBef>
              <a:spcAft>
                <a:spcPts val="0"/>
              </a:spcAft>
              <a:buSzPts val="2000"/>
              <a:buFont typeface="Lora"/>
              <a:buNone/>
              <a:defRPr b="1" sz="2000">
                <a:highlight>
                  <a:srgbClr val="FFFFFF"/>
                </a:highlight>
                <a:latin typeface="Lora"/>
                <a:ea typeface="Lora"/>
                <a:cs typeface="Lora"/>
                <a:sym typeface="Lora"/>
              </a:defRPr>
            </a:lvl2pPr>
            <a:lvl3pPr lvl="2">
              <a:spcBef>
                <a:spcPts val="0"/>
              </a:spcBef>
              <a:spcAft>
                <a:spcPts val="0"/>
              </a:spcAft>
              <a:buSzPts val="2000"/>
              <a:buFont typeface="Lora"/>
              <a:buNone/>
              <a:defRPr b="1" sz="2000">
                <a:highlight>
                  <a:srgbClr val="FFFFFF"/>
                </a:highlight>
                <a:latin typeface="Lora"/>
                <a:ea typeface="Lora"/>
                <a:cs typeface="Lora"/>
                <a:sym typeface="Lora"/>
              </a:defRPr>
            </a:lvl3pPr>
            <a:lvl4pPr lvl="3">
              <a:spcBef>
                <a:spcPts val="0"/>
              </a:spcBef>
              <a:spcAft>
                <a:spcPts val="0"/>
              </a:spcAft>
              <a:buSzPts val="2000"/>
              <a:buFont typeface="Lora"/>
              <a:buNone/>
              <a:defRPr b="1" sz="2000">
                <a:highlight>
                  <a:srgbClr val="FFFFFF"/>
                </a:highlight>
                <a:latin typeface="Lora"/>
                <a:ea typeface="Lora"/>
                <a:cs typeface="Lora"/>
                <a:sym typeface="Lora"/>
              </a:defRPr>
            </a:lvl4pPr>
            <a:lvl5pPr lvl="4">
              <a:spcBef>
                <a:spcPts val="0"/>
              </a:spcBef>
              <a:spcAft>
                <a:spcPts val="0"/>
              </a:spcAft>
              <a:buSzPts val="2000"/>
              <a:buFont typeface="Lora"/>
              <a:buNone/>
              <a:defRPr b="1" sz="2000">
                <a:highlight>
                  <a:srgbClr val="FFFFFF"/>
                </a:highlight>
                <a:latin typeface="Lora"/>
                <a:ea typeface="Lora"/>
                <a:cs typeface="Lora"/>
                <a:sym typeface="Lora"/>
              </a:defRPr>
            </a:lvl5pPr>
            <a:lvl6pPr lvl="5">
              <a:spcBef>
                <a:spcPts val="0"/>
              </a:spcBef>
              <a:spcAft>
                <a:spcPts val="0"/>
              </a:spcAft>
              <a:buSzPts val="2000"/>
              <a:buFont typeface="Lora"/>
              <a:buNone/>
              <a:defRPr b="1" sz="2000">
                <a:highlight>
                  <a:srgbClr val="FFFFFF"/>
                </a:highlight>
                <a:latin typeface="Lora"/>
                <a:ea typeface="Lora"/>
                <a:cs typeface="Lora"/>
                <a:sym typeface="Lora"/>
              </a:defRPr>
            </a:lvl6pPr>
            <a:lvl7pPr lvl="6">
              <a:spcBef>
                <a:spcPts val="0"/>
              </a:spcBef>
              <a:spcAft>
                <a:spcPts val="0"/>
              </a:spcAft>
              <a:buSzPts val="2000"/>
              <a:buFont typeface="Lora"/>
              <a:buNone/>
              <a:defRPr b="1" sz="2000">
                <a:highlight>
                  <a:srgbClr val="FFFFFF"/>
                </a:highlight>
                <a:latin typeface="Lora"/>
                <a:ea typeface="Lora"/>
                <a:cs typeface="Lora"/>
                <a:sym typeface="Lora"/>
              </a:defRPr>
            </a:lvl7pPr>
            <a:lvl8pPr lvl="7">
              <a:spcBef>
                <a:spcPts val="0"/>
              </a:spcBef>
              <a:spcAft>
                <a:spcPts val="0"/>
              </a:spcAft>
              <a:buSzPts val="2000"/>
              <a:buFont typeface="Lora"/>
              <a:buNone/>
              <a:defRPr b="1" sz="2000">
                <a:highlight>
                  <a:srgbClr val="FFFFFF"/>
                </a:highlight>
                <a:latin typeface="Lora"/>
                <a:ea typeface="Lora"/>
                <a:cs typeface="Lora"/>
                <a:sym typeface="Lora"/>
              </a:defRPr>
            </a:lvl8pPr>
            <a:lvl9pPr lvl="8">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28" name="Google Shape;28;p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228600" lvl="1" marL="914400" algn="l">
              <a:lnSpc>
                <a:spcPct val="100000"/>
              </a:lnSpc>
              <a:spcBef>
                <a:spcPts val="480"/>
              </a:spcBef>
              <a:spcAft>
                <a:spcPts val="0"/>
              </a:spcAft>
              <a:buClr>
                <a:srgbClr val="FFCD00"/>
              </a:buClr>
              <a:buSzPts val="2000"/>
              <a:buFont typeface="Quattrocento Sans"/>
              <a:buNone/>
              <a:defRPr sz="2000">
                <a:latin typeface="Quattrocento Sans"/>
                <a:ea typeface="Quattrocento Sans"/>
                <a:cs typeface="Quattrocento Sans"/>
                <a:sym typeface="Quattrocento Sans"/>
              </a:defRPr>
            </a:lvl2pPr>
            <a:lvl3pPr indent="-228600" lvl="2" marL="1371600" algn="l">
              <a:lnSpc>
                <a:spcPct val="100000"/>
              </a:lnSpc>
              <a:spcBef>
                <a:spcPts val="480"/>
              </a:spcBef>
              <a:spcAft>
                <a:spcPts val="0"/>
              </a:spcAft>
              <a:buClr>
                <a:srgbClr val="FFCD00"/>
              </a:buClr>
              <a:buSzPts val="2000"/>
              <a:buFont typeface="Quattrocento Sans"/>
              <a:buNone/>
              <a:defRPr sz="20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5pPr>
            <a:lvl6pPr indent="-228600" lvl="5" marL="27432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6pPr>
            <a:lvl7pPr indent="-228600" lvl="6" marL="32004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7pPr>
            <a:lvl8pPr indent="-228600" lvl="7" marL="36576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8pPr>
            <a:lvl9pPr indent="-228600" lvl="8" marL="41148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9pPr>
          </a:lstStyle>
          <a:p/>
        </p:txBody>
      </p:sp>
      <p:cxnSp>
        <p:nvCxnSpPr>
          <p:cNvPr id="29" name="Google Shape;29;p6"/>
          <p:cNvCxnSpPr/>
          <p:nvPr/>
        </p:nvCxnSpPr>
        <p:spPr>
          <a:xfrm>
            <a:off x="5265650" y="1131725"/>
            <a:ext cx="3878399"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30" name="Shape 30"/>
        <p:cNvGrpSpPr/>
        <p:nvPr/>
      </p:nvGrpSpPr>
      <p:grpSpPr>
        <a:xfrm>
          <a:off x="0" y="0"/>
          <a:ext cx="0" cy="0"/>
          <a:chOff x="0" y="0"/>
          <a:chExt cx="0" cy="0"/>
        </a:xfrm>
      </p:grpSpPr>
      <p:sp>
        <p:nvSpPr>
          <p:cNvPr id="31" name="Google Shape;31;p7"/>
          <p:cNvSpPr txBox="1"/>
          <p:nvPr>
            <p:ph type="title"/>
          </p:nvPr>
        </p:nvSpPr>
        <p:spPr>
          <a:xfrm>
            <a:off x="1381250" y="922668"/>
            <a:ext cx="3878399" cy="435599"/>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2" name="Google Shape;32;p7"/>
          <p:cNvSpPr txBox="1"/>
          <p:nvPr>
            <p:ph idx="1" type="body"/>
          </p:nvPr>
        </p:nvSpPr>
        <p:spPr>
          <a:xfrm>
            <a:off x="1381250" y="1651075"/>
            <a:ext cx="2333999" cy="3122399"/>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1800"/>
            </a:lvl1pPr>
            <a:lvl2pPr indent="-228600" lvl="1" marL="914400" algn="l">
              <a:lnSpc>
                <a:spcPct val="100000"/>
              </a:lnSpc>
              <a:spcBef>
                <a:spcPts val="0"/>
              </a:spcBef>
              <a:spcAft>
                <a:spcPts val="0"/>
              </a:spcAft>
              <a:buSzPts val="1800"/>
              <a:buNone/>
              <a:defRPr sz="1800"/>
            </a:lvl2pPr>
            <a:lvl3pPr indent="-228600" lvl="2" marL="1371600" algn="l">
              <a:lnSpc>
                <a:spcPct val="100000"/>
              </a:lnSpc>
              <a:spcBef>
                <a:spcPts val="0"/>
              </a:spcBef>
              <a:spcAft>
                <a:spcPts val="0"/>
              </a:spcAft>
              <a:buSzPts val="1800"/>
              <a:buNone/>
              <a:defRPr sz="1800"/>
            </a:lvl3pPr>
            <a:lvl4pPr indent="-228600" lvl="3" marL="1828800" algn="l">
              <a:lnSpc>
                <a:spcPct val="100000"/>
              </a:lnSpc>
              <a:spcBef>
                <a:spcPts val="0"/>
              </a:spcBef>
              <a:spcAft>
                <a:spcPts val="0"/>
              </a:spcAft>
              <a:buSzPts val="1800"/>
              <a:buNone/>
              <a:defRPr/>
            </a:lvl4pPr>
            <a:lvl5pPr indent="-228600" lvl="4" marL="2286000" algn="l">
              <a:lnSpc>
                <a:spcPct val="100000"/>
              </a:lnSpc>
              <a:spcBef>
                <a:spcPts val="0"/>
              </a:spcBef>
              <a:spcAft>
                <a:spcPts val="0"/>
              </a:spcAft>
              <a:buSzPts val="1800"/>
              <a:buNone/>
              <a:defRPr/>
            </a:lvl5pPr>
            <a:lvl6pPr indent="-228600" lvl="5" marL="2743200" algn="l">
              <a:lnSpc>
                <a:spcPct val="100000"/>
              </a:lnSpc>
              <a:spcBef>
                <a:spcPts val="0"/>
              </a:spcBef>
              <a:spcAft>
                <a:spcPts val="0"/>
              </a:spcAft>
              <a:buSzPts val="1800"/>
              <a:buNone/>
              <a:defRPr/>
            </a:lvl6pPr>
            <a:lvl7pPr indent="-228600" lvl="6" marL="3200400" algn="l">
              <a:lnSpc>
                <a:spcPct val="100000"/>
              </a:lnSpc>
              <a:spcBef>
                <a:spcPts val="0"/>
              </a:spcBef>
              <a:spcAft>
                <a:spcPts val="0"/>
              </a:spcAft>
              <a:buSzPts val="1800"/>
              <a:buNone/>
              <a:defRPr/>
            </a:lvl7pPr>
            <a:lvl8pPr indent="-228600" lvl="7" marL="3657600" algn="l">
              <a:lnSpc>
                <a:spcPct val="100000"/>
              </a:lnSpc>
              <a:spcBef>
                <a:spcPts val="0"/>
              </a:spcBef>
              <a:spcAft>
                <a:spcPts val="0"/>
              </a:spcAft>
              <a:buSzPts val="1800"/>
              <a:buNone/>
              <a:defRPr/>
            </a:lvl8pPr>
            <a:lvl9pPr indent="-228600" lvl="8" marL="4114800" algn="l">
              <a:lnSpc>
                <a:spcPct val="100000"/>
              </a:lnSpc>
              <a:spcBef>
                <a:spcPts val="0"/>
              </a:spcBef>
              <a:spcAft>
                <a:spcPts val="0"/>
              </a:spcAft>
              <a:buSzPts val="1800"/>
              <a:buNone/>
              <a:defRPr/>
            </a:lvl9pPr>
          </a:lstStyle>
          <a:p/>
        </p:txBody>
      </p:sp>
      <p:sp>
        <p:nvSpPr>
          <p:cNvPr id="33" name="Google Shape;33;p7"/>
          <p:cNvSpPr txBox="1"/>
          <p:nvPr>
            <p:ph idx="2" type="body"/>
          </p:nvPr>
        </p:nvSpPr>
        <p:spPr>
          <a:xfrm>
            <a:off x="3834911" y="1651075"/>
            <a:ext cx="2333999" cy="3122399"/>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1800"/>
            </a:lvl1pPr>
            <a:lvl2pPr indent="-228600" lvl="1" marL="914400" algn="l">
              <a:lnSpc>
                <a:spcPct val="100000"/>
              </a:lnSpc>
              <a:spcBef>
                <a:spcPts val="0"/>
              </a:spcBef>
              <a:spcAft>
                <a:spcPts val="0"/>
              </a:spcAft>
              <a:buSzPts val="1800"/>
              <a:buNone/>
              <a:defRPr sz="1800"/>
            </a:lvl2pPr>
            <a:lvl3pPr indent="-228600" lvl="2" marL="1371600" algn="l">
              <a:lnSpc>
                <a:spcPct val="100000"/>
              </a:lnSpc>
              <a:spcBef>
                <a:spcPts val="0"/>
              </a:spcBef>
              <a:spcAft>
                <a:spcPts val="0"/>
              </a:spcAft>
              <a:buSzPts val="1800"/>
              <a:buNone/>
              <a:defRPr sz="1800"/>
            </a:lvl3pPr>
            <a:lvl4pPr indent="-228600" lvl="3" marL="1828800" algn="l">
              <a:lnSpc>
                <a:spcPct val="100000"/>
              </a:lnSpc>
              <a:spcBef>
                <a:spcPts val="0"/>
              </a:spcBef>
              <a:spcAft>
                <a:spcPts val="0"/>
              </a:spcAft>
              <a:buSzPts val="1800"/>
              <a:buNone/>
              <a:defRPr/>
            </a:lvl4pPr>
            <a:lvl5pPr indent="-228600" lvl="4" marL="2286000" algn="l">
              <a:lnSpc>
                <a:spcPct val="100000"/>
              </a:lnSpc>
              <a:spcBef>
                <a:spcPts val="0"/>
              </a:spcBef>
              <a:spcAft>
                <a:spcPts val="0"/>
              </a:spcAft>
              <a:buSzPts val="1800"/>
              <a:buNone/>
              <a:defRPr/>
            </a:lvl5pPr>
            <a:lvl6pPr indent="-228600" lvl="5" marL="2743200" algn="l">
              <a:lnSpc>
                <a:spcPct val="100000"/>
              </a:lnSpc>
              <a:spcBef>
                <a:spcPts val="0"/>
              </a:spcBef>
              <a:spcAft>
                <a:spcPts val="0"/>
              </a:spcAft>
              <a:buSzPts val="1800"/>
              <a:buNone/>
              <a:defRPr/>
            </a:lvl6pPr>
            <a:lvl7pPr indent="-228600" lvl="6" marL="3200400" algn="l">
              <a:lnSpc>
                <a:spcPct val="100000"/>
              </a:lnSpc>
              <a:spcBef>
                <a:spcPts val="0"/>
              </a:spcBef>
              <a:spcAft>
                <a:spcPts val="0"/>
              </a:spcAft>
              <a:buSzPts val="1800"/>
              <a:buNone/>
              <a:defRPr/>
            </a:lvl7pPr>
            <a:lvl8pPr indent="-228600" lvl="7" marL="3657600" algn="l">
              <a:lnSpc>
                <a:spcPct val="100000"/>
              </a:lnSpc>
              <a:spcBef>
                <a:spcPts val="0"/>
              </a:spcBef>
              <a:spcAft>
                <a:spcPts val="0"/>
              </a:spcAft>
              <a:buSzPts val="1800"/>
              <a:buNone/>
              <a:defRPr/>
            </a:lvl8pPr>
            <a:lvl9pPr indent="-228600" lvl="8" marL="4114800" algn="l">
              <a:lnSpc>
                <a:spcPct val="100000"/>
              </a:lnSpc>
              <a:spcBef>
                <a:spcPts val="0"/>
              </a:spcBef>
              <a:spcAft>
                <a:spcPts val="0"/>
              </a:spcAft>
              <a:buSzPts val="1800"/>
              <a:buNone/>
              <a:defRPr/>
            </a:lvl9pPr>
          </a:lstStyle>
          <a:p/>
        </p:txBody>
      </p:sp>
      <p:sp>
        <p:nvSpPr>
          <p:cNvPr id="34" name="Google Shape;34;p7"/>
          <p:cNvSpPr txBox="1"/>
          <p:nvPr>
            <p:ph idx="3" type="body"/>
          </p:nvPr>
        </p:nvSpPr>
        <p:spPr>
          <a:xfrm>
            <a:off x="6288573" y="1651075"/>
            <a:ext cx="2333999" cy="3122399"/>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1800"/>
            </a:lvl1pPr>
            <a:lvl2pPr indent="-228600" lvl="1" marL="914400" algn="l">
              <a:lnSpc>
                <a:spcPct val="100000"/>
              </a:lnSpc>
              <a:spcBef>
                <a:spcPts val="0"/>
              </a:spcBef>
              <a:spcAft>
                <a:spcPts val="0"/>
              </a:spcAft>
              <a:buSzPts val="1800"/>
              <a:buNone/>
              <a:defRPr sz="1800"/>
            </a:lvl2pPr>
            <a:lvl3pPr indent="-228600" lvl="2" marL="1371600" algn="l">
              <a:lnSpc>
                <a:spcPct val="100000"/>
              </a:lnSpc>
              <a:spcBef>
                <a:spcPts val="0"/>
              </a:spcBef>
              <a:spcAft>
                <a:spcPts val="0"/>
              </a:spcAft>
              <a:buSzPts val="1800"/>
              <a:buNone/>
              <a:defRPr sz="1800"/>
            </a:lvl3pPr>
            <a:lvl4pPr indent="-228600" lvl="3" marL="1828800" algn="l">
              <a:lnSpc>
                <a:spcPct val="100000"/>
              </a:lnSpc>
              <a:spcBef>
                <a:spcPts val="0"/>
              </a:spcBef>
              <a:spcAft>
                <a:spcPts val="0"/>
              </a:spcAft>
              <a:buSzPts val="1800"/>
              <a:buNone/>
              <a:defRPr/>
            </a:lvl4pPr>
            <a:lvl5pPr indent="-228600" lvl="4" marL="2286000" algn="l">
              <a:lnSpc>
                <a:spcPct val="100000"/>
              </a:lnSpc>
              <a:spcBef>
                <a:spcPts val="0"/>
              </a:spcBef>
              <a:spcAft>
                <a:spcPts val="0"/>
              </a:spcAft>
              <a:buSzPts val="1800"/>
              <a:buNone/>
              <a:defRPr/>
            </a:lvl5pPr>
            <a:lvl6pPr indent="-228600" lvl="5" marL="2743200" algn="l">
              <a:lnSpc>
                <a:spcPct val="100000"/>
              </a:lnSpc>
              <a:spcBef>
                <a:spcPts val="0"/>
              </a:spcBef>
              <a:spcAft>
                <a:spcPts val="0"/>
              </a:spcAft>
              <a:buSzPts val="1800"/>
              <a:buNone/>
              <a:defRPr/>
            </a:lvl6pPr>
            <a:lvl7pPr indent="-228600" lvl="6" marL="3200400" algn="l">
              <a:lnSpc>
                <a:spcPct val="100000"/>
              </a:lnSpc>
              <a:spcBef>
                <a:spcPts val="0"/>
              </a:spcBef>
              <a:spcAft>
                <a:spcPts val="0"/>
              </a:spcAft>
              <a:buSzPts val="1800"/>
              <a:buNone/>
              <a:defRPr/>
            </a:lvl7pPr>
            <a:lvl8pPr indent="-228600" lvl="7" marL="3657600" algn="l">
              <a:lnSpc>
                <a:spcPct val="100000"/>
              </a:lnSpc>
              <a:spcBef>
                <a:spcPts val="0"/>
              </a:spcBef>
              <a:spcAft>
                <a:spcPts val="0"/>
              </a:spcAft>
              <a:buSzPts val="1800"/>
              <a:buNone/>
              <a:defRPr/>
            </a:lvl8pPr>
            <a:lvl9pPr indent="-228600" lvl="8" marL="4114800" algn="l">
              <a:lnSpc>
                <a:spcPct val="100000"/>
              </a:lnSpc>
              <a:spcBef>
                <a:spcPts val="0"/>
              </a:spcBef>
              <a:spcAft>
                <a:spcPts val="0"/>
              </a:spcAft>
              <a:buSzPts val="1800"/>
              <a:buNone/>
              <a:defRPr/>
            </a:lvl9pPr>
          </a:lstStyle>
          <a:p/>
        </p:txBody>
      </p:sp>
      <p:cxnSp>
        <p:nvCxnSpPr>
          <p:cNvPr id="35" name="Google Shape;35;p7"/>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6" name="Google Shape;36;p7"/>
          <p:cNvSpPr/>
          <p:nvPr/>
        </p:nvSpPr>
        <p:spPr>
          <a:xfrm>
            <a:off x="817475" y="928766"/>
            <a:ext cx="405899" cy="405899"/>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 name="Google Shape;37;p7"/>
          <p:cNvCxnSpPr/>
          <p:nvPr/>
        </p:nvCxnSpPr>
        <p:spPr>
          <a:xfrm>
            <a:off x="5265650" y="1131725"/>
            <a:ext cx="3878399"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480"/>
              </a:spcBef>
              <a:spcAft>
                <a:spcPts val="0"/>
              </a:spcAft>
              <a:buClr>
                <a:srgbClr val="FFCD00"/>
              </a:buClr>
              <a:buSzPts val="2000"/>
              <a:buFont typeface="Quattrocento Sans"/>
              <a:buNone/>
              <a:defRPr b="0" i="0" sz="20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100000"/>
              </a:lnSpc>
              <a:spcBef>
                <a:spcPts val="480"/>
              </a:spcBef>
              <a:spcAft>
                <a:spcPts val="0"/>
              </a:spcAft>
              <a:buClr>
                <a:srgbClr val="FFCD00"/>
              </a:buClr>
              <a:buSzPts val="2000"/>
              <a:buFont typeface="Quattrocento Sans"/>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100000"/>
              </a:lnSpc>
              <a:spcBef>
                <a:spcPts val="360"/>
              </a:spcBef>
              <a:spcAft>
                <a:spcPts val="0"/>
              </a:spcAft>
              <a:buClr>
                <a:srgbClr val="FFCD00"/>
              </a:buClr>
              <a:buSzPts val="1800"/>
              <a:buFont typeface="Quattrocento Sans"/>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100000"/>
              </a:lnSpc>
              <a:spcBef>
                <a:spcPts val="360"/>
              </a:spcBef>
              <a:spcAft>
                <a:spcPts val="0"/>
              </a:spcAft>
              <a:buClr>
                <a:srgbClr val="FFCD00"/>
              </a:buClr>
              <a:buSzPts val="1800"/>
              <a:buFont typeface="Quattrocento Sans"/>
              <a:buNone/>
              <a:defRPr b="0" i="0" sz="1800" u="none" cap="none" strike="noStrike">
                <a:solidFill>
                  <a:srgbClr val="000000"/>
                </a:solidFill>
                <a:latin typeface="Quattrocento Sans"/>
                <a:ea typeface="Quattrocento Sans"/>
                <a:cs typeface="Quattrocento Sans"/>
                <a:sym typeface="Quattrocento Sans"/>
              </a:defRPr>
            </a:lvl5pPr>
            <a:lvl6pPr indent="-228600" lvl="5" marL="2743200" marR="0" rtl="0" algn="l">
              <a:lnSpc>
                <a:spcPct val="100000"/>
              </a:lnSpc>
              <a:spcBef>
                <a:spcPts val="360"/>
              </a:spcBef>
              <a:spcAft>
                <a:spcPts val="0"/>
              </a:spcAft>
              <a:buClr>
                <a:srgbClr val="FFCD00"/>
              </a:buClr>
              <a:buSzPts val="1800"/>
              <a:buFont typeface="Quattrocento Sans"/>
              <a:buNone/>
              <a:defRPr b="0" i="0" sz="1800" u="none" cap="none" strike="noStrike">
                <a:solidFill>
                  <a:srgbClr val="000000"/>
                </a:solidFill>
                <a:latin typeface="Quattrocento Sans"/>
                <a:ea typeface="Quattrocento Sans"/>
                <a:cs typeface="Quattrocento Sans"/>
                <a:sym typeface="Quattrocento Sans"/>
              </a:defRPr>
            </a:lvl6pPr>
            <a:lvl7pPr indent="-228600" lvl="6" marL="3200400" marR="0" rtl="0" algn="l">
              <a:lnSpc>
                <a:spcPct val="100000"/>
              </a:lnSpc>
              <a:spcBef>
                <a:spcPts val="360"/>
              </a:spcBef>
              <a:spcAft>
                <a:spcPts val="0"/>
              </a:spcAft>
              <a:buClr>
                <a:srgbClr val="FFCD00"/>
              </a:buClr>
              <a:buSzPts val="1800"/>
              <a:buFont typeface="Quattrocento Sans"/>
              <a:buNone/>
              <a:defRPr b="0" i="0" sz="1800" u="none" cap="none" strike="noStrike">
                <a:solidFill>
                  <a:srgbClr val="000000"/>
                </a:solidFill>
                <a:latin typeface="Quattrocento Sans"/>
                <a:ea typeface="Quattrocento Sans"/>
                <a:cs typeface="Quattrocento Sans"/>
                <a:sym typeface="Quattrocento Sans"/>
              </a:defRPr>
            </a:lvl7pPr>
            <a:lvl8pPr indent="-228600" lvl="7" marL="3657600" marR="0" rtl="0" algn="l">
              <a:lnSpc>
                <a:spcPct val="100000"/>
              </a:lnSpc>
              <a:spcBef>
                <a:spcPts val="360"/>
              </a:spcBef>
              <a:spcAft>
                <a:spcPts val="0"/>
              </a:spcAft>
              <a:buClr>
                <a:srgbClr val="FFCD00"/>
              </a:buClr>
              <a:buSzPts val="1800"/>
              <a:buFont typeface="Quattrocento Sans"/>
              <a:buNone/>
              <a:defRPr b="0" i="0" sz="1800" u="none" cap="none" strike="noStrike">
                <a:solidFill>
                  <a:srgbClr val="000000"/>
                </a:solidFill>
                <a:latin typeface="Quattrocento Sans"/>
                <a:ea typeface="Quattrocento Sans"/>
                <a:cs typeface="Quattrocento Sans"/>
                <a:sym typeface="Quattrocento Sans"/>
              </a:defRPr>
            </a:lvl8pPr>
            <a:lvl9pPr indent="-228600" lvl="8" marL="4114800" marR="0" rtl="0" algn="l">
              <a:lnSpc>
                <a:spcPct val="100000"/>
              </a:lnSpc>
              <a:spcBef>
                <a:spcPts val="360"/>
              </a:spcBef>
              <a:spcAft>
                <a:spcPts val="0"/>
              </a:spcAft>
              <a:buClr>
                <a:srgbClr val="FFCD00"/>
              </a:buClr>
              <a:buSzPts val="1800"/>
              <a:buFont typeface="Quattrocento Sans"/>
              <a:buNone/>
              <a:defRPr b="0" i="0" sz="1800" u="none" cap="none" strike="noStrike">
                <a:solidFill>
                  <a:srgbClr val="000000"/>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937116"/>
            <a:ext cx="6809700" cy="435599"/>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a:spcBef>
                <a:spcPts val="0"/>
              </a:spcBef>
              <a:spcAft>
                <a:spcPts val="0"/>
              </a:spcAft>
              <a:buSzPts val="2000"/>
              <a:buFont typeface="Lora"/>
              <a:buNone/>
              <a:defRPr b="1" sz="2000">
                <a:latin typeface="Lora"/>
                <a:ea typeface="Lora"/>
                <a:cs typeface="Lora"/>
                <a:sym typeface="Lora"/>
              </a:defRPr>
            </a:lvl2pPr>
            <a:lvl3pPr lvl="2">
              <a:spcBef>
                <a:spcPts val="0"/>
              </a:spcBef>
              <a:spcAft>
                <a:spcPts val="0"/>
              </a:spcAft>
              <a:buSzPts val="2000"/>
              <a:buFont typeface="Lora"/>
              <a:buNone/>
              <a:defRPr b="1" sz="2000">
                <a:latin typeface="Lora"/>
                <a:ea typeface="Lora"/>
                <a:cs typeface="Lora"/>
                <a:sym typeface="Lora"/>
              </a:defRPr>
            </a:lvl3pPr>
            <a:lvl4pPr lvl="3">
              <a:spcBef>
                <a:spcPts val="0"/>
              </a:spcBef>
              <a:spcAft>
                <a:spcPts val="0"/>
              </a:spcAft>
              <a:buSzPts val="2000"/>
              <a:buFont typeface="Lora"/>
              <a:buNone/>
              <a:defRPr b="1" sz="2000">
                <a:latin typeface="Lora"/>
                <a:ea typeface="Lora"/>
                <a:cs typeface="Lora"/>
                <a:sym typeface="Lora"/>
              </a:defRPr>
            </a:lvl4pPr>
            <a:lvl5pPr lvl="4">
              <a:spcBef>
                <a:spcPts val="0"/>
              </a:spcBef>
              <a:spcAft>
                <a:spcPts val="0"/>
              </a:spcAft>
              <a:buSzPts val="2000"/>
              <a:buFont typeface="Lora"/>
              <a:buNone/>
              <a:defRPr b="1" sz="2000">
                <a:latin typeface="Lora"/>
                <a:ea typeface="Lora"/>
                <a:cs typeface="Lora"/>
                <a:sym typeface="Lora"/>
              </a:defRPr>
            </a:lvl5pPr>
            <a:lvl6pPr lvl="5">
              <a:spcBef>
                <a:spcPts val="0"/>
              </a:spcBef>
              <a:spcAft>
                <a:spcPts val="0"/>
              </a:spcAft>
              <a:buSzPts val="2000"/>
              <a:buFont typeface="Lora"/>
              <a:buNone/>
              <a:defRPr b="1" sz="2000">
                <a:latin typeface="Lora"/>
                <a:ea typeface="Lora"/>
                <a:cs typeface="Lora"/>
                <a:sym typeface="Lora"/>
              </a:defRPr>
            </a:lvl6pPr>
            <a:lvl7pPr lvl="6">
              <a:spcBef>
                <a:spcPts val="0"/>
              </a:spcBef>
              <a:spcAft>
                <a:spcPts val="0"/>
              </a:spcAft>
              <a:buSzPts val="2000"/>
              <a:buFont typeface="Lora"/>
              <a:buNone/>
              <a:defRPr b="1" sz="2000">
                <a:latin typeface="Lora"/>
                <a:ea typeface="Lora"/>
                <a:cs typeface="Lora"/>
                <a:sym typeface="Lora"/>
              </a:defRPr>
            </a:lvl7pPr>
            <a:lvl8pPr lvl="7">
              <a:spcBef>
                <a:spcPts val="0"/>
              </a:spcBef>
              <a:spcAft>
                <a:spcPts val="0"/>
              </a:spcAft>
              <a:buSzPts val="2000"/>
              <a:buFont typeface="Lora"/>
              <a:buNone/>
              <a:defRPr b="1" sz="2000">
                <a:latin typeface="Lora"/>
                <a:ea typeface="Lora"/>
                <a:cs typeface="Lora"/>
                <a:sym typeface="Lora"/>
              </a:defRPr>
            </a:lvl8pPr>
            <a:lvl9pPr lvl="8">
              <a:spcBef>
                <a:spcPts val="0"/>
              </a:spcBef>
              <a:spcAft>
                <a:spcPts val="0"/>
              </a:spcAft>
              <a:buSzPts val="2000"/>
              <a:buFont typeface="Lora"/>
              <a:buNone/>
              <a:defRPr b="1"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8"/>
          <p:cNvSpPr txBox="1"/>
          <p:nvPr>
            <p:ph type="ctrTitle"/>
          </p:nvPr>
        </p:nvSpPr>
        <p:spPr>
          <a:xfrm>
            <a:off x="1246729" y="1061937"/>
            <a:ext cx="6775770" cy="11597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2400"/>
              <a:buNone/>
            </a:pPr>
            <a:br>
              <a:rPr lang="en-US" sz="2400"/>
            </a:br>
            <a:br>
              <a:rPr lang="en-US" sz="2400"/>
            </a:br>
            <a:br>
              <a:rPr lang="en-US" sz="2400"/>
            </a:br>
            <a:r>
              <a:rPr lang="en-US"/>
              <a:t>Active Noise Cancellation</a:t>
            </a:r>
            <a:br>
              <a:rPr lang="en-US"/>
            </a:br>
            <a:r>
              <a:rPr b="0" i="1" lang="en-US" sz="2400"/>
              <a:t>Using the LMS  algorithms</a:t>
            </a:r>
            <a:endParaRPr sz="2400"/>
          </a:p>
        </p:txBody>
      </p:sp>
      <p:sp>
        <p:nvSpPr>
          <p:cNvPr id="43" name="Google Shape;43;p8"/>
          <p:cNvSpPr txBox="1"/>
          <p:nvPr/>
        </p:nvSpPr>
        <p:spPr>
          <a:xfrm>
            <a:off x="3310360" y="3695925"/>
            <a:ext cx="5719894" cy="839786"/>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Lora"/>
              <a:buNone/>
            </a:pPr>
            <a:r>
              <a:rPr b="0" i="1" lang="en-US" sz="1600" u="none" cap="none" strike="noStrike">
                <a:solidFill>
                  <a:srgbClr val="000000"/>
                </a:solidFill>
                <a:latin typeface="Lora"/>
                <a:ea typeface="Lora"/>
                <a:cs typeface="Lora"/>
                <a:sym typeface="Lora"/>
              </a:rPr>
              <a:t>Team Members:</a:t>
            </a:r>
            <a:endParaRPr/>
          </a:p>
          <a:p>
            <a:pPr indent="0" lvl="0" marL="0" marR="0" rtl="0" algn="r">
              <a:lnSpc>
                <a:spcPct val="100000"/>
              </a:lnSpc>
              <a:spcBef>
                <a:spcPts val="600"/>
              </a:spcBef>
              <a:spcAft>
                <a:spcPts val="0"/>
              </a:spcAft>
              <a:buClr>
                <a:srgbClr val="000000"/>
              </a:buClr>
              <a:buSzPts val="1600"/>
              <a:buFont typeface="Lora"/>
              <a:buNone/>
            </a:pPr>
            <a:r>
              <a:rPr b="0" i="1" lang="en-US" sz="1600" u="none" cap="none" strike="noStrike">
                <a:solidFill>
                  <a:srgbClr val="000000"/>
                </a:solidFill>
                <a:latin typeface="Lora"/>
                <a:ea typeface="Lora"/>
                <a:cs typeface="Lora"/>
                <a:sym typeface="Lora"/>
              </a:rPr>
              <a:t>R.prashant 2k18/EC/124</a:t>
            </a:r>
            <a:endParaRPr/>
          </a:p>
          <a:p>
            <a:pPr indent="0" lvl="0" marL="0" marR="0" rtl="0" algn="r">
              <a:lnSpc>
                <a:spcPct val="100000"/>
              </a:lnSpc>
              <a:spcBef>
                <a:spcPts val="600"/>
              </a:spcBef>
              <a:spcAft>
                <a:spcPts val="0"/>
              </a:spcAft>
              <a:buClr>
                <a:srgbClr val="000000"/>
              </a:buClr>
              <a:buSzPts val="1600"/>
              <a:buFont typeface="Lora"/>
              <a:buNone/>
            </a:pPr>
            <a:r>
              <a:rPr b="0" i="1" lang="en-US" sz="1600" u="none" cap="none" strike="noStrike">
                <a:solidFill>
                  <a:srgbClr val="000000"/>
                </a:solidFill>
                <a:latin typeface="Lora"/>
                <a:ea typeface="Lora"/>
                <a:cs typeface="Lora"/>
                <a:sym typeface="Lora"/>
              </a:rPr>
              <a:t>Raghav Goel 2k18/EC/126</a:t>
            </a:r>
            <a:endParaRPr/>
          </a:p>
          <a:p>
            <a:pPr indent="0" lvl="0" marL="0" marR="0" rtl="0" algn="r">
              <a:lnSpc>
                <a:spcPct val="100000"/>
              </a:lnSpc>
              <a:spcBef>
                <a:spcPts val="600"/>
              </a:spcBef>
              <a:spcAft>
                <a:spcPts val="0"/>
              </a:spcAft>
              <a:buClr>
                <a:srgbClr val="000000"/>
              </a:buClr>
              <a:buSzPts val="1600"/>
              <a:buFont typeface="Arial"/>
              <a:buNone/>
            </a:pPr>
            <a:r>
              <a:t/>
            </a:r>
            <a:endParaRPr b="0" i="1" sz="1600" u="none" cap="none" strike="noStrike">
              <a:solidFill>
                <a:srgbClr val="000000"/>
              </a:solidFill>
              <a:latin typeface="Lora"/>
              <a:ea typeface="Lora"/>
              <a:cs typeface="Lora"/>
              <a:sym typeface="Lora"/>
            </a:endParaRPr>
          </a:p>
        </p:txBody>
      </p:sp>
      <p:sp>
        <p:nvSpPr>
          <p:cNvPr id="44" name="Google Shape;44;p8"/>
          <p:cNvSpPr/>
          <p:nvPr/>
        </p:nvSpPr>
        <p:spPr>
          <a:xfrm>
            <a:off x="1246729" y="3508594"/>
            <a:ext cx="291716" cy="335737"/>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 name="Google Shape;45;p8"/>
          <p:cNvPicPr preferRelativeResize="0"/>
          <p:nvPr/>
        </p:nvPicPr>
        <p:blipFill rotWithShape="1">
          <a:blip r:embed="rId3">
            <a:alphaModFix/>
          </a:blip>
          <a:srcRect b="0" l="0" r="0" t="0"/>
          <a:stretch/>
        </p:blipFill>
        <p:spPr>
          <a:xfrm>
            <a:off x="617593" y="3066789"/>
            <a:ext cx="1258271" cy="1258271"/>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348350" y="915175"/>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Experiment results so far</a:t>
            </a:r>
            <a:endParaRPr/>
          </a:p>
        </p:txBody>
      </p:sp>
      <p:pic>
        <p:nvPicPr>
          <p:cNvPr id="155" name="Google Shape;155;p17"/>
          <p:cNvPicPr preferRelativeResize="0"/>
          <p:nvPr/>
        </p:nvPicPr>
        <p:blipFill>
          <a:blip r:embed="rId3">
            <a:alphaModFix/>
          </a:blip>
          <a:stretch>
            <a:fillRect/>
          </a:stretch>
        </p:blipFill>
        <p:spPr>
          <a:xfrm>
            <a:off x="2181275" y="1350775"/>
            <a:ext cx="4625291" cy="348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1381250" y="937125"/>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Future Work</a:t>
            </a:r>
            <a:endParaRPr/>
          </a:p>
        </p:txBody>
      </p:sp>
      <p:sp>
        <p:nvSpPr>
          <p:cNvPr id="161" name="Google Shape;161;p18"/>
          <p:cNvSpPr txBox="1"/>
          <p:nvPr/>
        </p:nvSpPr>
        <p:spPr>
          <a:xfrm>
            <a:off x="1074750" y="1754700"/>
            <a:ext cx="63171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A lot of research has been done in the field of improving the noise cancellation using various algorithms.Our future objective is to explore such new algorithm and improve upon the existing one with tweaks in the original one .</a:t>
            </a:r>
            <a:endParaRPr>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idx="4294967295" type="subTitle"/>
          </p:nvPr>
        </p:nvSpPr>
        <p:spPr>
          <a:xfrm>
            <a:off x="2371500" y="2093775"/>
            <a:ext cx="5021399" cy="784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CD00"/>
              </a:buClr>
              <a:buSzPts val="1800"/>
              <a:buFont typeface="Quattrocento Sans"/>
              <a:buNone/>
            </a:pPr>
            <a:r>
              <a:rPr b="0" i="1" lang="en-US" sz="1800" u="none" cap="none" strike="noStrike">
                <a:solidFill>
                  <a:schemeClr val="dk1"/>
                </a:solidFill>
                <a:latin typeface="Quattrocento Sans"/>
                <a:ea typeface="Quattrocento Sans"/>
                <a:cs typeface="Quattrocento Sans"/>
                <a:sym typeface="Quattrocento Sans"/>
              </a:rPr>
              <a:t>.</a:t>
            </a:r>
            <a:endParaRPr/>
          </a:p>
          <a:p>
            <a:pPr indent="0" lvl="0" marL="0" marR="0" rtl="0" algn="l">
              <a:lnSpc>
                <a:spcPct val="100000"/>
              </a:lnSpc>
              <a:spcBef>
                <a:spcPts val="0"/>
              </a:spcBef>
              <a:spcAft>
                <a:spcPts val="0"/>
              </a:spcAft>
              <a:buClr>
                <a:srgbClr val="FFCD00"/>
              </a:buClr>
              <a:buSzPts val="1800"/>
              <a:buFont typeface="Quattrocento Sans"/>
              <a:buNone/>
            </a:pPr>
            <a:r>
              <a:t/>
            </a:r>
            <a:endParaRPr b="0" i="1" sz="1800" u="none" cap="none" strike="noStrike">
              <a:solidFill>
                <a:schemeClr val="dk1"/>
              </a:solidFill>
              <a:latin typeface="Quattrocento Sans"/>
              <a:ea typeface="Quattrocento Sans"/>
              <a:cs typeface="Quattrocento Sans"/>
              <a:sym typeface="Quattrocento Sans"/>
            </a:endParaRPr>
          </a:p>
        </p:txBody>
      </p:sp>
      <p:cxnSp>
        <p:nvCxnSpPr>
          <p:cNvPr id="167" name="Google Shape;167;p19"/>
          <p:cNvCxnSpPr/>
          <p:nvPr/>
        </p:nvCxnSpPr>
        <p:spPr>
          <a:xfrm>
            <a:off x="6450" y="1428750"/>
            <a:ext cx="2397299" cy="0"/>
          </a:xfrm>
          <a:prstGeom prst="straightConnector1">
            <a:avLst/>
          </a:prstGeom>
          <a:noFill/>
          <a:ln cap="flat" cmpd="sng" w="9525">
            <a:solidFill>
              <a:srgbClr val="CCCCCC"/>
            </a:solidFill>
            <a:prstDash val="solid"/>
            <a:round/>
            <a:headEnd len="sm" w="sm" type="none"/>
            <a:tailEnd len="sm" w="sm" type="none"/>
          </a:ln>
        </p:spPr>
      </p:cxnSp>
      <p:sp>
        <p:nvSpPr>
          <p:cNvPr id="168" name="Google Shape;168;p19"/>
          <p:cNvSpPr txBox="1"/>
          <p:nvPr>
            <p:ph idx="4294967295" type="ctrTitle"/>
          </p:nvPr>
        </p:nvSpPr>
        <p:spPr>
          <a:xfrm>
            <a:off x="2371625" y="816550"/>
            <a:ext cx="4908000" cy="11597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Lora"/>
              <a:buNone/>
            </a:pPr>
            <a:r>
              <a:rPr b="1" i="0" lang="en-US" sz="6000" u="none" cap="none" strike="noStrike">
                <a:solidFill>
                  <a:srgbClr val="000000"/>
                </a:solidFill>
                <a:latin typeface="Lora"/>
                <a:ea typeface="Lora"/>
                <a:cs typeface="Lora"/>
                <a:sym typeface="Lora"/>
              </a:rPr>
              <a:t>Thanks!</a:t>
            </a:r>
            <a:endParaRPr/>
          </a:p>
        </p:txBody>
      </p:sp>
      <p:cxnSp>
        <p:nvCxnSpPr>
          <p:cNvPr id="169" name="Google Shape;169;p19"/>
          <p:cNvCxnSpPr/>
          <p:nvPr/>
        </p:nvCxnSpPr>
        <p:spPr>
          <a:xfrm>
            <a:off x="5589800" y="1428750"/>
            <a:ext cx="3554100" cy="0"/>
          </a:xfrm>
          <a:prstGeom prst="straightConnector1">
            <a:avLst/>
          </a:prstGeom>
          <a:noFill/>
          <a:ln cap="flat" cmpd="sng" w="9525">
            <a:solidFill>
              <a:srgbClr val="CCCCCC"/>
            </a:solidFill>
            <a:prstDash val="solid"/>
            <a:round/>
            <a:headEnd len="sm" w="sm" type="none"/>
            <a:tailEnd len="sm" w="sm" type="none"/>
          </a:ln>
        </p:spPr>
      </p:cxnSp>
      <p:sp>
        <p:nvSpPr>
          <p:cNvPr id="170" name="Google Shape;170;p19"/>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19"/>
          <p:cNvGrpSpPr/>
          <p:nvPr/>
        </p:nvGrpSpPr>
        <p:grpSpPr>
          <a:xfrm>
            <a:off x="1148888" y="1190759"/>
            <a:ext cx="505722" cy="475767"/>
            <a:chOff x="5972700" y="2330200"/>
            <a:chExt cx="411625" cy="387275"/>
          </a:xfrm>
        </p:grpSpPr>
        <p:sp>
          <p:nvSpPr>
            <p:cNvPr id="172" name="Google Shape;172;p1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ctrTitle"/>
          </p:nvPr>
        </p:nvSpPr>
        <p:spPr>
          <a:xfrm>
            <a:off x="1677874" y="1412450"/>
            <a:ext cx="6348624" cy="1159799"/>
          </a:xfrm>
          <a:prstGeom prst="rect">
            <a:avLst/>
          </a:prstGeom>
          <a:noFill/>
          <a:ln>
            <a:noFill/>
          </a:ln>
        </p:spPr>
        <p:txBody>
          <a:bodyPr anchorCtr="0" anchor="b"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3000"/>
              <a:buNone/>
            </a:pPr>
            <a:r>
              <a:rPr lang="en-US"/>
              <a:t>Background and Motivation</a:t>
            </a:r>
            <a:endParaRPr/>
          </a:p>
        </p:txBody>
      </p:sp>
      <p:sp>
        <p:nvSpPr>
          <p:cNvPr id="51" name="Google Shape;51;p9"/>
          <p:cNvSpPr txBox="1"/>
          <p:nvPr>
            <p:ph idx="1" type="subTitle"/>
          </p:nvPr>
        </p:nvSpPr>
        <p:spPr>
          <a:xfrm>
            <a:off x="2056486" y="2642057"/>
            <a:ext cx="5591400" cy="78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Let’s start at the beginning</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type="title"/>
          </p:nvPr>
        </p:nvSpPr>
        <p:spPr>
          <a:xfrm>
            <a:off x="1381250" y="937125"/>
            <a:ext cx="3878399" cy="43559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000"/>
              <a:buNone/>
            </a:pPr>
            <a:r>
              <a:rPr lang="en-US"/>
              <a:t>Background</a:t>
            </a:r>
            <a:endParaRPr/>
          </a:p>
        </p:txBody>
      </p:sp>
      <p:grpSp>
        <p:nvGrpSpPr>
          <p:cNvPr id="57" name="Google Shape;57;p10"/>
          <p:cNvGrpSpPr/>
          <p:nvPr/>
        </p:nvGrpSpPr>
        <p:grpSpPr>
          <a:xfrm>
            <a:off x="916458" y="1019750"/>
            <a:ext cx="214624" cy="214624"/>
            <a:chOff x="2594050" y="1631825"/>
            <a:chExt cx="439625" cy="439625"/>
          </a:xfrm>
        </p:grpSpPr>
        <p:sp>
          <p:nvSpPr>
            <p:cNvPr id="58" name="Google Shape;58;p1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0"/>
            <p:cNvSpPr/>
            <p:nvPr/>
          </p:nvSpPr>
          <p:spPr>
            <a:xfrm>
              <a:off x="2814911" y="1754061"/>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0"/>
          <p:cNvSpPr txBox="1"/>
          <p:nvPr/>
        </p:nvSpPr>
        <p:spPr>
          <a:xfrm>
            <a:off x="3953436" y="1019750"/>
            <a:ext cx="5190564" cy="36222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Quattrocento Sans"/>
              <a:buNone/>
            </a:pPr>
            <a:r>
              <a:t/>
            </a:r>
            <a:endParaRPr b="1" i="0" sz="2000" u="none" cap="none" strike="noStrike">
              <a:solidFill>
                <a:schemeClr val="dk1"/>
              </a:solidFill>
              <a:latin typeface="Lora"/>
              <a:ea typeface="Lora"/>
              <a:cs typeface="Lora"/>
              <a:sym typeface="Lora"/>
            </a:endParaRPr>
          </a:p>
          <a:p>
            <a:pPr indent="0" lvl="0" marL="0" marR="0" rtl="0" algn="l">
              <a:lnSpc>
                <a:spcPct val="100000"/>
              </a:lnSpc>
              <a:spcBef>
                <a:spcPts val="0"/>
              </a:spcBef>
              <a:spcAft>
                <a:spcPts val="0"/>
              </a:spcAft>
              <a:buClr>
                <a:schemeClr val="dk1"/>
              </a:buClr>
              <a:buSzPts val="1100"/>
              <a:buFont typeface="Quattrocento Sans"/>
              <a:buNone/>
            </a:pPr>
            <a:r>
              <a:rPr b="1" i="0" lang="en-US" sz="2000" u="none" cap="none" strike="noStrike">
                <a:solidFill>
                  <a:schemeClr val="dk1"/>
                </a:solidFill>
                <a:highlight>
                  <a:srgbClr val="FFCD00"/>
                </a:highlight>
                <a:latin typeface="Lora"/>
                <a:ea typeface="Lora"/>
                <a:cs typeface="Lora"/>
                <a:sym typeface="Lora"/>
              </a:rPr>
              <a:t>Active Noise Cancellation (ANC)</a:t>
            </a:r>
            <a:endParaRPr b="1" i="0" sz="2000" u="none" cap="none" strike="noStrike">
              <a:solidFill>
                <a:schemeClr val="dk1"/>
              </a:solidFill>
              <a:latin typeface="Lora"/>
              <a:ea typeface="Lora"/>
              <a:cs typeface="Lora"/>
              <a:sym typeface="Lora"/>
            </a:endParaRPr>
          </a:p>
          <a:p>
            <a:pPr indent="0" lvl="0" marL="0" marR="0" rtl="0" algn="l">
              <a:lnSpc>
                <a:spcPct val="100000"/>
              </a:lnSpc>
              <a:spcBef>
                <a:spcPts val="0"/>
              </a:spcBef>
              <a:spcAft>
                <a:spcPts val="0"/>
              </a:spcAft>
              <a:buClr>
                <a:schemeClr val="dk1"/>
              </a:buClr>
              <a:buSzPts val="1100"/>
              <a:buFont typeface="Quattrocento Sans"/>
              <a:buNone/>
            </a:pPr>
            <a:r>
              <a:t/>
            </a:r>
            <a:endParaRPr b="1" i="0" sz="2000" u="none" cap="none" strike="noStrike">
              <a:solidFill>
                <a:schemeClr val="dk1"/>
              </a:solidFill>
              <a:highlight>
                <a:srgbClr val="FFCD00"/>
              </a:highlight>
              <a:latin typeface="Lora"/>
              <a:ea typeface="Lora"/>
              <a:cs typeface="Lora"/>
              <a:sym typeface="Lora"/>
            </a:endParaRPr>
          </a:p>
          <a:p>
            <a:pPr indent="-228600" lvl="0" marL="457200" marR="0" rtl="0" algn="l">
              <a:lnSpc>
                <a:spcPct val="100000"/>
              </a:lnSpc>
              <a:spcBef>
                <a:spcPts val="0"/>
              </a:spcBef>
              <a:spcAft>
                <a:spcPts val="0"/>
              </a:spcAft>
              <a:buClr>
                <a:srgbClr val="FFCD00"/>
              </a:buClr>
              <a:buSzPts val="2000"/>
              <a:buFont typeface="Quattrocento Sans"/>
              <a:buChar char="◉"/>
            </a:pPr>
            <a:r>
              <a:rPr b="0" i="0" lang="en-US" sz="2000" u="none" cap="none" strike="noStrike">
                <a:solidFill>
                  <a:srgbClr val="000000"/>
                </a:solidFill>
                <a:latin typeface="Arial"/>
                <a:ea typeface="Arial"/>
                <a:cs typeface="Arial"/>
                <a:sym typeface="Arial"/>
              </a:rPr>
              <a:t>Technique which uses destructive interference to cancel unwanted noise signals.</a:t>
            </a:r>
            <a:endParaRPr/>
          </a:p>
          <a:p>
            <a:pPr indent="-101600" lvl="0" marL="457200" marR="0" rtl="0" algn="l">
              <a:lnSpc>
                <a:spcPct val="100000"/>
              </a:lnSpc>
              <a:spcBef>
                <a:spcPts val="0"/>
              </a:spcBef>
              <a:spcAft>
                <a:spcPts val="0"/>
              </a:spcAft>
              <a:buClr>
                <a:srgbClr val="FFCD00"/>
              </a:buClr>
              <a:buSzPts val="2000"/>
              <a:buFont typeface="Quattrocento Sans"/>
              <a:buNone/>
            </a:pPr>
            <a:r>
              <a:t/>
            </a:r>
            <a:endParaRPr b="0" i="0" sz="20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FFCD00"/>
              </a:buClr>
              <a:buSzPts val="2000"/>
              <a:buFont typeface="Quattrocento Sans"/>
              <a:buChar char="◉"/>
            </a:pPr>
            <a:r>
              <a:rPr b="0" i="0" lang="en-US" sz="2000" u="none" cap="none" strike="noStrike">
                <a:solidFill>
                  <a:srgbClr val="000000"/>
                </a:solidFill>
                <a:latin typeface="Arial"/>
                <a:ea typeface="Arial"/>
                <a:cs typeface="Arial"/>
                <a:sym typeface="Arial"/>
              </a:rPr>
              <a:t>Machine learning algorithms are employed to quickly learn the characteristics of the unwanted signal in near real time.</a:t>
            </a:r>
            <a:endParaRPr/>
          </a:p>
          <a:p>
            <a:pPr indent="-101600" lvl="0" marL="457200" marR="0" rtl="0" algn="l">
              <a:lnSpc>
                <a:spcPct val="100000"/>
              </a:lnSpc>
              <a:spcBef>
                <a:spcPts val="0"/>
              </a:spcBef>
              <a:spcAft>
                <a:spcPts val="0"/>
              </a:spcAft>
              <a:buClr>
                <a:srgbClr val="FFCD00"/>
              </a:buClr>
              <a:buSzPts val="2000"/>
              <a:buFont typeface="Quattrocento Sans"/>
              <a:buNone/>
            </a:pPr>
            <a:r>
              <a:t/>
            </a:r>
            <a:endParaRPr b="0" i="0" sz="2000" u="none" cap="none" strike="noStrike">
              <a:solidFill>
                <a:srgbClr val="000000"/>
              </a:solidFill>
              <a:latin typeface="Arial"/>
              <a:ea typeface="Arial"/>
              <a:cs typeface="Arial"/>
              <a:sym typeface="Arial"/>
            </a:endParaRPr>
          </a:p>
        </p:txBody>
      </p:sp>
      <p:pic>
        <p:nvPicPr>
          <p:cNvPr id="63" name="Google Shape;63;p10"/>
          <p:cNvPicPr preferRelativeResize="0"/>
          <p:nvPr/>
        </p:nvPicPr>
        <p:blipFill rotWithShape="1">
          <a:blip r:embed="rId3">
            <a:alphaModFix/>
          </a:blip>
          <a:srcRect b="0" l="0" r="0" t="0"/>
          <a:stretch/>
        </p:blipFill>
        <p:spPr>
          <a:xfrm>
            <a:off x="291691" y="1778740"/>
            <a:ext cx="3849777" cy="3077897"/>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ctrTitle"/>
          </p:nvPr>
        </p:nvSpPr>
        <p:spPr>
          <a:xfrm>
            <a:off x="2022300" y="1482258"/>
            <a:ext cx="5191300" cy="1159799"/>
          </a:xfrm>
          <a:prstGeom prst="rect">
            <a:avLst/>
          </a:prstGeom>
          <a:noFill/>
          <a:ln>
            <a:noFill/>
          </a:ln>
        </p:spPr>
        <p:txBody>
          <a:bodyPr anchorCtr="0" anchor="b"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3000"/>
              <a:buNone/>
            </a:pPr>
            <a:r>
              <a:rPr lang="en-US"/>
              <a:t>System Overview</a:t>
            </a:r>
            <a:endParaRPr/>
          </a:p>
        </p:txBody>
      </p:sp>
      <p:sp>
        <p:nvSpPr>
          <p:cNvPr id="69" name="Google Shape;69;p11"/>
          <p:cNvSpPr txBox="1"/>
          <p:nvPr/>
        </p:nvSpPr>
        <p:spPr>
          <a:xfrm>
            <a:off x="2391996" y="2556713"/>
            <a:ext cx="5591400" cy="784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Quattrocento Sans"/>
              <a:buNone/>
            </a:pPr>
            <a:r>
              <a:rPr b="0" i="0" lang="en-US" sz="1400" u="none" cap="none" strike="noStrike">
                <a:solidFill>
                  <a:srgbClr val="000000"/>
                </a:solidFill>
                <a:highlight>
                  <a:srgbClr val="FFCD00"/>
                </a:highlight>
                <a:latin typeface="Quattrocento Sans"/>
                <a:ea typeface="Quattrocento Sans"/>
                <a:cs typeface="Quattrocento Sans"/>
                <a:sym typeface="Quattrocento Sans"/>
              </a:rPr>
              <a:t>Equations &amp; block diagrams ahead</a:t>
            </a:r>
            <a:endParaRPr b="0" i="0" sz="1400" u="none" cap="none" strike="noStrike">
              <a:solidFill>
                <a:srgbClr val="000000"/>
              </a:solidFill>
              <a:highlight>
                <a:srgbClr val="FFCD00"/>
              </a:highlight>
              <a:latin typeface="Quattrocento Sans"/>
              <a:ea typeface="Quattrocento Sans"/>
              <a:cs typeface="Quattrocento Sans"/>
              <a:sym typeface="Quattrocento Sans"/>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title"/>
          </p:nvPr>
        </p:nvSpPr>
        <p:spPr>
          <a:xfrm>
            <a:off x="1381250" y="937125"/>
            <a:ext cx="3878399" cy="43559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000"/>
              <a:buNone/>
            </a:pPr>
            <a:r>
              <a:rPr lang="en-US"/>
              <a:t>Conceptual System Overview</a:t>
            </a:r>
            <a:endParaRPr/>
          </a:p>
        </p:txBody>
      </p:sp>
      <p:grpSp>
        <p:nvGrpSpPr>
          <p:cNvPr id="75" name="Google Shape;75;p12"/>
          <p:cNvGrpSpPr/>
          <p:nvPr/>
        </p:nvGrpSpPr>
        <p:grpSpPr>
          <a:xfrm>
            <a:off x="916458" y="1019750"/>
            <a:ext cx="214624" cy="214624"/>
            <a:chOff x="2594050" y="1631825"/>
            <a:chExt cx="439625" cy="439625"/>
          </a:xfrm>
        </p:grpSpPr>
        <p:sp>
          <p:nvSpPr>
            <p:cNvPr id="76" name="Google Shape;76;p1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a:off x="2814911" y="1754061"/>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0" name="Google Shape;80;p12"/>
          <p:cNvPicPr preferRelativeResize="0"/>
          <p:nvPr/>
        </p:nvPicPr>
        <p:blipFill rotWithShape="1">
          <a:blip r:embed="rId3">
            <a:alphaModFix/>
          </a:blip>
          <a:srcRect b="0" l="0" r="0" t="0"/>
          <a:stretch/>
        </p:blipFill>
        <p:spPr>
          <a:xfrm>
            <a:off x="3584219" y="1595578"/>
            <a:ext cx="5411863" cy="2129257"/>
          </a:xfrm>
          <a:prstGeom prst="rect">
            <a:avLst/>
          </a:prstGeom>
          <a:noFill/>
          <a:ln>
            <a:noFill/>
          </a:ln>
        </p:spPr>
      </p:pic>
      <p:pic>
        <p:nvPicPr>
          <p:cNvPr id="81" name="Google Shape;81;p12"/>
          <p:cNvPicPr preferRelativeResize="0"/>
          <p:nvPr/>
        </p:nvPicPr>
        <p:blipFill rotWithShape="1">
          <a:blip r:embed="rId4">
            <a:alphaModFix/>
          </a:blip>
          <a:srcRect b="0" l="0" r="0" t="0"/>
          <a:stretch/>
        </p:blipFill>
        <p:spPr>
          <a:xfrm>
            <a:off x="354336" y="2388171"/>
            <a:ext cx="4553839" cy="2548618"/>
          </a:xfrm>
          <a:prstGeom prst="rect">
            <a:avLst/>
          </a:prstGeom>
          <a:noFill/>
          <a:ln>
            <a:noFill/>
          </a:ln>
        </p:spPr>
      </p:pic>
      <p:sp>
        <p:nvSpPr>
          <p:cNvPr id="82" name="Google Shape;82;p12"/>
          <p:cNvSpPr/>
          <p:nvPr/>
        </p:nvSpPr>
        <p:spPr>
          <a:xfrm>
            <a:off x="2268912" y="3015390"/>
            <a:ext cx="158496" cy="152221"/>
          </a:xfrm>
          <a:prstGeom prst="ellipse">
            <a:avLst/>
          </a:prstGeom>
          <a:solidFill>
            <a:schemeClr val="lt1"/>
          </a:solidFill>
          <a:ln cap="flat" cmpd="sng" w="15875">
            <a:solidFill>
              <a:srgbClr val="F0220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83" name="Google Shape;83;p12"/>
          <p:cNvCxnSpPr/>
          <p:nvPr/>
        </p:nvCxnSpPr>
        <p:spPr>
          <a:xfrm rot="10800000">
            <a:off x="2510404" y="3192282"/>
            <a:ext cx="1019780" cy="675180"/>
          </a:xfrm>
          <a:prstGeom prst="straightConnector1">
            <a:avLst/>
          </a:prstGeom>
          <a:noFill/>
          <a:ln cap="flat" cmpd="sng" w="9525">
            <a:solidFill>
              <a:schemeClr val="dk1"/>
            </a:solidFill>
            <a:prstDash val="solid"/>
            <a:round/>
            <a:headEnd len="sm" w="sm" type="none"/>
            <a:tailEnd len="med" w="med" type="triangle"/>
          </a:ln>
        </p:spPr>
      </p:cxnSp>
      <p:cxnSp>
        <p:nvCxnSpPr>
          <p:cNvPr id="84" name="Google Shape;84;p12"/>
          <p:cNvCxnSpPr/>
          <p:nvPr/>
        </p:nvCxnSpPr>
        <p:spPr>
          <a:xfrm>
            <a:off x="2427408" y="2990720"/>
            <a:ext cx="0" cy="201562"/>
          </a:xfrm>
          <a:prstGeom prst="straightConnector1">
            <a:avLst/>
          </a:prstGeom>
          <a:noFill/>
          <a:ln cap="flat" cmpd="sng" w="25400">
            <a:solidFill>
              <a:srgbClr val="F02204"/>
            </a:solidFill>
            <a:prstDash val="solid"/>
            <a:round/>
            <a:headEnd len="sm" w="sm" type="none"/>
            <a:tailEnd len="sm" w="sm" type="none"/>
          </a:ln>
        </p:spPr>
      </p:cxn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1381250" y="937125"/>
            <a:ext cx="4051362" cy="43559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000"/>
              <a:buNone/>
            </a:pPr>
            <a:r>
              <a:rPr lang="en-US"/>
              <a:t>LMS for ANC Block Diagram</a:t>
            </a:r>
            <a:endParaRPr/>
          </a:p>
        </p:txBody>
      </p:sp>
      <p:grpSp>
        <p:nvGrpSpPr>
          <p:cNvPr id="90" name="Google Shape;90;p13"/>
          <p:cNvGrpSpPr/>
          <p:nvPr/>
        </p:nvGrpSpPr>
        <p:grpSpPr>
          <a:xfrm>
            <a:off x="916458" y="1019750"/>
            <a:ext cx="214624" cy="214624"/>
            <a:chOff x="2594050" y="1631825"/>
            <a:chExt cx="439625" cy="439625"/>
          </a:xfrm>
        </p:grpSpPr>
        <p:sp>
          <p:nvSpPr>
            <p:cNvPr id="91" name="Google Shape;91;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2814911" y="1754061"/>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5" name="Google Shape;95;p13"/>
          <p:cNvPicPr preferRelativeResize="0"/>
          <p:nvPr/>
        </p:nvPicPr>
        <p:blipFill rotWithShape="1">
          <a:blip r:embed="rId3">
            <a:alphaModFix/>
          </a:blip>
          <a:srcRect b="0" l="0" r="0" t="0"/>
          <a:stretch/>
        </p:blipFill>
        <p:spPr>
          <a:xfrm>
            <a:off x="3846891" y="1854666"/>
            <a:ext cx="5126205" cy="2754736"/>
          </a:xfrm>
          <a:prstGeom prst="rect">
            <a:avLst/>
          </a:prstGeom>
          <a:noFill/>
          <a:ln>
            <a:noFill/>
          </a:ln>
        </p:spPr>
      </p:pic>
      <p:sp>
        <p:nvSpPr>
          <p:cNvPr id="96" name="Google Shape;96;p13"/>
          <p:cNvSpPr txBox="1"/>
          <p:nvPr/>
        </p:nvSpPr>
        <p:spPr>
          <a:xfrm>
            <a:off x="254839" y="1399409"/>
            <a:ext cx="3725867" cy="3419261"/>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00000"/>
              </a:lnSpc>
              <a:spcBef>
                <a:spcPts val="0"/>
              </a:spcBef>
              <a:spcAft>
                <a:spcPts val="0"/>
              </a:spcAft>
              <a:buClr>
                <a:srgbClr val="FFCD00"/>
              </a:buClr>
              <a:buSzPts val="2000"/>
              <a:buFont typeface="Quattrocento Sans"/>
              <a:buChar char="◉"/>
            </a:pPr>
            <a:r>
              <a:rPr b="0" i="0" lang="en-US" sz="2000" u="none" cap="none" strike="noStrike">
                <a:solidFill>
                  <a:srgbClr val="000000"/>
                </a:solidFill>
                <a:latin typeface="Arial"/>
                <a:ea typeface="Arial"/>
                <a:cs typeface="Arial"/>
                <a:sym typeface="Arial"/>
              </a:rPr>
              <a:t>Unknown plant </a:t>
            </a:r>
            <a:r>
              <a:rPr b="0" i="1" lang="en-US" sz="2000" u="none" cap="none" strike="noStrike">
                <a:solidFill>
                  <a:srgbClr val="000000"/>
                </a:solidFill>
                <a:latin typeface="Arial"/>
                <a:ea typeface="Arial"/>
                <a:cs typeface="Arial"/>
                <a:sym typeface="Arial"/>
              </a:rPr>
              <a:t>P(z)</a:t>
            </a:r>
            <a:r>
              <a:rPr b="0" i="0" lang="en-US" sz="2000" u="none" cap="none" strike="noStrike">
                <a:solidFill>
                  <a:srgbClr val="000000"/>
                </a:solidFill>
                <a:latin typeface="Arial"/>
                <a:ea typeface="Arial"/>
                <a:cs typeface="Arial"/>
                <a:sym typeface="Arial"/>
              </a:rPr>
              <a:t> is the transfer function b/w engine and passenger in car our outside world and ears in headphones.</a:t>
            </a:r>
            <a:endParaRPr/>
          </a:p>
          <a:p>
            <a:pPr indent="-101600" lvl="0" marL="457200" marR="0" rtl="0" algn="l">
              <a:lnSpc>
                <a:spcPct val="100000"/>
              </a:lnSpc>
              <a:spcBef>
                <a:spcPts val="0"/>
              </a:spcBef>
              <a:spcAft>
                <a:spcPts val="0"/>
              </a:spcAft>
              <a:buClr>
                <a:srgbClr val="FFCD00"/>
              </a:buClr>
              <a:buSzPts val="2000"/>
              <a:buFont typeface="Quattrocento Sans"/>
              <a:buNone/>
            </a:pPr>
            <a:r>
              <a:t/>
            </a:r>
            <a:endParaRPr b="0" i="0" sz="20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FFCD00"/>
              </a:buClr>
              <a:buSzPts val="2000"/>
              <a:buFont typeface="Quattrocento Sans"/>
              <a:buChar char="◉"/>
            </a:pPr>
            <a:r>
              <a:rPr b="0" i="0" lang="en-US" sz="2000" u="none" cap="none" strike="noStrike">
                <a:solidFill>
                  <a:srgbClr val="000000"/>
                </a:solidFill>
                <a:latin typeface="Arial"/>
                <a:ea typeface="Arial"/>
                <a:cs typeface="Arial"/>
                <a:sym typeface="Arial"/>
              </a:rPr>
              <a:t>As </a:t>
            </a:r>
            <a:r>
              <a:rPr b="0" i="1" lang="en-US" sz="2000" u="none" cap="none" strike="noStrike">
                <a:solidFill>
                  <a:srgbClr val="000000"/>
                </a:solidFill>
                <a:latin typeface="Arial"/>
                <a:ea typeface="Arial"/>
                <a:cs typeface="Arial"/>
                <a:sym typeface="Arial"/>
              </a:rPr>
              <a:t>e(n) </a:t>
            </a:r>
            <a:r>
              <a:rPr b="0" i="0" lang="en-US" sz="2000" u="none" cap="none" strike="noStrike">
                <a:solidFill>
                  <a:srgbClr val="000000"/>
                </a:solidFill>
                <a:latin typeface="Arial"/>
                <a:ea typeface="Arial"/>
                <a:cs typeface="Arial"/>
                <a:sym typeface="Arial"/>
              </a:rPr>
              <a:t>approaches 0, </a:t>
            </a:r>
            <a:r>
              <a:rPr b="0" i="1" lang="en-US" sz="2000" u="none" cap="none" strike="noStrike">
                <a:solidFill>
                  <a:srgbClr val="000000"/>
                </a:solidFill>
                <a:latin typeface="Arial"/>
                <a:ea typeface="Arial"/>
                <a:cs typeface="Arial"/>
                <a:sym typeface="Arial"/>
              </a:rPr>
              <a:t>W(z)</a:t>
            </a:r>
            <a:r>
              <a:rPr b="0" i="0" lang="en-US" sz="2000" u="none" cap="none" strike="noStrike">
                <a:solidFill>
                  <a:srgbClr val="000000"/>
                </a:solidFill>
                <a:latin typeface="Arial"/>
                <a:ea typeface="Arial"/>
                <a:cs typeface="Arial"/>
                <a:sym typeface="Arial"/>
              </a:rPr>
              <a:t> becomes equal to </a:t>
            </a:r>
            <a:r>
              <a:rPr b="0" i="1" lang="en-US" sz="2000" u="none" cap="none" strike="noStrike">
                <a:solidFill>
                  <a:srgbClr val="000000"/>
                </a:solidFill>
                <a:latin typeface="Arial"/>
                <a:ea typeface="Arial"/>
                <a:cs typeface="Arial"/>
                <a:sym typeface="Arial"/>
              </a:rPr>
              <a:t>P(z)</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1381250" y="937125"/>
            <a:ext cx="4051362" cy="43559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000"/>
              <a:buNone/>
            </a:pPr>
            <a:r>
              <a:rPr lang="en-US"/>
              <a:t>LMS for ANC Equations</a:t>
            </a:r>
            <a:endParaRPr/>
          </a:p>
        </p:txBody>
      </p:sp>
      <p:grpSp>
        <p:nvGrpSpPr>
          <p:cNvPr id="102" name="Google Shape;102;p14"/>
          <p:cNvGrpSpPr/>
          <p:nvPr/>
        </p:nvGrpSpPr>
        <p:grpSpPr>
          <a:xfrm>
            <a:off x="916458" y="1019750"/>
            <a:ext cx="214624" cy="214624"/>
            <a:chOff x="2594050" y="1631825"/>
            <a:chExt cx="439625" cy="439625"/>
          </a:xfrm>
        </p:grpSpPr>
        <p:sp>
          <p:nvSpPr>
            <p:cNvPr id="103" name="Google Shape;103;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2814911" y="1754061"/>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7" name="Google Shape;107;p14"/>
          <p:cNvPicPr preferRelativeResize="0"/>
          <p:nvPr/>
        </p:nvPicPr>
        <p:blipFill rotWithShape="1">
          <a:blip r:embed="rId3">
            <a:alphaModFix/>
          </a:blip>
          <a:srcRect b="0" l="0" r="0" t="0"/>
          <a:stretch/>
        </p:blipFill>
        <p:spPr>
          <a:xfrm>
            <a:off x="3846891" y="1854666"/>
            <a:ext cx="5126205" cy="2754736"/>
          </a:xfrm>
          <a:prstGeom prst="rect">
            <a:avLst/>
          </a:prstGeom>
          <a:noFill/>
          <a:ln>
            <a:noFill/>
          </a:ln>
        </p:spPr>
      </p:pic>
      <p:sp>
        <p:nvSpPr>
          <p:cNvPr id="108" name="Google Shape;108;p14"/>
          <p:cNvSpPr/>
          <p:nvPr/>
        </p:nvSpPr>
        <p:spPr>
          <a:xfrm>
            <a:off x="-111435" y="1653036"/>
            <a:ext cx="4367590" cy="369332"/>
          </a:xfrm>
          <a:prstGeom prst="rect">
            <a:avLst/>
          </a:prstGeom>
          <a:blipFill rotWithShape="1">
            <a:blip r:embed="rId4">
              <a:alphaModFix/>
            </a:blip>
            <a:stretch>
              <a:fillRect b="-121294" l="0" r="0" t="-9507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US" sz="1400" u="none" cap="none" strike="noStrike">
                <a:latin typeface="Arial"/>
                <a:ea typeface="Arial"/>
                <a:cs typeface="Arial"/>
                <a:sym typeface="Arial"/>
              </a:rPr>
              <a:t> </a:t>
            </a:r>
            <a:endParaRPr/>
          </a:p>
        </p:txBody>
      </p:sp>
      <p:sp>
        <p:nvSpPr>
          <p:cNvPr id="109" name="Google Shape;109;p14"/>
          <p:cNvSpPr/>
          <p:nvPr/>
        </p:nvSpPr>
        <p:spPr>
          <a:xfrm>
            <a:off x="378499" y="2022368"/>
            <a:ext cx="3387722" cy="369332"/>
          </a:xfrm>
          <a:prstGeom prst="rect">
            <a:avLst/>
          </a:prstGeom>
          <a:blipFill rotWithShape="1">
            <a:blip r:embed="rId5">
              <a:alphaModFix/>
            </a:blip>
            <a:stretch>
              <a:fillRect b="-124988" l="0" r="0" t="-9665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US" sz="1400" u="none" cap="none" strike="noStrike">
                <a:latin typeface="Arial"/>
                <a:ea typeface="Arial"/>
                <a:cs typeface="Arial"/>
                <a:sym typeface="Arial"/>
              </a:rPr>
              <a:t> </a:t>
            </a:r>
            <a:endParaRPr/>
          </a:p>
        </p:txBody>
      </p:sp>
      <p:sp>
        <p:nvSpPr>
          <p:cNvPr id="110" name="Google Shape;110;p14"/>
          <p:cNvSpPr txBox="1"/>
          <p:nvPr/>
        </p:nvSpPr>
        <p:spPr>
          <a:xfrm>
            <a:off x="89211" y="2902994"/>
            <a:ext cx="3910824" cy="1706408"/>
          </a:xfrm>
          <a:prstGeom prst="rect">
            <a:avLst/>
          </a:prstGeom>
          <a:blipFill rotWithShape="1">
            <a:blip r:embed="rId6">
              <a:alphaModFix/>
            </a:blip>
            <a:stretch>
              <a:fillRect b="-13212" l="0" r="-2339" t="-785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US" sz="1400" u="none" cap="none" strike="noStrike">
                <a:latin typeface="Arial"/>
                <a:ea typeface="Arial"/>
                <a:cs typeface="Arial"/>
                <a:sym typeface="Arial"/>
              </a:rPr>
              <a:t> </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1381250" y="937125"/>
            <a:ext cx="4051362" cy="43559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000"/>
              <a:buNone/>
            </a:pPr>
            <a:r>
              <a:rPr lang="en-US"/>
              <a:t>LMS for ANC Block Diagram</a:t>
            </a:r>
            <a:br>
              <a:rPr lang="en-US"/>
            </a:br>
            <a:r>
              <a:rPr lang="en-US"/>
              <a:t>   and Equations</a:t>
            </a:r>
            <a:endParaRPr/>
          </a:p>
        </p:txBody>
      </p:sp>
      <p:grpSp>
        <p:nvGrpSpPr>
          <p:cNvPr id="116" name="Google Shape;116;p15"/>
          <p:cNvGrpSpPr/>
          <p:nvPr/>
        </p:nvGrpSpPr>
        <p:grpSpPr>
          <a:xfrm>
            <a:off x="916458" y="1019750"/>
            <a:ext cx="214624" cy="214624"/>
            <a:chOff x="2594050" y="1631825"/>
            <a:chExt cx="439625" cy="439625"/>
          </a:xfrm>
        </p:grpSpPr>
        <p:sp>
          <p:nvSpPr>
            <p:cNvPr id="117" name="Google Shape;117;p1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2814911" y="1754061"/>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1" name="Google Shape;121;p15"/>
          <p:cNvPicPr preferRelativeResize="0"/>
          <p:nvPr/>
        </p:nvPicPr>
        <p:blipFill rotWithShape="1">
          <a:blip r:embed="rId3">
            <a:alphaModFix/>
          </a:blip>
          <a:srcRect b="0" l="0" r="0" t="0"/>
          <a:stretch/>
        </p:blipFill>
        <p:spPr>
          <a:xfrm>
            <a:off x="3846891" y="1854666"/>
            <a:ext cx="5126205" cy="2754736"/>
          </a:xfrm>
          <a:prstGeom prst="rect">
            <a:avLst/>
          </a:prstGeom>
          <a:noFill/>
          <a:ln>
            <a:noFill/>
          </a:ln>
        </p:spPr>
      </p:pic>
      <p:sp>
        <p:nvSpPr>
          <p:cNvPr id="122" name="Google Shape;122;p15"/>
          <p:cNvSpPr/>
          <p:nvPr/>
        </p:nvSpPr>
        <p:spPr>
          <a:xfrm>
            <a:off x="143544" y="4170645"/>
            <a:ext cx="4367590" cy="369332"/>
          </a:xfrm>
          <a:prstGeom prst="rect">
            <a:avLst/>
          </a:prstGeom>
          <a:blipFill rotWithShape="1">
            <a:blip r:embed="rId4">
              <a:alphaModFix/>
            </a:blip>
            <a:stretch>
              <a:fillRect b="-121294" l="0" r="0" t="-9507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US" sz="1400" u="none" cap="none" strike="noStrike">
                <a:latin typeface="Arial"/>
                <a:ea typeface="Arial"/>
                <a:cs typeface="Arial"/>
                <a:sym typeface="Arial"/>
              </a:rPr>
              <a:t> </a:t>
            </a:r>
            <a:endParaRPr/>
          </a:p>
        </p:txBody>
      </p:sp>
      <p:sp>
        <p:nvSpPr>
          <p:cNvPr id="123" name="Google Shape;123;p15"/>
          <p:cNvSpPr/>
          <p:nvPr/>
        </p:nvSpPr>
        <p:spPr>
          <a:xfrm>
            <a:off x="595936" y="4498992"/>
            <a:ext cx="3387722" cy="369332"/>
          </a:xfrm>
          <a:prstGeom prst="rect">
            <a:avLst/>
          </a:prstGeom>
          <a:blipFill rotWithShape="1">
            <a:blip r:embed="rId5">
              <a:alphaModFix/>
            </a:blip>
            <a:stretch>
              <a:fillRect b="-121294" l="0" r="0" t="-9507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US" sz="1400" u="none" cap="none" strike="noStrike">
                <a:latin typeface="Arial"/>
                <a:ea typeface="Arial"/>
                <a:cs typeface="Arial"/>
                <a:sym typeface="Arial"/>
              </a:rPr>
              <a:t> </a:t>
            </a:r>
            <a:endParaRPr/>
          </a:p>
        </p:txBody>
      </p:sp>
      <p:pic>
        <p:nvPicPr>
          <p:cNvPr id="124" name="Google Shape;124;p15"/>
          <p:cNvPicPr preferRelativeResize="0"/>
          <p:nvPr/>
        </p:nvPicPr>
        <p:blipFill rotWithShape="1">
          <a:blip r:embed="rId6">
            <a:alphaModFix/>
          </a:blip>
          <a:srcRect b="0" l="0" r="0" t="0"/>
          <a:stretch/>
        </p:blipFill>
        <p:spPr>
          <a:xfrm>
            <a:off x="1381250" y="1815814"/>
            <a:ext cx="1583842" cy="1915009"/>
          </a:xfrm>
          <a:prstGeom prst="rect">
            <a:avLst/>
          </a:prstGeom>
          <a:noFill/>
          <a:ln>
            <a:noFill/>
          </a:ln>
        </p:spPr>
      </p:pic>
      <p:cxnSp>
        <p:nvCxnSpPr>
          <p:cNvPr id="125" name="Google Shape;125;p15"/>
          <p:cNvCxnSpPr/>
          <p:nvPr/>
        </p:nvCxnSpPr>
        <p:spPr>
          <a:xfrm>
            <a:off x="1479176" y="1854666"/>
            <a:ext cx="69808" cy="263944"/>
          </a:xfrm>
          <a:prstGeom prst="straightConnector1">
            <a:avLst/>
          </a:prstGeom>
          <a:noFill/>
          <a:ln cap="flat" cmpd="sng" w="9525">
            <a:solidFill>
              <a:srgbClr val="347EB8"/>
            </a:solidFill>
            <a:prstDash val="solid"/>
            <a:round/>
            <a:headEnd len="sm" w="sm" type="none"/>
            <a:tailEnd len="med" w="med" type="triangle"/>
          </a:ln>
        </p:spPr>
      </p:cxnSp>
      <p:cxnSp>
        <p:nvCxnSpPr>
          <p:cNvPr id="126" name="Google Shape;126;p15"/>
          <p:cNvCxnSpPr/>
          <p:nvPr/>
        </p:nvCxnSpPr>
        <p:spPr>
          <a:xfrm>
            <a:off x="1557262" y="2118610"/>
            <a:ext cx="46686" cy="258493"/>
          </a:xfrm>
          <a:prstGeom prst="straightConnector1">
            <a:avLst/>
          </a:prstGeom>
          <a:noFill/>
          <a:ln cap="flat" cmpd="sng" w="9525">
            <a:solidFill>
              <a:srgbClr val="347EB8"/>
            </a:solidFill>
            <a:prstDash val="solid"/>
            <a:round/>
            <a:headEnd len="sm" w="sm" type="none"/>
            <a:tailEnd len="med" w="med" type="triangle"/>
          </a:ln>
        </p:spPr>
      </p:cxnSp>
      <p:cxnSp>
        <p:nvCxnSpPr>
          <p:cNvPr id="127" name="Google Shape;127;p15"/>
          <p:cNvCxnSpPr/>
          <p:nvPr/>
        </p:nvCxnSpPr>
        <p:spPr>
          <a:xfrm>
            <a:off x="1612226" y="2378154"/>
            <a:ext cx="46686" cy="258493"/>
          </a:xfrm>
          <a:prstGeom prst="straightConnector1">
            <a:avLst/>
          </a:prstGeom>
          <a:noFill/>
          <a:ln cap="flat" cmpd="sng" w="9525">
            <a:solidFill>
              <a:srgbClr val="347EB8"/>
            </a:solidFill>
            <a:prstDash val="solid"/>
            <a:round/>
            <a:headEnd len="sm" w="sm" type="none"/>
            <a:tailEnd len="med" w="med" type="triangle"/>
          </a:ln>
        </p:spPr>
      </p:cxnSp>
      <p:cxnSp>
        <p:nvCxnSpPr>
          <p:cNvPr id="128" name="Google Shape;128;p15"/>
          <p:cNvCxnSpPr/>
          <p:nvPr/>
        </p:nvCxnSpPr>
        <p:spPr>
          <a:xfrm>
            <a:off x="1658912" y="2644071"/>
            <a:ext cx="84944" cy="274014"/>
          </a:xfrm>
          <a:prstGeom prst="straightConnector1">
            <a:avLst/>
          </a:prstGeom>
          <a:noFill/>
          <a:ln cap="flat" cmpd="sng" w="9525">
            <a:solidFill>
              <a:srgbClr val="347EB8"/>
            </a:solidFill>
            <a:prstDash val="solid"/>
            <a:round/>
            <a:headEnd len="sm" w="sm" type="none"/>
            <a:tailEnd len="med" w="med" type="triangle"/>
          </a:ln>
        </p:spPr>
      </p:cxnSp>
      <p:cxnSp>
        <p:nvCxnSpPr>
          <p:cNvPr id="129" name="Google Shape;129;p15"/>
          <p:cNvCxnSpPr/>
          <p:nvPr/>
        </p:nvCxnSpPr>
        <p:spPr>
          <a:xfrm>
            <a:off x="1743856" y="2913088"/>
            <a:ext cx="84944" cy="274014"/>
          </a:xfrm>
          <a:prstGeom prst="straightConnector1">
            <a:avLst/>
          </a:prstGeom>
          <a:noFill/>
          <a:ln cap="flat" cmpd="sng" w="9525">
            <a:solidFill>
              <a:srgbClr val="347EB8"/>
            </a:solidFill>
            <a:prstDash val="solid"/>
            <a:round/>
            <a:headEnd len="sm" w="sm" type="none"/>
            <a:tailEnd len="med" w="med" type="triangle"/>
          </a:ln>
        </p:spPr>
      </p:cxnSp>
      <p:cxnSp>
        <p:nvCxnSpPr>
          <p:cNvPr id="130" name="Google Shape;130;p15"/>
          <p:cNvCxnSpPr/>
          <p:nvPr/>
        </p:nvCxnSpPr>
        <p:spPr>
          <a:xfrm>
            <a:off x="1828800" y="3159606"/>
            <a:ext cx="84944" cy="274014"/>
          </a:xfrm>
          <a:prstGeom prst="straightConnector1">
            <a:avLst/>
          </a:prstGeom>
          <a:noFill/>
          <a:ln cap="flat" cmpd="sng" w="9525">
            <a:solidFill>
              <a:srgbClr val="347EB8"/>
            </a:solidFill>
            <a:prstDash val="solid"/>
            <a:round/>
            <a:headEnd len="sm" w="sm" type="none"/>
            <a:tailEnd len="med" w="med" type="triangle"/>
          </a:ln>
        </p:spPr>
      </p:cxnSp>
      <p:cxnSp>
        <p:nvCxnSpPr>
          <p:cNvPr id="131" name="Google Shape;131;p15"/>
          <p:cNvCxnSpPr/>
          <p:nvPr/>
        </p:nvCxnSpPr>
        <p:spPr>
          <a:xfrm>
            <a:off x="1913744" y="3391134"/>
            <a:ext cx="119922" cy="212235"/>
          </a:xfrm>
          <a:prstGeom prst="straightConnector1">
            <a:avLst/>
          </a:prstGeom>
          <a:noFill/>
          <a:ln cap="flat" cmpd="sng" w="9525">
            <a:solidFill>
              <a:srgbClr val="347EB8"/>
            </a:solidFill>
            <a:prstDash val="solid"/>
            <a:round/>
            <a:headEnd len="sm" w="sm" type="none"/>
            <a:tailEnd len="med" w="med" type="triangle"/>
          </a:ln>
        </p:spPr>
      </p:cxnSp>
      <p:cxnSp>
        <p:nvCxnSpPr>
          <p:cNvPr id="132" name="Google Shape;132;p15"/>
          <p:cNvCxnSpPr/>
          <p:nvPr/>
        </p:nvCxnSpPr>
        <p:spPr>
          <a:xfrm>
            <a:off x="2033666" y="3603462"/>
            <a:ext cx="139505" cy="127361"/>
          </a:xfrm>
          <a:prstGeom prst="straightConnector1">
            <a:avLst/>
          </a:prstGeom>
          <a:noFill/>
          <a:ln cap="flat" cmpd="sng" w="9525">
            <a:solidFill>
              <a:srgbClr val="347EB8"/>
            </a:solidFill>
            <a:prstDash val="solid"/>
            <a:round/>
            <a:headEnd len="sm" w="sm" type="none"/>
            <a:tailEnd len="med" w="med" type="triangle"/>
          </a:ln>
        </p:spPr>
      </p:cxnSp>
      <p:sp>
        <p:nvSpPr>
          <p:cNvPr id="133" name="Google Shape;133;p15"/>
          <p:cNvSpPr txBox="1"/>
          <p:nvPr/>
        </p:nvSpPr>
        <p:spPr>
          <a:xfrm>
            <a:off x="1743856" y="3738247"/>
            <a:ext cx="1261024" cy="50122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highlight>
                  <a:srgbClr val="FFCD00"/>
                </a:highlight>
                <a:latin typeface="Arial"/>
                <a:ea typeface="Arial"/>
                <a:cs typeface="Arial"/>
                <a:sym typeface="Arial"/>
              </a:rPr>
              <a:t>error </a:t>
            </a:r>
            <a:r>
              <a:rPr b="1" i="1" lang="en-US" sz="1200" u="none" cap="none" strike="noStrike">
                <a:solidFill>
                  <a:srgbClr val="000000"/>
                </a:solidFill>
                <a:highlight>
                  <a:srgbClr val="FFCD00"/>
                </a:highlight>
                <a:latin typeface="Arial"/>
                <a:ea typeface="Arial"/>
                <a:cs typeface="Arial"/>
                <a:sym typeface="Arial"/>
              </a:rPr>
              <a:t>e(n)</a:t>
            </a:r>
            <a:endParaRPr b="1" i="0" sz="12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1381250" y="937125"/>
            <a:ext cx="4649160" cy="43559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000"/>
              <a:buNone/>
            </a:pPr>
            <a:r>
              <a:rPr lang="en-US"/>
              <a:t> code</a:t>
            </a:r>
            <a:endParaRPr/>
          </a:p>
        </p:txBody>
      </p:sp>
      <p:grpSp>
        <p:nvGrpSpPr>
          <p:cNvPr id="139" name="Google Shape;139;p16"/>
          <p:cNvGrpSpPr/>
          <p:nvPr/>
        </p:nvGrpSpPr>
        <p:grpSpPr>
          <a:xfrm>
            <a:off x="916458" y="1019750"/>
            <a:ext cx="214624" cy="214624"/>
            <a:chOff x="2594050" y="1631825"/>
            <a:chExt cx="439625" cy="439625"/>
          </a:xfrm>
        </p:grpSpPr>
        <p:sp>
          <p:nvSpPr>
            <p:cNvPr id="140" name="Google Shape;140;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2814911" y="1754061"/>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16"/>
          <p:cNvSpPr/>
          <p:nvPr/>
        </p:nvSpPr>
        <p:spPr>
          <a:xfrm>
            <a:off x="5104435" y="937125"/>
            <a:ext cx="4039565" cy="3088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16"/>
          <p:cNvSpPr/>
          <p:nvPr/>
        </p:nvSpPr>
        <p:spPr>
          <a:xfrm>
            <a:off x="4166886" y="1697566"/>
            <a:ext cx="4977114" cy="31008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2626"/>
              </a:buClr>
              <a:buSzPts val="850"/>
              <a:buFont typeface="Consolas"/>
              <a:buNone/>
            </a:pP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0E72A4"/>
                </a:solidFill>
                <a:latin typeface="Consolas"/>
                <a:ea typeface="Consolas"/>
                <a:cs typeface="Consolas"/>
                <a:sym typeface="Consolas"/>
              </a:rPr>
              <a:t>yn</a:t>
            </a:r>
            <a:r>
              <a:rPr b="0" i="0" lang="en-US" sz="850" u="none" cap="none" strike="noStrike">
                <a:solidFill>
                  <a:srgbClr val="262626"/>
                </a:solidFill>
                <a:latin typeface="Consolas"/>
                <a:ea typeface="Consolas"/>
                <a:cs typeface="Consolas"/>
                <a:sym typeface="Consolas"/>
              </a:rPr>
              <a:t>=</a:t>
            </a:r>
            <a:r>
              <a:rPr b="0" i="0" lang="en-US" sz="850" u="none" cap="none" strike="noStrike">
                <a:solidFill>
                  <a:srgbClr val="0E72A4"/>
                </a:solidFill>
                <a:latin typeface="Consolas"/>
                <a:ea typeface="Consolas"/>
                <a:cs typeface="Consolas"/>
                <a:sym typeface="Consolas"/>
              </a:rPr>
              <a:t>0.0</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x[</a:t>
            </a:r>
            <a:r>
              <a:rPr b="0" i="0" lang="en-US" sz="850" u="none" cap="none" strike="noStrike">
                <a:solidFill>
                  <a:srgbClr val="0E72A4"/>
                </a:solidFill>
                <a:latin typeface="Consolas"/>
                <a:ea typeface="Consolas"/>
                <a:cs typeface="Consolas"/>
                <a:sym typeface="Consolas"/>
              </a:rPr>
              <a:t>0</a:t>
            </a:r>
            <a:r>
              <a:rPr b="0" i="0" lang="en-US" sz="850" u="none" cap="none" strike="noStrike">
                <a:solidFill>
                  <a:srgbClr val="262626"/>
                </a:solidFill>
                <a:latin typeface="Consolas"/>
                <a:ea typeface="Consolas"/>
                <a:cs typeface="Consolas"/>
                <a:sym typeface="Consolas"/>
              </a:rPr>
              <a:t>] = refnoise;	</a:t>
            </a:r>
            <a:endParaRPr/>
          </a:p>
          <a:p>
            <a:pPr indent="0" lvl="0" marL="0" marR="0" rtl="0" algn="l">
              <a:lnSpc>
                <a:spcPct val="100000"/>
              </a:lnSpc>
              <a:spcBef>
                <a:spcPts val="0"/>
              </a:spcBef>
              <a:spcAft>
                <a:spcPts val="0"/>
              </a:spcAft>
              <a:buClr>
                <a:srgbClr val="262626"/>
              </a:buClr>
              <a:buSzPts val="850"/>
              <a:buFont typeface="Consolas"/>
              <a:buNone/>
            </a:pP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94064B"/>
                </a:solidFill>
                <a:latin typeface="Consolas"/>
                <a:ea typeface="Consolas"/>
                <a:cs typeface="Consolas"/>
                <a:sym typeface="Consolas"/>
              </a:rPr>
              <a:t>for</a:t>
            </a:r>
            <a:r>
              <a:rPr b="0" i="0" lang="en-US" sz="850" u="none" cap="none" strike="noStrike">
                <a:solidFill>
                  <a:srgbClr val="262626"/>
                </a:solidFill>
                <a:latin typeface="Consolas"/>
                <a:ea typeface="Consolas"/>
                <a:cs typeface="Consolas"/>
                <a:sym typeface="Consolas"/>
              </a:rPr>
              <a:t> (i = </a:t>
            </a:r>
            <a:r>
              <a:rPr b="0" i="0" lang="en-US" sz="850" u="none" cap="none" strike="noStrike">
                <a:solidFill>
                  <a:srgbClr val="0E72A4"/>
                </a:solidFill>
                <a:latin typeface="Consolas"/>
                <a:ea typeface="Consolas"/>
                <a:cs typeface="Consolas"/>
                <a:sym typeface="Consolas"/>
              </a:rPr>
              <a:t>0</a:t>
            </a:r>
            <a:r>
              <a:rPr b="0" i="0" lang="en-US" sz="850" u="none" cap="none" strike="noStrike">
                <a:solidFill>
                  <a:srgbClr val="262626"/>
                </a:solidFill>
                <a:latin typeface="Consolas"/>
                <a:ea typeface="Consolas"/>
                <a:cs typeface="Consolas"/>
                <a:sym typeface="Consolas"/>
              </a:rPr>
              <a:t>; i &lt; N; i++) </a:t>
            </a:r>
            <a:r>
              <a:rPr b="0" i="0" lang="en-US" sz="850" u="none" cap="none" strike="noStrike">
                <a:solidFill>
                  <a:srgbClr val="848684"/>
                </a:solidFill>
                <a:latin typeface="Consolas"/>
                <a:ea typeface="Consolas"/>
                <a:cs typeface="Consolas"/>
                <a:sym typeface="Consolas"/>
              </a:rPr>
              <a:t>// compute adaptive filter output (w'x)</a:t>
            </a:r>
            <a:r>
              <a:rPr b="0" i="0" lang="en-US" sz="850" u="none" cap="none" strike="noStrike">
                <a:solidFill>
                  <a:srgbClr val="262626"/>
                </a:solidFill>
                <a:latin typeface="Consolas"/>
                <a:ea typeface="Consolas"/>
                <a:cs typeface="Consolas"/>
                <a:sym typeface="Consolas"/>
              </a:rPr>
              <a:t>	</a:t>
            </a:r>
            <a:endParaRPr b="0" i="0" sz="850" u="none" cap="none" strike="noStrike">
              <a:solidFill>
                <a:srgbClr val="26262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r>
              <a:rPr b="0" i="0" lang="en-US" sz="850" u="none" cap="none" strike="noStrike">
                <a:solidFill>
                  <a:srgbClr val="0E72A4"/>
                </a:solidFill>
                <a:latin typeface="Consolas"/>
                <a:ea typeface="Consolas"/>
                <a:cs typeface="Consolas"/>
                <a:sym typeface="Consolas"/>
              </a:rPr>
              <a:t>yn</a:t>
            </a:r>
            <a:r>
              <a:rPr b="0" i="0" lang="en-US" sz="850" u="none" cap="none" strike="noStrike">
                <a:solidFill>
                  <a:srgbClr val="262626"/>
                </a:solidFill>
                <a:latin typeface="Consolas"/>
                <a:ea typeface="Consolas"/>
                <a:cs typeface="Consolas"/>
                <a:sym typeface="Consolas"/>
              </a:rPr>
              <a:t> += (weights[i] * x[i]);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262626"/>
              </a:buClr>
              <a:buSzPts val="850"/>
              <a:buFont typeface="Consolas"/>
              <a:buNone/>
            </a:pP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error = - </a:t>
            </a:r>
            <a:r>
              <a:rPr b="0" i="0" lang="en-US" sz="850" u="none" cap="none" strike="noStrike">
                <a:solidFill>
                  <a:srgbClr val="0E72A4"/>
                </a:solidFill>
                <a:latin typeface="Consolas"/>
                <a:ea typeface="Consolas"/>
                <a:cs typeface="Consolas"/>
                <a:sym typeface="Consolas"/>
              </a:rPr>
              <a:t>yn</a:t>
            </a:r>
            <a:r>
              <a:rPr b="0" i="0" lang="en-US" sz="850" u="none" cap="none" strike="noStrike">
                <a:solidFill>
                  <a:srgbClr val="262626"/>
                </a:solidFill>
                <a:latin typeface="Consolas"/>
                <a:ea typeface="Consolas"/>
                <a:cs typeface="Consolas"/>
                <a:sym typeface="Consolas"/>
              </a:rPr>
              <a:t>; </a:t>
            </a:r>
            <a:r>
              <a:rPr b="0" i="0" lang="en-US" sz="850" u="none" cap="none" strike="noStrike">
                <a:solidFill>
                  <a:srgbClr val="848684"/>
                </a:solidFill>
                <a:latin typeface="Consolas"/>
                <a:ea typeface="Consolas"/>
                <a:cs typeface="Consolas"/>
                <a:sym typeface="Consolas"/>
              </a:rPr>
              <a:t>// compute error</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262626"/>
              </a:buClr>
              <a:buSzPts val="850"/>
              <a:buFont typeface="Consolas"/>
              <a:buNone/>
            </a:pP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94064B"/>
                </a:solidFill>
                <a:latin typeface="Consolas"/>
                <a:ea typeface="Consolas"/>
                <a:cs typeface="Consolas"/>
                <a:sym typeface="Consolas"/>
              </a:rPr>
              <a:t>for</a:t>
            </a:r>
            <a:r>
              <a:rPr b="0" i="0" lang="en-US" sz="850" u="none" cap="none" strike="noStrike">
                <a:solidFill>
                  <a:srgbClr val="262626"/>
                </a:solidFill>
                <a:latin typeface="Consolas"/>
                <a:ea typeface="Consolas"/>
                <a:cs typeface="Consolas"/>
                <a:sym typeface="Consolas"/>
              </a:rPr>
              <a:t> (i = N-</a:t>
            </a:r>
            <a:r>
              <a:rPr b="0" i="0" lang="en-US" sz="850" u="none" cap="none" strike="noStrike">
                <a:solidFill>
                  <a:srgbClr val="0E72A4"/>
                </a:solidFill>
                <a:latin typeface="Consolas"/>
                <a:ea typeface="Consolas"/>
                <a:cs typeface="Consolas"/>
                <a:sym typeface="Consolas"/>
              </a:rPr>
              <a:t>1</a:t>
            </a:r>
            <a:r>
              <a:rPr b="0" i="0" lang="en-US" sz="850" u="none" cap="none" strike="noStrike">
                <a:solidFill>
                  <a:srgbClr val="262626"/>
                </a:solidFill>
                <a:latin typeface="Consolas"/>
                <a:ea typeface="Consolas"/>
                <a:cs typeface="Consolas"/>
                <a:sym typeface="Consolas"/>
              </a:rPr>
              <a:t>; i &gt;= </a:t>
            </a:r>
            <a:r>
              <a:rPr b="0" i="0" lang="en-US" sz="850" u="none" cap="none" strike="noStrike">
                <a:solidFill>
                  <a:srgbClr val="0E72A4"/>
                </a:solidFill>
                <a:latin typeface="Consolas"/>
                <a:ea typeface="Consolas"/>
                <a:cs typeface="Consolas"/>
                <a:sym typeface="Consolas"/>
              </a:rPr>
              <a:t>0</a:t>
            </a:r>
            <a:r>
              <a:rPr b="0" i="0" lang="en-US" sz="850" u="none" cap="none" strike="noStrike">
                <a:solidFill>
                  <a:srgbClr val="262626"/>
                </a:solidFill>
                <a:latin typeface="Consolas"/>
                <a:ea typeface="Consolas"/>
                <a:cs typeface="Consolas"/>
                <a:sym typeface="Consolas"/>
              </a:rPr>
              <a:t>; i--) </a:t>
            </a:r>
            <a:r>
              <a:rPr b="0" i="0" lang="en-US" sz="850" u="none" cap="none" strike="noStrike">
                <a:solidFill>
                  <a:srgbClr val="848684"/>
                </a:solidFill>
                <a:latin typeface="Consolas"/>
                <a:ea typeface="Consolas"/>
                <a:cs typeface="Consolas"/>
                <a:sym typeface="Consolas"/>
              </a:rPr>
              <a:t>// update weights and delay line</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weights[i] = weights[i] + mu*error*x[i];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x[i] = x[i-</a:t>
            </a:r>
            <a:r>
              <a:rPr b="0" i="0" lang="en-US" sz="850" u="none" cap="none" strike="noStrike">
                <a:solidFill>
                  <a:srgbClr val="0E72A4"/>
                </a:solidFill>
                <a:latin typeface="Consolas"/>
                <a:ea typeface="Consolas"/>
                <a:cs typeface="Consolas"/>
                <a:sym typeface="Consolas"/>
              </a:rPr>
              <a:t>1</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262626"/>
              </a:buClr>
              <a:buSzPts val="850"/>
              <a:buFont typeface="Consolas"/>
              <a:buNone/>
            </a:pP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codec_data.channel[LEFT]= ((</a:t>
            </a:r>
            <a:r>
              <a:rPr b="0" i="0" lang="en-US" sz="850" u="none" cap="none" strike="noStrike">
                <a:solidFill>
                  <a:srgbClr val="0E72A4"/>
                </a:solidFill>
                <a:latin typeface="Consolas"/>
                <a:ea typeface="Consolas"/>
                <a:cs typeface="Consolas"/>
                <a:sym typeface="Consolas"/>
              </a:rPr>
              <a:t>uint16_t</a:t>
            </a:r>
            <a:r>
              <a:rPr b="0" i="0" lang="en-US" sz="850" u="none" cap="none" strike="noStrike">
                <a:solidFill>
                  <a:srgbClr val="262626"/>
                </a:solidFill>
                <a:latin typeface="Consolas"/>
                <a:ea typeface="Consolas"/>
                <a:cs typeface="Consolas"/>
                <a:sym typeface="Consolas"/>
              </a:rPr>
              <a:t>)(error));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codec_data.channel[RIGHT]= ((</a:t>
            </a:r>
            <a:r>
              <a:rPr b="0" i="0" lang="en-US" sz="850" u="none" cap="none" strike="noStrike">
                <a:solidFill>
                  <a:srgbClr val="0E72A4"/>
                </a:solidFill>
                <a:latin typeface="Consolas"/>
                <a:ea typeface="Consolas"/>
                <a:cs typeface="Consolas"/>
                <a:sym typeface="Consolas"/>
              </a:rPr>
              <a:t>uint16_t</a:t>
            </a:r>
            <a:r>
              <a:rPr b="0" i="0" lang="en-US" sz="850" u="none" cap="none" strike="noStrike">
                <a:solidFill>
                  <a:srgbClr val="262626"/>
                </a:solidFill>
                <a:latin typeface="Consolas"/>
                <a:ea typeface="Consolas"/>
                <a:cs typeface="Consolas"/>
                <a:sym typeface="Consolas"/>
              </a:rPr>
              <a:t>)(error));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0E72A4"/>
                </a:solidFill>
                <a:latin typeface="Consolas"/>
                <a:ea typeface="Consolas"/>
                <a:cs typeface="Consolas"/>
                <a:sym typeface="Consolas"/>
              </a:rPr>
              <a:t>output_sample</a:t>
            </a:r>
            <a:r>
              <a:rPr b="0" i="0" lang="en-US" sz="850" u="none" cap="none" strike="noStrike">
                <a:solidFill>
                  <a:srgbClr val="262626"/>
                </a:solidFill>
                <a:latin typeface="Consolas"/>
                <a:ea typeface="Consolas"/>
                <a:cs typeface="Consolas"/>
                <a:sym typeface="Consolas"/>
              </a:rPr>
              <a:t>(codec_data.uint);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94064B"/>
                </a:solidFill>
                <a:latin typeface="Consolas"/>
                <a:ea typeface="Consolas"/>
                <a:cs typeface="Consolas"/>
                <a:sym typeface="Consolas"/>
              </a:rPr>
              <a:t>return</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endParaRPr/>
          </a:p>
        </p:txBody>
      </p:sp>
      <p:sp>
        <p:nvSpPr>
          <p:cNvPr id="146" name="Google Shape;146;p16"/>
          <p:cNvSpPr/>
          <p:nvPr/>
        </p:nvSpPr>
        <p:spPr>
          <a:xfrm>
            <a:off x="295430" y="2065952"/>
            <a:ext cx="4256197" cy="24468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2626"/>
              </a:buClr>
              <a:buSzPts val="850"/>
              <a:buFont typeface="Consolas"/>
              <a:buNone/>
            </a:pPr>
            <a:r>
              <a:rPr b="0" i="0" lang="en-US" sz="850" u="none" cap="none" strike="noStrike">
                <a:solidFill>
                  <a:srgbClr val="262626"/>
                </a:solidFill>
                <a:latin typeface="Consolas"/>
                <a:ea typeface="Consolas"/>
                <a:cs typeface="Consolas"/>
                <a:sym typeface="Consolas"/>
              </a:rPr>
              <a:t>interrupt </a:t>
            </a:r>
            <a:r>
              <a:rPr b="0" i="0" lang="en-US" sz="850" u="none" cap="none" strike="noStrike">
                <a:solidFill>
                  <a:srgbClr val="94064B"/>
                </a:solidFill>
                <a:latin typeface="Consolas"/>
                <a:ea typeface="Consolas"/>
                <a:cs typeface="Consolas"/>
                <a:sym typeface="Consolas"/>
              </a:rPr>
              <a:t>void</a:t>
            </a:r>
            <a:r>
              <a:rPr b="0" i="0" lang="en-US" sz="850" u="none" cap="none" strike="noStrike">
                <a:solidFill>
                  <a:srgbClr val="262626"/>
                </a:solidFill>
                <a:latin typeface="Consolas"/>
                <a:ea typeface="Consolas"/>
                <a:cs typeface="Consolas"/>
                <a:sym typeface="Consolas"/>
              </a:rPr>
              <a:t> </a:t>
            </a:r>
            <a:r>
              <a:rPr b="0" i="0" lang="en-US" sz="850" u="none" cap="none" strike="noStrike">
                <a:solidFill>
                  <a:srgbClr val="654792"/>
                </a:solidFill>
                <a:latin typeface="Consolas"/>
                <a:ea typeface="Consolas"/>
                <a:cs typeface="Consolas"/>
                <a:sym typeface="Consolas"/>
              </a:rPr>
              <a:t>interrupt4</a:t>
            </a:r>
            <a:r>
              <a:rPr b="0" i="0" lang="en-US" sz="850" u="none" cap="none" strike="noStrike">
                <a:solidFill>
                  <a:srgbClr val="262626"/>
                </a:solidFill>
                <a:latin typeface="Consolas"/>
                <a:ea typeface="Consolas"/>
                <a:cs typeface="Consolas"/>
                <a:sym typeface="Consolas"/>
              </a:rPr>
              <a:t>(</a:t>
            </a:r>
            <a:r>
              <a:rPr b="0" i="0" lang="en-US" sz="850" u="none" cap="none" strike="noStrike">
                <a:solidFill>
                  <a:srgbClr val="94064B"/>
                </a:solidFill>
                <a:latin typeface="Consolas"/>
                <a:ea typeface="Consolas"/>
                <a:cs typeface="Consolas"/>
                <a:sym typeface="Consolas"/>
              </a:rPr>
              <a:t>void</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94064B"/>
                </a:solidFill>
                <a:latin typeface="Consolas"/>
                <a:ea typeface="Consolas"/>
                <a:cs typeface="Consolas"/>
                <a:sym typeface="Consolas"/>
              </a:rPr>
              <a:t>short</a:t>
            </a:r>
            <a:r>
              <a:rPr b="0" i="0" lang="en-US" sz="850" u="none" cap="none" strike="noStrike">
                <a:solidFill>
                  <a:srgbClr val="262626"/>
                </a:solidFill>
                <a:latin typeface="Consolas"/>
                <a:ea typeface="Consolas"/>
                <a:cs typeface="Consolas"/>
                <a:sym typeface="Consolas"/>
              </a:rPr>
              <a:t> i;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94064B"/>
                </a:solidFill>
                <a:latin typeface="Consolas"/>
                <a:ea typeface="Consolas"/>
                <a:cs typeface="Consolas"/>
                <a:sym typeface="Consolas"/>
              </a:rPr>
              <a:t>float</a:t>
            </a:r>
            <a:r>
              <a:rPr b="0" i="0" lang="en-US" sz="850" u="none" cap="none" strike="noStrike">
                <a:solidFill>
                  <a:srgbClr val="262626"/>
                </a:solidFill>
                <a:latin typeface="Consolas"/>
                <a:ea typeface="Consolas"/>
                <a:cs typeface="Consolas"/>
                <a:sym typeface="Consolas"/>
              </a:rPr>
              <a:t> input, refnoise, </a:t>
            </a:r>
            <a:r>
              <a:rPr b="0" i="0" lang="en-US" sz="850" u="none" cap="none" strike="noStrike">
                <a:solidFill>
                  <a:srgbClr val="0E72A4"/>
                </a:solidFill>
                <a:latin typeface="Consolas"/>
                <a:ea typeface="Consolas"/>
                <a:cs typeface="Consolas"/>
                <a:sym typeface="Consolas"/>
              </a:rPr>
              <a:t>signal</a:t>
            </a:r>
            <a:r>
              <a:rPr b="0" i="0" lang="en-US" sz="850" u="none" cap="none" strike="noStrike">
                <a:solidFill>
                  <a:srgbClr val="262626"/>
                </a:solidFill>
                <a:latin typeface="Consolas"/>
                <a:ea typeface="Consolas"/>
                <a:cs typeface="Consolas"/>
                <a:sym typeface="Consolas"/>
              </a:rPr>
              <a:t>, signoise, wn, </a:t>
            </a:r>
            <a:r>
              <a:rPr b="0" i="0" lang="en-US" sz="850" u="none" cap="none" strike="noStrike">
                <a:solidFill>
                  <a:srgbClr val="0E72A4"/>
                </a:solidFill>
                <a:latin typeface="Consolas"/>
                <a:ea typeface="Consolas"/>
                <a:cs typeface="Consolas"/>
                <a:sym typeface="Consolas"/>
              </a:rPr>
              <a:t>yn</a:t>
            </a:r>
            <a:r>
              <a:rPr b="0" i="0" lang="en-US" sz="850" u="none" cap="none" strike="noStrike">
                <a:solidFill>
                  <a:srgbClr val="262626"/>
                </a:solidFill>
                <a:latin typeface="Consolas"/>
                <a:ea typeface="Consolas"/>
                <a:cs typeface="Consolas"/>
                <a:sym typeface="Consolas"/>
              </a:rPr>
              <a:t>, error;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codec_data.uint = </a:t>
            </a:r>
            <a:r>
              <a:rPr b="0" i="0" lang="en-US" sz="850" u="none" cap="none" strike="noStrike">
                <a:solidFill>
                  <a:srgbClr val="0E72A4"/>
                </a:solidFill>
                <a:latin typeface="Consolas"/>
                <a:ea typeface="Consolas"/>
                <a:cs typeface="Consolas"/>
                <a:sym typeface="Consolas"/>
              </a:rPr>
              <a:t>input_sample</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refnoise =(codec_data.channel[LEFT]); </a:t>
            </a:r>
            <a:r>
              <a:rPr b="0" i="0" lang="en-US" sz="850" u="none" cap="none" strike="noStrike">
                <a:solidFill>
                  <a:srgbClr val="848684"/>
                </a:solidFill>
                <a:latin typeface="Consolas"/>
                <a:ea typeface="Consolas"/>
                <a:cs typeface="Consolas"/>
                <a:sym typeface="Consolas"/>
              </a:rPr>
              <a:t>// noise sensor </a:t>
            </a: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262626"/>
              </a:buClr>
              <a:buSzPts val="850"/>
              <a:buFont typeface="Consolas"/>
              <a:buNone/>
            </a:pPr>
            <a:r>
              <a:rPr b="0" i="0" lang="en-US" sz="850" u="none" cap="none" strike="noStrike">
                <a:solidFill>
                  <a:srgbClr val="262626"/>
                </a:solidFill>
                <a:latin typeface="Consolas"/>
                <a:ea typeface="Consolas"/>
                <a:cs typeface="Consolas"/>
                <a:sym typeface="Consolas"/>
              </a:rPr>
              <a:t>    input = refnoise;	</a:t>
            </a:r>
            <a:endParaRPr/>
          </a:p>
          <a:p>
            <a:pPr indent="0" lvl="0" marL="0" marR="0" rtl="0" algn="l">
              <a:lnSpc>
                <a:spcPct val="100000"/>
              </a:lnSpc>
              <a:spcBef>
                <a:spcPts val="0"/>
              </a:spcBef>
              <a:spcAft>
                <a:spcPts val="0"/>
              </a:spcAft>
              <a:buClr>
                <a:srgbClr val="262626"/>
              </a:buClr>
              <a:buSzPts val="850"/>
              <a:buFont typeface="Consolas"/>
              <a:buNone/>
            </a:pP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94064B"/>
                </a:solidFill>
                <a:latin typeface="Consolas"/>
                <a:ea typeface="Consolas"/>
                <a:cs typeface="Consolas"/>
                <a:sym typeface="Consolas"/>
              </a:rPr>
              <a:t>for</a:t>
            </a:r>
            <a:r>
              <a:rPr b="0" i="0" lang="en-US" sz="850" u="none" cap="none" strike="noStrike">
                <a:solidFill>
                  <a:srgbClr val="262626"/>
                </a:solidFill>
                <a:latin typeface="Consolas"/>
                <a:ea typeface="Consolas"/>
                <a:cs typeface="Consolas"/>
                <a:sym typeface="Consolas"/>
              </a:rPr>
              <a:t> (i=</a:t>
            </a:r>
            <a:r>
              <a:rPr b="0" i="0" lang="en-US" sz="850" u="none" cap="none" strike="noStrike">
                <a:solidFill>
                  <a:srgbClr val="0E72A4"/>
                </a:solidFill>
                <a:latin typeface="Consolas"/>
                <a:ea typeface="Consolas"/>
                <a:cs typeface="Consolas"/>
                <a:sym typeface="Consolas"/>
              </a:rPr>
              <a:t>0</a:t>
            </a:r>
            <a:r>
              <a:rPr b="0" i="0" lang="en-US" sz="850" u="none" cap="none" strike="noStrike">
                <a:solidFill>
                  <a:srgbClr val="262626"/>
                </a:solidFill>
                <a:latin typeface="Consolas"/>
                <a:ea typeface="Consolas"/>
                <a:cs typeface="Consolas"/>
                <a:sym typeface="Consolas"/>
              </a:rPr>
              <a:t>; i &lt; N; i++)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848684"/>
                </a:solidFill>
                <a:latin typeface="Consolas"/>
                <a:ea typeface="Consolas"/>
                <a:cs typeface="Consolas"/>
                <a:sym typeface="Consolas"/>
              </a:rPr>
              <a:t>// filter refnoise to emulate transfer</a:t>
            </a:r>
            <a:endParaRPr/>
          </a:p>
          <a:p>
            <a:pPr indent="0" lvl="0" marL="0" marR="0" rtl="0" algn="l">
              <a:lnSpc>
                <a:spcPct val="100000"/>
              </a:lnSpc>
              <a:spcBef>
                <a:spcPts val="0"/>
              </a:spcBef>
              <a:spcAft>
                <a:spcPts val="0"/>
              </a:spcAft>
              <a:buClr>
                <a:srgbClr val="848684"/>
              </a:buClr>
              <a:buSzPts val="850"/>
              <a:buFont typeface="Consolas"/>
              <a:buNone/>
            </a:pPr>
            <a:r>
              <a:rPr b="0" i="0" lang="en-US" sz="850" u="none" cap="none" strike="noStrike">
                <a:solidFill>
                  <a:srgbClr val="848684"/>
                </a:solidFill>
                <a:latin typeface="Consolas"/>
                <a:ea typeface="Consolas"/>
                <a:cs typeface="Consolas"/>
                <a:sym typeface="Consolas"/>
              </a:rPr>
              <a:t>    // function of firewall (3</a:t>
            </a:r>
            <a:r>
              <a:rPr b="0" baseline="30000" i="0" lang="en-US" sz="850" u="none" cap="none" strike="noStrike">
                <a:solidFill>
                  <a:srgbClr val="848684"/>
                </a:solidFill>
                <a:latin typeface="Consolas"/>
                <a:ea typeface="Consolas"/>
                <a:cs typeface="Consolas"/>
                <a:sym typeface="Consolas"/>
              </a:rPr>
              <a:t>rd</a:t>
            </a:r>
            <a:r>
              <a:rPr b="0" i="0" lang="en-US" sz="850" u="none" cap="none" strike="noStrike">
                <a:solidFill>
                  <a:srgbClr val="848684"/>
                </a:solidFill>
                <a:latin typeface="Consolas"/>
                <a:ea typeface="Consolas"/>
                <a:cs typeface="Consolas"/>
                <a:sym typeface="Consolas"/>
              </a:rPr>
              <a:t> order lp filter)</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262626"/>
              </a:buClr>
              <a:buSzPts val="850"/>
              <a:buFont typeface="Consolas"/>
              <a:buNone/>
            </a:pPr>
            <a:r>
              <a:rPr b="0" i="0" lang="en-US" sz="850" u="none" cap="none" strike="noStrike">
                <a:solidFill>
                  <a:srgbClr val="262626"/>
                </a:solidFill>
                <a:latin typeface="Consolas"/>
                <a:ea typeface="Consolas"/>
                <a:cs typeface="Consolas"/>
                <a:sym typeface="Consolas"/>
              </a:rPr>
              <a:t>        wn = input - a[i][</a:t>
            </a:r>
            <a:r>
              <a:rPr b="0" i="0" lang="en-US" sz="850" u="none" cap="none" strike="noStrike">
                <a:solidFill>
                  <a:srgbClr val="0E72A4"/>
                </a:solidFill>
                <a:latin typeface="Consolas"/>
                <a:ea typeface="Consolas"/>
                <a:cs typeface="Consolas"/>
                <a:sym typeface="Consolas"/>
              </a:rPr>
              <a:t>1</a:t>
            </a:r>
            <a:r>
              <a:rPr b="0" i="0" lang="en-US" sz="850" u="none" cap="none" strike="noStrike">
                <a:solidFill>
                  <a:srgbClr val="262626"/>
                </a:solidFill>
                <a:latin typeface="Consolas"/>
                <a:ea typeface="Consolas"/>
                <a:cs typeface="Consolas"/>
                <a:sym typeface="Consolas"/>
              </a:rPr>
              <a:t>]*w[i][</a:t>
            </a:r>
            <a:r>
              <a:rPr b="0" i="0" lang="en-US" sz="850" u="none" cap="none" strike="noStrike">
                <a:solidFill>
                  <a:srgbClr val="0E72A4"/>
                </a:solidFill>
                <a:latin typeface="Consolas"/>
                <a:ea typeface="Consolas"/>
                <a:cs typeface="Consolas"/>
                <a:sym typeface="Consolas"/>
              </a:rPr>
              <a:t>0</a:t>
            </a:r>
            <a:r>
              <a:rPr b="0" i="0" lang="en-US" sz="850" u="none" cap="none" strike="noStrike">
                <a:solidFill>
                  <a:srgbClr val="262626"/>
                </a:solidFill>
                <a:latin typeface="Consolas"/>
                <a:ea typeface="Consolas"/>
                <a:cs typeface="Consolas"/>
                <a:sym typeface="Consolas"/>
              </a:rPr>
              <a:t>] - a[i][</a:t>
            </a:r>
            <a:r>
              <a:rPr b="0" i="0" lang="en-US" sz="850" u="none" cap="none" strike="noStrike">
                <a:solidFill>
                  <a:srgbClr val="0E72A4"/>
                </a:solidFill>
                <a:latin typeface="Consolas"/>
                <a:ea typeface="Consolas"/>
                <a:cs typeface="Consolas"/>
                <a:sym typeface="Consolas"/>
              </a:rPr>
              <a:t>2</a:t>
            </a:r>
            <a:r>
              <a:rPr b="0" i="0" lang="en-US" sz="850" u="none" cap="none" strike="noStrike">
                <a:solidFill>
                  <a:srgbClr val="262626"/>
                </a:solidFill>
                <a:latin typeface="Consolas"/>
                <a:ea typeface="Consolas"/>
                <a:cs typeface="Consolas"/>
                <a:sym typeface="Consolas"/>
              </a:rPr>
              <a:t>]*w[i][</a:t>
            </a:r>
            <a:r>
              <a:rPr b="0" i="0" lang="en-US" sz="850" u="none" cap="none" strike="noStrike">
                <a:solidFill>
                  <a:srgbClr val="0E72A4"/>
                </a:solidFill>
                <a:latin typeface="Consolas"/>
                <a:ea typeface="Consolas"/>
                <a:cs typeface="Consolas"/>
                <a:sym typeface="Consolas"/>
              </a:rPr>
              <a:t>1</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r>
              <a:rPr b="0" i="0" lang="en-US" sz="850" u="none" cap="none" strike="noStrike">
                <a:solidFill>
                  <a:srgbClr val="0E72A4"/>
                </a:solidFill>
                <a:latin typeface="Consolas"/>
                <a:ea typeface="Consolas"/>
                <a:cs typeface="Consolas"/>
                <a:sym typeface="Consolas"/>
              </a:rPr>
              <a:t>yn</a:t>
            </a:r>
            <a:r>
              <a:rPr b="0" i="0" lang="en-US" sz="850" u="none" cap="none" strike="noStrike">
                <a:solidFill>
                  <a:srgbClr val="262626"/>
                </a:solidFill>
                <a:latin typeface="Consolas"/>
                <a:ea typeface="Consolas"/>
                <a:cs typeface="Consolas"/>
                <a:sym typeface="Consolas"/>
              </a:rPr>
              <a:t> = b[i][</a:t>
            </a:r>
            <a:r>
              <a:rPr b="0" i="0" lang="en-US" sz="850" u="none" cap="none" strike="noStrike">
                <a:solidFill>
                  <a:srgbClr val="0E72A4"/>
                </a:solidFill>
                <a:latin typeface="Consolas"/>
                <a:ea typeface="Consolas"/>
                <a:cs typeface="Consolas"/>
                <a:sym typeface="Consolas"/>
              </a:rPr>
              <a:t>0</a:t>
            </a:r>
            <a:r>
              <a:rPr b="0" i="0" lang="en-US" sz="850" u="none" cap="none" strike="noStrike">
                <a:solidFill>
                  <a:srgbClr val="262626"/>
                </a:solidFill>
                <a:latin typeface="Consolas"/>
                <a:ea typeface="Consolas"/>
                <a:cs typeface="Consolas"/>
                <a:sym typeface="Consolas"/>
              </a:rPr>
              <a:t>]*wn + b[i][</a:t>
            </a:r>
            <a:r>
              <a:rPr b="0" i="0" lang="en-US" sz="850" u="none" cap="none" strike="noStrike">
                <a:solidFill>
                  <a:srgbClr val="0E72A4"/>
                </a:solidFill>
                <a:latin typeface="Consolas"/>
                <a:ea typeface="Consolas"/>
                <a:cs typeface="Consolas"/>
                <a:sym typeface="Consolas"/>
              </a:rPr>
              <a:t>1</a:t>
            </a:r>
            <a:r>
              <a:rPr b="0" i="0" lang="en-US" sz="850" u="none" cap="none" strike="noStrike">
                <a:solidFill>
                  <a:srgbClr val="262626"/>
                </a:solidFill>
                <a:latin typeface="Consolas"/>
                <a:ea typeface="Consolas"/>
                <a:cs typeface="Consolas"/>
                <a:sym typeface="Consolas"/>
              </a:rPr>
              <a:t>]*w[i][</a:t>
            </a:r>
            <a:r>
              <a:rPr b="0" i="0" lang="en-US" sz="850" u="none" cap="none" strike="noStrike">
                <a:solidFill>
                  <a:srgbClr val="0E72A4"/>
                </a:solidFill>
                <a:latin typeface="Consolas"/>
                <a:ea typeface="Consolas"/>
                <a:cs typeface="Consolas"/>
                <a:sym typeface="Consolas"/>
              </a:rPr>
              <a:t>0</a:t>
            </a:r>
            <a:r>
              <a:rPr b="0" i="0" lang="en-US" sz="850" u="none" cap="none" strike="noStrike">
                <a:solidFill>
                  <a:srgbClr val="262626"/>
                </a:solidFill>
                <a:latin typeface="Consolas"/>
                <a:ea typeface="Consolas"/>
                <a:cs typeface="Consolas"/>
                <a:sym typeface="Consolas"/>
              </a:rPr>
              <a:t>] + b[i][</a:t>
            </a:r>
            <a:r>
              <a:rPr b="0" i="0" lang="en-US" sz="850" u="none" cap="none" strike="noStrike">
                <a:solidFill>
                  <a:srgbClr val="0E72A4"/>
                </a:solidFill>
                <a:latin typeface="Consolas"/>
                <a:ea typeface="Consolas"/>
                <a:cs typeface="Consolas"/>
                <a:sym typeface="Consolas"/>
              </a:rPr>
              <a:t>2</a:t>
            </a:r>
            <a:r>
              <a:rPr b="0" i="0" lang="en-US" sz="850" u="none" cap="none" strike="noStrike">
                <a:solidFill>
                  <a:srgbClr val="262626"/>
                </a:solidFill>
                <a:latin typeface="Consolas"/>
                <a:ea typeface="Consolas"/>
                <a:cs typeface="Consolas"/>
                <a:sym typeface="Consolas"/>
              </a:rPr>
              <a:t>]*w[i][</a:t>
            </a:r>
            <a:r>
              <a:rPr b="0" i="0" lang="en-US" sz="850" u="none" cap="none" strike="noStrike">
                <a:solidFill>
                  <a:srgbClr val="0E72A4"/>
                </a:solidFill>
                <a:latin typeface="Consolas"/>
                <a:ea typeface="Consolas"/>
                <a:cs typeface="Consolas"/>
                <a:sym typeface="Consolas"/>
              </a:rPr>
              <a:t>1</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w[i][</a:t>
            </a:r>
            <a:r>
              <a:rPr b="0" i="0" lang="en-US" sz="850" u="none" cap="none" strike="noStrike">
                <a:solidFill>
                  <a:srgbClr val="0E72A4"/>
                </a:solidFill>
                <a:latin typeface="Consolas"/>
                <a:ea typeface="Consolas"/>
                <a:cs typeface="Consolas"/>
                <a:sym typeface="Consolas"/>
              </a:rPr>
              <a:t>1</a:t>
            </a:r>
            <a:r>
              <a:rPr b="0" i="0" lang="en-US" sz="850" u="none" cap="none" strike="noStrike">
                <a:solidFill>
                  <a:srgbClr val="262626"/>
                </a:solidFill>
                <a:latin typeface="Consolas"/>
                <a:ea typeface="Consolas"/>
                <a:cs typeface="Consolas"/>
                <a:sym typeface="Consolas"/>
              </a:rPr>
              <a:t>] = w[i][</a:t>
            </a:r>
            <a:r>
              <a:rPr b="0" i="0" lang="en-US" sz="850" u="none" cap="none" strike="noStrike">
                <a:solidFill>
                  <a:srgbClr val="0E72A4"/>
                </a:solidFill>
                <a:latin typeface="Consolas"/>
                <a:ea typeface="Consolas"/>
                <a:cs typeface="Consolas"/>
                <a:sym typeface="Consolas"/>
              </a:rPr>
              <a:t>0</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w[i][</a:t>
            </a:r>
            <a:r>
              <a:rPr b="0" i="0" lang="en-US" sz="850" u="none" cap="none" strike="noStrike">
                <a:solidFill>
                  <a:srgbClr val="0E72A4"/>
                </a:solidFill>
                <a:latin typeface="Consolas"/>
                <a:ea typeface="Consolas"/>
                <a:cs typeface="Consolas"/>
                <a:sym typeface="Consolas"/>
              </a:rPr>
              <a:t>0</a:t>
            </a:r>
            <a:r>
              <a:rPr b="0" i="0" lang="en-US" sz="850" u="none" cap="none" strike="noStrike">
                <a:solidFill>
                  <a:srgbClr val="262626"/>
                </a:solidFill>
                <a:latin typeface="Consolas"/>
                <a:ea typeface="Consolas"/>
                <a:cs typeface="Consolas"/>
                <a:sym typeface="Consolas"/>
              </a:rPr>
              <a:t>] = wn;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input = </a:t>
            </a:r>
            <a:r>
              <a:rPr b="0" i="0" lang="en-US" sz="850" u="none" cap="none" strike="noStrike">
                <a:solidFill>
                  <a:srgbClr val="0E72A4"/>
                </a:solidFill>
                <a:latin typeface="Consolas"/>
                <a:ea typeface="Consolas"/>
                <a:cs typeface="Consolas"/>
                <a:sym typeface="Consolas"/>
              </a:rPr>
              <a:t>yn</a:t>
            </a:r>
            <a:r>
              <a:rPr b="0" i="0" lang="en-US" sz="85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850"/>
              <a:buFont typeface="Consolas"/>
              <a:buNone/>
            </a:pPr>
            <a:r>
              <a:rPr b="0" i="0" lang="en-US" sz="850" u="none" cap="none" strike="noStrike">
                <a:solidFill>
                  <a:srgbClr val="000000"/>
                </a:solidFill>
                <a:latin typeface="Consolas"/>
                <a:ea typeface="Consolas"/>
                <a:cs typeface="Consolas"/>
                <a:sym typeface="Consolas"/>
              </a:rPr>
              <a:t>    </a:t>
            </a:r>
            <a:r>
              <a:rPr b="0" i="0" lang="en-US" sz="850" u="none" cap="none" strike="noStrike">
                <a:solidFill>
                  <a:srgbClr val="262626"/>
                </a:solidFill>
                <a:latin typeface="Consolas"/>
                <a:ea typeface="Consolas"/>
                <a:cs typeface="Consolas"/>
                <a:sym typeface="Consolas"/>
              </a:rPr>
              <a:t>}	</a:t>
            </a:r>
            <a:endParaRPr/>
          </a:p>
        </p:txBody>
      </p:sp>
      <p:sp>
        <p:nvSpPr>
          <p:cNvPr id="147" name="Google Shape;147;p16"/>
          <p:cNvSpPr/>
          <p:nvPr/>
        </p:nvSpPr>
        <p:spPr>
          <a:xfrm>
            <a:off x="0" y="1472984"/>
            <a:ext cx="4367590" cy="276999"/>
          </a:xfrm>
          <a:prstGeom prst="rect">
            <a:avLst/>
          </a:prstGeom>
          <a:blipFill rotWithShape="1">
            <a:blip r:embed="rId3">
              <a:alphaModFix/>
            </a:blip>
            <a:stretch>
              <a:fillRect b="-104434" l="0" r="0" t="-7999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US" sz="1400" u="none" cap="none" strike="noStrike">
                <a:latin typeface="Arial"/>
                <a:ea typeface="Arial"/>
                <a:cs typeface="Arial"/>
                <a:sym typeface="Arial"/>
              </a:rPr>
              <a:t> </a:t>
            </a:r>
            <a:endParaRPr/>
          </a:p>
        </p:txBody>
      </p:sp>
      <p:sp>
        <p:nvSpPr>
          <p:cNvPr id="148" name="Google Shape;148;p16"/>
          <p:cNvSpPr/>
          <p:nvPr/>
        </p:nvSpPr>
        <p:spPr>
          <a:xfrm>
            <a:off x="4776410" y="1477878"/>
            <a:ext cx="4367590" cy="276999"/>
          </a:xfrm>
          <a:prstGeom prst="rect">
            <a:avLst/>
          </a:prstGeom>
          <a:blipFill rotWithShape="1">
            <a:blip r:embed="rId4">
              <a:alphaModFix/>
            </a:blip>
            <a:stretch>
              <a:fillRect b="-99991" l="0" r="0" t="-7608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US" sz="1400" u="none" cap="none" strike="noStrike">
                <a:latin typeface="Arial"/>
                <a:ea typeface="Arial"/>
                <a:cs typeface="Arial"/>
                <a:sym typeface="Arial"/>
              </a:rPr>
              <a:t> </a:t>
            </a:r>
            <a:endParaRPr/>
          </a:p>
        </p:txBody>
      </p:sp>
      <p:sp>
        <p:nvSpPr>
          <p:cNvPr id="149" name="Google Shape;149;p16"/>
          <p:cNvSpPr/>
          <p:nvPr/>
        </p:nvSpPr>
        <p:spPr>
          <a:xfrm>
            <a:off x="4776410" y="4803309"/>
            <a:ext cx="4367590" cy="276999"/>
          </a:xfrm>
          <a:prstGeom prst="rect">
            <a:avLst/>
          </a:prstGeom>
          <a:blipFill rotWithShape="1">
            <a:blip r:embed="rId5">
              <a:alphaModFix/>
            </a:blip>
            <a:stretch>
              <a:fillRect b="-104439" l="0" r="0" t="-7777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US" sz="1400" u="none" cap="none" strike="noStrike">
                <a:latin typeface="Arial"/>
                <a:ea typeface="Arial"/>
                <a:cs typeface="Arial"/>
                <a:sym typeface="Arial"/>
              </a:rPr>
              <a:t> </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