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73" d="100"/>
          <a:sy n="73" d="100"/>
        </p:scale>
        <p:origin x="129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/>
              <a:t>Cutlets.mtw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31520" y="5721531"/>
            <a:ext cx="3260573" cy="646331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Answer-:</a:t>
            </a:r>
            <a:br>
              <a:rPr lang="en-GB" dirty="0" smtClean="0"/>
            </a:br>
            <a:r>
              <a:rPr lang="en-GB" b="1" dirty="0" smtClean="0"/>
              <a:t>Please check attached notebook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1"/>
            <a:ext cx="7935686" cy="4419644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/>
              <a:t>LabTAT.mtw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1520" y="5721531"/>
            <a:ext cx="3260573" cy="646331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Answer-:</a:t>
            </a:r>
            <a:br>
              <a:rPr lang="en-GB" dirty="0" smtClean="0"/>
            </a:br>
            <a:r>
              <a:rPr lang="en-GB" b="1" dirty="0" smtClean="0"/>
              <a:t>Please check attached notebook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00600" y="5949464"/>
            <a:ext cx="3716383" cy="646331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r>
              <a:rPr lang="en-GB" dirty="0"/>
              <a:t>Answer-:</a:t>
            </a:r>
            <a:br>
              <a:rPr lang="en-GB" dirty="0"/>
            </a:br>
            <a:r>
              <a:rPr lang="en-GB" b="1" dirty="0"/>
              <a:t>Please check attached notebook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7739743" cy="4561114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5721531"/>
            <a:ext cx="3260573" cy="646331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Answer-:</a:t>
            </a:r>
            <a:br>
              <a:rPr lang="en-GB" dirty="0" smtClean="0"/>
            </a:br>
            <a:r>
              <a:rPr lang="en-GB" b="1" dirty="0" smtClean="0"/>
              <a:t>Please check attached notebook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309</Words>
  <Application>Microsoft Office PowerPoint</Application>
  <PresentationFormat>On-screen Show (4:3)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Hypothesis Testing Exercise</vt:lpstr>
      <vt:lpstr>Hypothesis Testing Exercise</vt:lpstr>
      <vt:lpstr>Hypothesis Testing Exercise</vt:lpstr>
      <vt:lpstr>Hypothesis Testing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DELL</cp:lastModifiedBy>
  <cp:revision>12</cp:revision>
  <dcterms:created xsi:type="dcterms:W3CDTF">2015-11-14T12:07:48Z</dcterms:created>
  <dcterms:modified xsi:type="dcterms:W3CDTF">2022-12-16T17:58:32Z</dcterms:modified>
</cp:coreProperties>
</file>