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oboto Slab"/>
      <p:regular r:id="rId15"/>
    </p:embeddedFont>
    <p:embeddedFont>
      <p:font typeface="Roboto Slab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Adidas Sales Performance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highlights Adidas sales data by region, product, and gender.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85661"/>
            <a:ext cx="234434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6E5E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Prashant Gupta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87591"/>
            <a:ext cx="57019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Total Sales by Region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3653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4863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35376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$270M in total sales, highest among regions.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63653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7655481" y="4863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Northeast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55481" y="535376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$170M total sales, second highest region.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F4652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63971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Southeast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88752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$160M total sales, close to Northeast.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17029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F4652"/>
          </a:solidFill>
          <a:ln/>
        </p:spPr>
      </p:sp>
      <p:sp>
        <p:nvSpPr>
          <p:cNvPr id="14" name="Text 11"/>
          <p:cNvSpPr/>
          <p:nvPr/>
        </p:nvSpPr>
        <p:spPr>
          <a:xfrm>
            <a:off x="7655481" y="63971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South &amp; Midwest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55481" y="688752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South: $145M, Midwest: $140M total sales.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Sales Distribution by Method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In-store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39.6% of sales come from in-store purchases.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Online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27.5% of sales are online transactions.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Outlet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32.8% of sales occur through outlet stores.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1390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Units Sold by Product Category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892969"/>
            <a:ext cx="10027920" cy="9700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835" y="1083409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Street Footwear</a:t>
            </a:r>
            <a:endParaRPr lang="en-US" sz="1100" dirty="0"/>
          </a:p>
        </p:txBody>
      </p:sp>
      <p:sp>
        <p:nvSpPr>
          <p:cNvPr id="5" name="Text 2"/>
          <p:cNvSpPr/>
          <p:nvPr/>
        </p:nvSpPr>
        <p:spPr>
          <a:xfrm>
            <a:off x="396835" y="11124605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980,000 units sold, leading category.</a:t>
            </a:r>
            <a:endParaRPr lang="en-US" sz="850" dirty="0"/>
          </a:p>
        </p:txBody>
      </p:sp>
      <p:sp>
        <p:nvSpPr>
          <p:cNvPr id="6" name="Text 3"/>
          <p:cNvSpPr/>
          <p:nvPr/>
        </p:nvSpPr>
        <p:spPr>
          <a:xfrm>
            <a:off x="5108377" y="1083409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Athletic Footwear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5108377" y="11124605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750,000 units sold, second highest.</a:t>
            </a: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9819918" y="1083409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Apparel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9819918" y="11124605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720,000 units sold, close third.</a:t>
            </a:r>
            <a:endParaRPr lang="en-US" sz="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Total Sales by Product Category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Apparel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$337M total sales, highest category.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Street Footwear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$303M total sales, second place.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Athletic Footwear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$260M total sales, third highest.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2065"/>
            <a:ext cx="101372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Sales by Product Category and Gender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394472"/>
            <a:ext cx="4160520" cy="2133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0897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Men's Sales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6709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Street Footwear: $130K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1131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Athletic Footwear: $95K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555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Apparel: $80K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40897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Women's Sales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599521" y="46709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Street Footwear: $80K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9521" y="51131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Athletic Footwear: $70K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9521" y="5555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Apparel: $110K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826437"/>
            <a:ext cx="105201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Sales Over Time by Gender and Product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8753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trends vary by gender and product category over time.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State-wise Performance Heatmap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heatmap visualizes total sales performance across states.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2025-05-05T12:52:48Z</dcterms:created>
  <dcterms:modified xsi:type="dcterms:W3CDTF">2025-05-05T12:52:48Z</dcterms:modified>
</cp:coreProperties>
</file>