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Alexandria Semi Bold"/>
      <p:regular r:id="rId15"/>
    </p:embeddedFont>
    <p:embeddedFont>
      <p:font typeface="Alexandria Semi Bold"/>
      <p:regular r:id="rId16"/>
    </p:embeddedFont>
    <p:embeddedFont>
      <p:font typeface="Sora Light"/>
      <p:regular r:id="rId17"/>
    </p:embeddedFont>
    <p:embeddedFont>
      <p:font typeface="Sora Light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11288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Movie Dataset Analysis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863221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presentation explores a movie dataset with 25,551 entries and 6 key columns.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800362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We cleaned, categorized, and visualized data to uncover insights on genres, popularity, and trends.</a:t>
            </a:r>
            <a:endParaRPr lang="en-US" sz="1700" dirty="0"/>
          </a:p>
        </p:txBody>
      </p:sp>
      <p:sp>
        <p:nvSpPr>
          <p:cNvPr id="6" name="Shape 3"/>
          <p:cNvSpPr/>
          <p:nvPr/>
        </p:nvSpPr>
        <p:spPr>
          <a:xfrm>
            <a:off x="6244709" y="5753695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29" y="5761315"/>
            <a:ext cx="331351" cy="33135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699528" y="5737503"/>
            <a:ext cx="2561034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3B3535"/>
                </a:solidFill>
                <a:latin typeface="Sora Bold" pitchFamily="34" charset="0"/>
                <a:ea typeface="Sora Bold" pitchFamily="34" charset="-122"/>
                <a:cs typeface="Sora Bold" pitchFamily="34" charset="-120"/>
              </a:rPr>
              <a:t>by Prashant Gupta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498640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Dataset Cleaning &amp; Structure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3248978"/>
            <a:ext cx="3705463" cy="1984177"/>
          </a:xfrm>
          <a:prstGeom prst="roundRect">
            <a:avLst>
              <a:gd name="adj" fmla="val 4586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8904" y="3473172"/>
            <a:ext cx="325707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No Missing or Duplicate Data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68904" y="4315539"/>
            <a:ext cx="325707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9827 original rows, no NaNs or duplicates found.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66747" y="3248978"/>
            <a:ext cx="3705463" cy="1984177"/>
          </a:xfrm>
          <a:prstGeom prst="roundRect">
            <a:avLst>
              <a:gd name="adj" fmla="val 4586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390942" y="347317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Columns Dropped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0942" y="3959304"/>
            <a:ext cx="325707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Overview, Original Language, and Poster URL removed for analysis.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449729"/>
            <a:ext cx="7627382" cy="1281232"/>
          </a:xfrm>
          <a:prstGeom prst="roundRect">
            <a:avLst>
              <a:gd name="adj" fmla="val 71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468904" y="56739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Date Conversion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68904" y="6160056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Release_Date converted to year format for easier analysis.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59091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Vote Average Categorization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3341251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48726" y="34156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Four Categories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48726" y="3901797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Votes split into not_popular, below_avg, average, and popular.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93774" y="3341251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897791" y="3415665"/>
            <a:ext cx="297430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Balanced Distribution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897791" y="4258032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Each category contains roughly 2,400 to 2,500 entries.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731431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948726" y="580584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NaNs Removed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48726" y="6291977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All missing values dropped to ensure clean analysis.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757130"/>
            <a:ext cx="681180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Genre Data Preparation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Genre Splitting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58414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Genres split from comma-separated strings into lists.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 Explosion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58414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Each genre exploded into its own row for detailed analysis.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Category Casting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58414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Genre column converted to categorical data type.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3127415"/>
            <a:ext cx="737735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Genre Frequency Insights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165044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Drama is the most frequent genre, appearing over 14% of the time.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755475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Dataset contains 19 unique genres with Drama leading in count.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771061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Popularity and Vote Distribution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521398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Vote averages are well distributed across four categories.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5111829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Popularity varies widely, with notable outliers like Spider-Man.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757130"/>
            <a:ext cx="778323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Movie Popularity Extremes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011335"/>
            <a:ext cx="285845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Most Popular Movie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58414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Spider-Man: No Way Home tops popularity with 5083.954 score.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4011335"/>
            <a:ext cx="290738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Least Popular Movie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58414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United States vs. Billie Holiday has lowest popularity at 13.354.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481513"/>
            <a:ext cx="818852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Release Year &amp; Genre Trends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5519142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Movie releases peak around recent years with Drama dominant.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6109573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Genre trends show shifts in popularity over time across 19 genres.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2025-05-05T12:23:46Z</dcterms:created>
  <dcterms:modified xsi:type="dcterms:W3CDTF">2025-05-05T12:23:46Z</dcterms:modified>
</cp:coreProperties>
</file>