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97B8F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97B8F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1888" y="683715"/>
            <a:ext cx="5848349" cy="8782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97B8F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97B8F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28" y="380067"/>
            <a:ext cx="17068799" cy="3448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7537" y="3172185"/>
            <a:ext cx="7915275" cy="14950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97B8F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92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IPL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0"/>
              <a:t> Analysis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37537" y="5138651"/>
            <a:ext cx="887031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Exploring</a:t>
            </a:r>
            <a:r>
              <a:rPr dirty="0" sz="21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trends</a:t>
            </a:r>
            <a:r>
              <a:rPr dirty="0" sz="21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35">
                <a:solidFill>
                  <a:srgbClr val="DFD5DE"/>
                </a:solidFill>
                <a:latin typeface="Verdana"/>
                <a:cs typeface="Verdana"/>
              </a:rPr>
              <a:t>and</a:t>
            </a:r>
            <a:r>
              <a:rPr dirty="0" sz="21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insights</a:t>
            </a:r>
            <a:r>
              <a:rPr dirty="0" sz="21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DFD5DE"/>
                </a:solidFill>
                <a:latin typeface="Verdana"/>
                <a:cs typeface="Verdana"/>
              </a:rPr>
              <a:t>from</a:t>
            </a:r>
            <a:r>
              <a:rPr dirty="0" sz="21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DFD5DE"/>
                </a:solidFill>
                <a:latin typeface="Verdana"/>
                <a:cs typeface="Verdana"/>
              </a:rPr>
              <a:t>Indian</a:t>
            </a:r>
            <a:r>
              <a:rPr dirty="0" sz="21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DFD5DE"/>
                </a:solidFill>
                <a:latin typeface="Verdana"/>
                <a:cs typeface="Verdana"/>
              </a:rPr>
              <a:t>Premier</a:t>
            </a:r>
            <a:r>
              <a:rPr dirty="0" sz="21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League</a:t>
            </a:r>
            <a:r>
              <a:rPr dirty="0" sz="21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matches.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845474" y="5953719"/>
            <a:ext cx="463550" cy="463550"/>
          </a:xfrm>
          <a:custGeom>
            <a:avLst/>
            <a:gdLst/>
            <a:ahLst/>
            <a:cxnLst/>
            <a:rect l="l" t="t" r="r" b="b"/>
            <a:pathLst>
              <a:path w="463550" h="463550">
                <a:moveTo>
                  <a:pt x="228491" y="462806"/>
                </a:moveTo>
                <a:lnTo>
                  <a:pt x="227792" y="462806"/>
                </a:lnTo>
                <a:lnTo>
                  <a:pt x="184967" y="458430"/>
                </a:lnTo>
                <a:lnTo>
                  <a:pt x="141486" y="444954"/>
                </a:lnTo>
                <a:lnTo>
                  <a:pt x="102138" y="423611"/>
                </a:lnTo>
                <a:lnTo>
                  <a:pt x="67853" y="395335"/>
                </a:lnTo>
                <a:lnTo>
                  <a:pt x="39565" y="361057"/>
                </a:lnTo>
                <a:lnTo>
                  <a:pt x="18206" y="321712"/>
                </a:lnTo>
                <a:lnTo>
                  <a:pt x="4707" y="278233"/>
                </a:lnTo>
                <a:lnTo>
                  <a:pt x="0" y="231648"/>
                </a:lnTo>
                <a:lnTo>
                  <a:pt x="4706" y="184903"/>
                </a:lnTo>
                <a:lnTo>
                  <a:pt x="18204" y="141446"/>
                </a:lnTo>
                <a:lnTo>
                  <a:pt x="39560" y="102114"/>
                </a:lnTo>
                <a:lnTo>
                  <a:pt x="67841" y="67841"/>
                </a:lnTo>
                <a:lnTo>
                  <a:pt x="102114" y="39560"/>
                </a:lnTo>
                <a:lnTo>
                  <a:pt x="141446" y="18204"/>
                </a:lnTo>
                <a:lnTo>
                  <a:pt x="184903" y="4706"/>
                </a:lnTo>
                <a:lnTo>
                  <a:pt x="185948" y="4706"/>
                </a:lnTo>
                <a:lnTo>
                  <a:pt x="231552" y="0"/>
                </a:lnTo>
                <a:lnTo>
                  <a:pt x="231552" y="4706"/>
                </a:lnTo>
                <a:lnTo>
                  <a:pt x="227838" y="7715"/>
                </a:lnTo>
                <a:lnTo>
                  <a:pt x="228695" y="8858"/>
                </a:lnTo>
                <a:lnTo>
                  <a:pt x="230124" y="9525"/>
                </a:lnTo>
                <a:lnTo>
                  <a:pt x="231552" y="9525"/>
                </a:lnTo>
                <a:lnTo>
                  <a:pt x="186816" y="14037"/>
                </a:lnTo>
                <a:lnTo>
                  <a:pt x="145141" y="26979"/>
                </a:lnTo>
                <a:lnTo>
                  <a:pt x="107424" y="47458"/>
                </a:lnTo>
                <a:lnTo>
                  <a:pt x="74559" y="74580"/>
                </a:lnTo>
                <a:lnTo>
                  <a:pt x="47440" y="107454"/>
                </a:lnTo>
                <a:lnTo>
                  <a:pt x="26965" y="145184"/>
                </a:lnTo>
                <a:lnTo>
                  <a:pt x="14030" y="186880"/>
                </a:lnTo>
                <a:lnTo>
                  <a:pt x="9947" y="227361"/>
                </a:lnTo>
                <a:lnTo>
                  <a:pt x="9534" y="231648"/>
                </a:lnTo>
                <a:lnTo>
                  <a:pt x="14057" y="276384"/>
                </a:lnTo>
                <a:lnTo>
                  <a:pt x="27000" y="318056"/>
                </a:lnTo>
                <a:lnTo>
                  <a:pt x="47472" y="355770"/>
                </a:lnTo>
                <a:lnTo>
                  <a:pt x="74583" y="388631"/>
                </a:lnTo>
                <a:lnTo>
                  <a:pt x="107440" y="415747"/>
                </a:lnTo>
                <a:lnTo>
                  <a:pt x="145149" y="436222"/>
                </a:lnTo>
                <a:lnTo>
                  <a:pt x="186818" y="449163"/>
                </a:lnTo>
                <a:lnTo>
                  <a:pt x="231552" y="453675"/>
                </a:lnTo>
                <a:lnTo>
                  <a:pt x="228885" y="453675"/>
                </a:lnTo>
                <a:lnTo>
                  <a:pt x="226790" y="455771"/>
                </a:lnTo>
                <a:lnTo>
                  <a:pt x="226790" y="461105"/>
                </a:lnTo>
                <a:lnTo>
                  <a:pt x="228491" y="462806"/>
                </a:lnTo>
                <a:close/>
              </a:path>
              <a:path w="463550" h="463550">
                <a:moveTo>
                  <a:pt x="231622" y="4706"/>
                </a:moveTo>
                <a:lnTo>
                  <a:pt x="231552" y="0"/>
                </a:lnTo>
                <a:lnTo>
                  <a:pt x="233375" y="183"/>
                </a:lnTo>
                <a:lnTo>
                  <a:pt x="234410" y="666"/>
                </a:lnTo>
                <a:lnTo>
                  <a:pt x="235267" y="1809"/>
                </a:lnTo>
                <a:lnTo>
                  <a:pt x="231622" y="4706"/>
                </a:lnTo>
                <a:close/>
              </a:path>
              <a:path w="463550" h="463550">
                <a:moveTo>
                  <a:pt x="233375" y="183"/>
                </a:moveTo>
                <a:lnTo>
                  <a:pt x="231551" y="0"/>
                </a:lnTo>
                <a:lnTo>
                  <a:pt x="232981" y="0"/>
                </a:lnTo>
                <a:lnTo>
                  <a:pt x="233375" y="183"/>
                </a:lnTo>
                <a:close/>
              </a:path>
              <a:path w="463550" h="463550">
                <a:moveTo>
                  <a:pt x="453580" y="231648"/>
                </a:moveTo>
                <a:lnTo>
                  <a:pt x="449099" y="186880"/>
                </a:lnTo>
                <a:lnTo>
                  <a:pt x="436181" y="145184"/>
                </a:lnTo>
                <a:lnTo>
                  <a:pt x="415719" y="107454"/>
                </a:lnTo>
                <a:lnTo>
                  <a:pt x="388608" y="74580"/>
                </a:lnTo>
                <a:lnTo>
                  <a:pt x="355741" y="47458"/>
                </a:lnTo>
                <a:lnTo>
                  <a:pt x="318014" y="26979"/>
                </a:lnTo>
                <a:lnTo>
                  <a:pt x="276320" y="14037"/>
                </a:lnTo>
                <a:lnTo>
                  <a:pt x="231552" y="9525"/>
                </a:lnTo>
                <a:lnTo>
                  <a:pt x="231622" y="4706"/>
                </a:lnTo>
                <a:lnTo>
                  <a:pt x="235267" y="1809"/>
                </a:lnTo>
                <a:lnTo>
                  <a:pt x="234410" y="666"/>
                </a:lnTo>
                <a:lnTo>
                  <a:pt x="233375" y="183"/>
                </a:lnTo>
                <a:lnTo>
                  <a:pt x="278233" y="4706"/>
                </a:lnTo>
                <a:lnTo>
                  <a:pt x="321714" y="18204"/>
                </a:lnTo>
                <a:lnTo>
                  <a:pt x="361062" y="39560"/>
                </a:lnTo>
                <a:lnTo>
                  <a:pt x="395347" y="67841"/>
                </a:lnTo>
                <a:lnTo>
                  <a:pt x="423635" y="102114"/>
                </a:lnTo>
                <a:lnTo>
                  <a:pt x="444994" y="141446"/>
                </a:lnTo>
                <a:lnTo>
                  <a:pt x="458493" y="184903"/>
                </a:lnTo>
                <a:lnTo>
                  <a:pt x="462777" y="227361"/>
                </a:lnTo>
                <a:lnTo>
                  <a:pt x="456247" y="227361"/>
                </a:lnTo>
                <a:lnTo>
                  <a:pt x="454628" y="228219"/>
                </a:lnTo>
                <a:lnTo>
                  <a:pt x="453580" y="229838"/>
                </a:lnTo>
                <a:lnTo>
                  <a:pt x="453580" y="231648"/>
                </a:lnTo>
                <a:close/>
              </a:path>
              <a:path w="463550" h="463550">
                <a:moveTo>
                  <a:pt x="231552" y="9525"/>
                </a:moveTo>
                <a:lnTo>
                  <a:pt x="230124" y="9525"/>
                </a:lnTo>
                <a:lnTo>
                  <a:pt x="228695" y="8858"/>
                </a:lnTo>
                <a:lnTo>
                  <a:pt x="227838" y="7715"/>
                </a:lnTo>
                <a:lnTo>
                  <a:pt x="231622" y="4706"/>
                </a:lnTo>
                <a:lnTo>
                  <a:pt x="231552" y="9525"/>
                </a:lnTo>
                <a:close/>
              </a:path>
              <a:path w="463550" h="463550">
                <a:moveTo>
                  <a:pt x="231531" y="463082"/>
                </a:moveTo>
                <a:lnTo>
                  <a:pt x="231648" y="453675"/>
                </a:lnTo>
                <a:lnTo>
                  <a:pt x="276316" y="449163"/>
                </a:lnTo>
                <a:lnTo>
                  <a:pt x="318001" y="436222"/>
                </a:lnTo>
                <a:lnTo>
                  <a:pt x="355716" y="415747"/>
                </a:lnTo>
                <a:lnTo>
                  <a:pt x="388572" y="388631"/>
                </a:lnTo>
                <a:lnTo>
                  <a:pt x="415677" y="355770"/>
                </a:lnTo>
                <a:lnTo>
                  <a:pt x="436140" y="318056"/>
                </a:lnTo>
                <a:lnTo>
                  <a:pt x="449072" y="276384"/>
                </a:lnTo>
                <a:lnTo>
                  <a:pt x="453580" y="231648"/>
                </a:lnTo>
                <a:lnTo>
                  <a:pt x="453580" y="229838"/>
                </a:lnTo>
                <a:lnTo>
                  <a:pt x="454628" y="228219"/>
                </a:lnTo>
                <a:lnTo>
                  <a:pt x="456247" y="227361"/>
                </a:lnTo>
                <a:lnTo>
                  <a:pt x="457485" y="229838"/>
                </a:lnTo>
                <a:lnTo>
                  <a:pt x="458438" y="231648"/>
                </a:lnTo>
                <a:lnTo>
                  <a:pt x="460533" y="235839"/>
                </a:lnTo>
                <a:lnTo>
                  <a:pt x="462768" y="235839"/>
                </a:lnTo>
                <a:lnTo>
                  <a:pt x="458492" y="278233"/>
                </a:lnTo>
                <a:lnTo>
                  <a:pt x="444988" y="321712"/>
                </a:lnTo>
                <a:lnTo>
                  <a:pt x="423619" y="361057"/>
                </a:lnTo>
                <a:lnTo>
                  <a:pt x="395315" y="395335"/>
                </a:lnTo>
                <a:lnTo>
                  <a:pt x="361009" y="423611"/>
                </a:lnTo>
                <a:lnTo>
                  <a:pt x="321625" y="444954"/>
                </a:lnTo>
                <a:lnTo>
                  <a:pt x="293527" y="453675"/>
                </a:lnTo>
                <a:lnTo>
                  <a:pt x="234219" y="453675"/>
                </a:lnTo>
                <a:lnTo>
                  <a:pt x="236315" y="455771"/>
                </a:lnTo>
                <a:lnTo>
                  <a:pt x="236315" y="461105"/>
                </a:lnTo>
                <a:lnTo>
                  <a:pt x="234613" y="462806"/>
                </a:lnTo>
                <a:lnTo>
                  <a:pt x="234752" y="462806"/>
                </a:lnTo>
                <a:lnTo>
                  <a:pt x="231531" y="463082"/>
                </a:lnTo>
                <a:close/>
              </a:path>
              <a:path w="463550" h="463550">
                <a:moveTo>
                  <a:pt x="460533" y="235839"/>
                </a:moveTo>
                <a:lnTo>
                  <a:pt x="458438" y="231648"/>
                </a:lnTo>
                <a:lnTo>
                  <a:pt x="457485" y="229838"/>
                </a:lnTo>
                <a:lnTo>
                  <a:pt x="456247" y="227361"/>
                </a:lnTo>
                <a:lnTo>
                  <a:pt x="462777" y="227361"/>
                </a:lnTo>
                <a:lnTo>
                  <a:pt x="463191" y="231648"/>
                </a:lnTo>
                <a:lnTo>
                  <a:pt x="463018" y="233362"/>
                </a:lnTo>
                <a:lnTo>
                  <a:pt x="462984" y="233696"/>
                </a:lnTo>
                <a:lnTo>
                  <a:pt x="462153" y="234981"/>
                </a:lnTo>
                <a:lnTo>
                  <a:pt x="460533" y="235839"/>
                </a:lnTo>
                <a:close/>
              </a:path>
              <a:path w="463550" h="463550">
                <a:moveTo>
                  <a:pt x="462984" y="233696"/>
                </a:moveTo>
                <a:lnTo>
                  <a:pt x="463200" y="231648"/>
                </a:lnTo>
                <a:lnTo>
                  <a:pt x="463200" y="233362"/>
                </a:lnTo>
                <a:lnTo>
                  <a:pt x="462984" y="233696"/>
                </a:lnTo>
                <a:close/>
              </a:path>
              <a:path w="463550" h="463550">
                <a:moveTo>
                  <a:pt x="462768" y="235839"/>
                </a:moveTo>
                <a:lnTo>
                  <a:pt x="460533" y="235839"/>
                </a:lnTo>
                <a:lnTo>
                  <a:pt x="462153" y="234981"/>
                </a:lnTo>
                <a:lnTo>
                  <a:pt x="462984" y="233696"/>
                </a:lnTo>
                <a:lnTo>
                  <a:pt x="462855" y="234981"/>
                </a:lnTo>
                <a:lnTo>
                  <a:pt x="462768" y="235839"/>
                </a:lnTo>
                <a:close/>
              </a:path>
              <a:path w="463550" h="463550">
                <a:moveTo>
                  <a:pt x="231088" y="463082"/>
                </a:moveTo>
                <a:lnTo>
                  <a:pt x="228767" y="463082"/>
                </a:lnTo>
                <a:lnTo>
                  <a:pt x="226790" y="461105"/>
                </a:lnTo>
                <a:lnTo>
                  <a:pt x="226790" y="455771"/>
                </a:lnTo>
                <a:lnTo>
                  <a:pt x="228885" y="453675"/>
                </a:lnTo>
                <a:lnTo>
                  <a:pt x="231648" y="453675"/>
                </a:lnTo>
                <a:lnTo>
                  <a:pt x="231648" y="462806"/>
                </a:lnTo>
                <a:lnTo>
                  <a:pt x="227551" y="462806"/>
                </a:lnTo>
                <a:lnTo>
                  <a:pt x="231088" y="463082"/>
                </a:lnTo>
                <a:close/>
              </a:path>
              <a:path w="463550" h="463550">
                <a:moveTo>
                  <a:pt x="234613" y="462806"/>
                </a:moveTo>
                <a:lnTo>
                  <a:pt x="236315" y="461105"/>
                </a:lnTo>
                <a:lnTo>
                  <a:pt x="236315" y="455771"/>
                </a:lnTo>
                <a:lnTo>
                  <a:pt x="234219" y="453675"/>
                </a:lnTo>
                <a:lnTo>
                  <a:pt x="293527" y="453675"/>
                </a:lnTo>
                <a:lnTo>
                  <a:pt x="278209" y="458430"/>
                </a:lnTo>
                <a:lnTo>
                  <a:pt x="278026" y="458430"/>
                </a:lnTo>
                <a:lnTo>
                  <a:pt x="234613" y="462806"/>
                </a:lnTo>
                <a:close/>
              </a:path>
              <a:path w="463550" h="463550">
                <a:moveTo>
                  <a:pt x="231648" y="463082"/>
                </a:moveTo>
                <a:lnTo>
                  <a:pt x="227372" y="462806"/>
                </a:lnTo>
                <a:lnTo>
                  <a:pt x="231648" y="462806"/>
                </a:lnTo>
                <a:lnTo>
                  <a:pt x="231648" y="463082"/>
                </a:lnTo>
                <a:close/>
              </a:path>
              <a:path w="463550" h="463550">
                <a:moveTo>
                  <a:pt x="234337" y="463082"/>
                </a:moveTo>
                <a:lnTo>
                  <a:pt x="231873" y="463082"/>
                </a:lnTo>
                <a:lnTo>
                  <a:pt x="234613" y="462806"/>
                </a:lnTo>
                <a:lnTo>
                  <a:pt x="234337" y="463082"/>
                </a:lnTo>
                <a:close/>
              </a:path>
            </a:pathLst>
          </a:custGeom>
          <a:solidFill>
            <a:srgbClr val="4D4D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9862" y="564172"/>
            <a:ext cx="3267075" cy="444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/>
              <a:t>Matches</a:t>
            </a:r>
            <a:r>
              <a:rPr dirty="0" sz="2750" spc="-35"/>
              <a:t> </a:t>
            </a:r>
            <a:r>
              <a:rPr dirty="0" sz="2750"/>
              <a:t>Per</a:t>
            </a:r>
            <a:r>
              <a:rPr dirty="0" sz="2750" spc="-35"/>
              <a:t> </a:t>
            </a:r>
            <a:r>
              <a:rPr dirty="0" sz="2750" spc="-10"/>
              <a:t>Season</a:t>
            </a:r>
            <a:endParaRPr sz="27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1415"/>
            <a:ext cx="17260787" cy="96855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008" y="477008"/>
            <a:ext cx="8509000" cy="5873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50"/>
              <a:t>Top</a:t>
            </a:r>
            <a:r>
              <a:rPr dirty="0" sz="3650" spc="50"/>
              <a:t> </a:t>
            </a:r>
            <a:r>
              <a:rPr dirty="0" sz="3650"/>
              <a:t>Players:</a:t>
            </a:r>
            <a:r>
              <a:rPr dirty="0" sz="3650" spc="65"/>
              <a:t> </a:t>
            </a:r>
            <a:r>
              <a:rPr dirty="0" sz="3650"/>
              <a:t>Player</a:t>
            </a:r>
            <a:r>
              <a:rPr dirty="0" sz="3650" spc="60"/>
              <a:t> </a:t>
            </a:r>
            <a:r>
              <a:rPr dirty="0" sz="3650"/>
              <a:t>of</a:t>
            </a:r>
            <a:r>
              <a:rPr dirty="0" sz="3650" spc="60"/>
              <a:t> </a:t>
            </a:r>
            <a:r>
              <a:rPr dirty="0" sz="3650"/>
              <a:t>the</a:t>
            </a:r>
            <a:r>
              <a:rPr dirty="0" sz="3650" spc="60"/>
              <a:t> </a:t>
            </a:r>
            <a:r>
              <a:rPr dirty="0" sz="3650"/>
              <a:t>Match</a:t>
            </a:r>
            <a:r>
              <a:rPr dirty="0" sz="3650" spc="65"/>
              <a:t> </a:t>
            </a:r>
            <a:r>
              <a:rPr dirty="0" sz="3650" spc="-10"/>
              <a:t>Awards</a:t>
            </a:r>
            <a:endParaRPr sz="3650"/>
          </a:p>
        </p:txBody>
      </p:sp>
      <p:sp>
        <p:nvSpPr>
          <p:cNvPr id="3" name="object 3" descr=""/>
          <p:cNvSpPr txBox="1"/>
          <p:nvPr/>
        </p:nvSpPr>
        <p:spPr>
          <a:xfrm>
            <a:off x="653008" y="1546784"/>
            <a:ext cx="3025775" cy="1195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DFD5DE"/>
                </a:solidFill>
                <a:latin typeface="Verdana"/>
                <a:cs typeface="Verdana"/>
              </a:rPr>
              <a:t>AB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DFD5DE"/>
                </a:solidFill>
                <a:latin typeface="Verdana"/>
                <a:cs typeface="Verdana"/>
              </a:rPr>
              <a:t>de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DFD5DE"/>
                </a:solidFill>
                <a:latin typeface="Verdana"/>
                <a:cs typeface="Verdana"/>
              </a:rPr>
              <a:t>Villiers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35">
                <a:solidFill>
                  <a:srgbClr val="DFD5DE"/>
                </a:solidFill>
                <a:latin typeface="Verdana"/>
                <a:cs typeface="Verdana"/>
              </a:rPr>
              <a:t>leads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DFD5DE"/>
                </a:solidFill>
                <a:latin typeface="Verdana"/>
                <a:cs typeface="Verdana"/>
              </a:rPr>
              <a:t>with</a:t>
            </a:r>
            <a:r>
              <a:rPr dirty="0" sz="1400" spc="-9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DFD5DE"/>
                </a:solidFill>
                <a:latin typeface="Verdana"/>
                <a:cs typeface="Verdana"/>
              </a:rPr>
              <a:t>25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DFD5DE"/>
                </a:solidFill>
                <a:latin typeface="Verdana"/>
                <a:cs typeface="Verdana"/>
              </a:rPr>
              <a:t>awards.</a:t>
            </a:r>
            <a:endParaRPr sz="1400">
              <a:latin typeface="Verdana"/>
              <a:cs typeface="Verdana"/>
            </a:endParaRPr>
          </a:p>
          <a:p>
            <a:pPr marL="12700" marR="180340">
              <a:lnSpc>
                <a:spcPct val="222800"/>
              </a:lnSpc>
            </a:pPr>
            <a:r>
              <a:rPr dirty="0" sz="1400" spc="-40">
                <a:solidFill>
                  <a:srgbClr val="DFD5DE"/>
                </a:solidFill>
                <a:latin typeface="Verdana"/>
                <a:cs typeface="Verdana"/>
              </a:rPr>
              <a:t>CH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DFD5DE"/>
                </a:solidFill>
                <a:latin typeface="Verdana"/>
                <a:cs typeface="Verdana"/>
              </a:rPr>
              <a:t>Gayle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DFD5DE"/>
                </a:solidFill>
                <a:latin typeface="Verdana"/>
                <a:cs typeface="Verdana"/>
              </a:rPr>
              <a:t>follows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DFD5DE"/>
                </a:solidFill>
                <a:latin typeface="Verdana"/>
                <a:cs typeface="Verdana"/>
              </a:rPr>
              <a:t>with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DFD5DE"/>
                </a:solidFill>
                <a:latin typeface="Verdana"/>
                <a:cs typeface="Verdana"/>
              </a:rPr>
              <a:t>22</a:t>
            </a:r>
            <a:r>
              <a:rPr dirty="0" sz="1400" spc="-9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DFD5DE"/>
                </a:solidFill>
                <a:latin typeface="Verdana"/>
                <a:cs typeface="Verdana"/>
              </a:rPr>
              <a:t>awards. </a:t>
            </a:r>
            <a:r>
              <a:rPr dirty="0" sz="1400" spc="-40">
                <a:solidFill>
                  <a:srgbClr val="DFD5DE"/>
                </a:solidFill>
                <a:latin typeface="Verdana"/>
                <a:cs typeface="Verdana"/>
              </a:rPr>
              <a:t>Consistent</a:t>
            </a:r>
            <a:r>
              <a:rPr dirty="0" sz="1400" spc="-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DFD5DE"/>
                </a:solidFill>
                <a:latin typeface="Verdana"/>
                <a:cs typeface="Verdana"/>
              </a:rPr>
              <a:t>top</a:t>
            </a:r>
            <a:r>
              <a:rPr dirty="0" sz="1400" spc="-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DFD5DE"/>
                </a:solidFill>
                <a:latin typeface="Verdana"/>
                <a:cs typeface="Verdana"/>
              </a:rPr>
              <a:t>performers.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8179" y="355565"/>
            <a:ext cx="7636900" cy="95726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770" y="499273"/>
            <a:ext cx="6057899" cy="9086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7537" y="1433724"/>
            <a:ext cx="9171305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Team</a:t>
            </a:r>
            <a:r>
              <a:rPr dirty="0" spc="-20"/>
              <a:t> </a:t>
            </a:r>
            <a:r>
              <a:rPr dirty="0"/>
              <a:t>Wins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Toss</a:t>
            </a:r>
            <a:r>
              <a:rPr dirty="0" spc="-15"/>
              <a:t> </a:t>
            </a:r>
            <a:r>
              <a:rPr dirty="0" spc="-10"/>
              <a:t>Decision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0237" y="3690342"/>
            <a:ext cx="1419224" cy="51062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680326" y="3936617"/>
            <a:ext cx="5287645" cy="438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Bat</a:t>
            </a:r>
            <a:r>
              <a:rPr dirty="0" sz="2750" spc="-3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First</a:t>
            </a:r>
            <a:r>
              <a:rPr dirty="0" sz="2750" spc="-3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20">
                <a:solidFill>
                  <a:srgbClr val="DFD5DE"/>
                </a:solidFill>
                <a:latin typeface="Arial MT"/>
                <a:cs typeface="Arial MT"/>
              </a:rPr>
              <a:t>Wins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85">
                <a:solidFill>
                  <a:srgbClr val="DFD5DE"/>
                </a:solidFill>
                <a:latin typeface="Verdana"/>
                <a:cs typeface="Verdana"/>
              </a:rPr>
              <a:t>Teams</a:t>
            </a:r>
            <a:r>
              <a:rPr dirty="0" sz="21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DFD5DE"/>
                </a:solidFill>
                <a:latin typeface="Verdana"/>
                <a:cs typeface="Verdana"/>
              </a:rPr>
              <a:t>batting</a:t>
            </a:r>
            <a:r>
              <a:rPr dirty="0" sz="21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first</a:t>
            </a:r>
            <a:r>
              <a:rPr dirty="0" sz="21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secured</a:t>
            </a:r>
            <a:r>
              <a:rPr dirty="0" sz="21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wins.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Field</a:t>
            </a:r>
            <a:r>
              <a:rPr dirty="0" sz="2750" spc="-3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First</a:t>
            </a:r>
            <a:r>
              <a:rPr dirty="0" sz="2750" spc="-3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20">
                <a:solidFill>
                  <a:srgbClr val="DFD5DE"/>
                </a:solidFill>
                <a:latin typeface="Arial MT"/>
                <a:cs typeface="Arial MT"/>
              </a:rPr>
              <a:t>Wins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150" spc="-85">
                <a:solidFill>
                  <a:srgbClr val="DFD5DE"/>
                </a:solidFill>
                <a:latin typeface="Verdana"/>
                <a:cs typeface="Verdana"/>
              </a:rPr>
              <a:t>Teams</a:t>
            </a:r>
            <a:r>
              <a:rPr dirty="0" sz="21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30">
                <a:solidFill>
                  <a:srgbClr val="DFD5DE"/>
                </a:solidFill>
                <a:latin typeface="Verdana"/>
                <a:cs typeface="Verdana"/>
              </a:rPr>
              <a:t>fielding</a:t>
            </a:r>
            <a:r>
              <a:rPr dirty="0" sz="21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first</a:t>
            </a:r>
            <a:r>
              <a:rPr dirty="0" sz="21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also</a:t>
            </a:r>
            <a:r>
              <a:rPr dirty="0" sz="21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DFD5DE"/>
                </a:solidFill>
                <a:latin typeface="Verdana"/>
                <a:cs typeface="Verdana"/>
              </a:rPr>
              <a:t>won.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Decision</a:t>
            </a:r>
            <a:r>
              <a:rPr dirty="0" sz="2750" spc="-7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Impact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75">
                <a:solidFill>
                  <a:srgbClr val="DFD5DE"/>
                </a:solidFill>
                <a:latin typeface="Verdana"/>
                <a:cs typeface="Verdana"/>
              </a:rPr>
              <a:t>Toss</a:t>
            </a:r>
            <a:r>
              <a:rPr dirty="0" sz="21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DFD5DE"/>
                </a:solidFill>
                <a:latin typeface="Verdana"/>
                <a:cs typeface="Verdana"/>
              </a:rPr>
              <a:t>decision</a:t>
            </a:r>
            <a:r>
              <a:rPr dirty="0" sz="21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influences</a:t>
            </a:r>
            <a:r>
              <a:rPr dirty="0" sz="21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DFD5DE"/>
                </a:solidFill>
                <a:latin typeface="Verdana"/>
                <a:cs typeface="Verdana"/>
              </a:rPr>
              <a:t>game</a:t>
            </a:r>
            <a:r>
              <a:rPr dirty="0" sz="21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outcome.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9537" y="5391660"/>
            <a:ext cx="11999595" cy="87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>
                <a:solidFill>
                  <a:srgbClr val="97B8FF"/>
                </a:solidFill>
                <a:latin typeface="Arial MT"/>
                <a:cs typeface="Arial MT"/>
              </a:rPr>
              <a:t>IPL</a:t>
            </a:r>
            <a:r>
              <a:rPr dirty="0" sz="5550" spc="-25">
                <a:solidFill>
                  <a:srgbClr val="97B8FF"/>
                </a:solidFill>
                <a:latin typeface="Arial MT"/>
                <a:cs typeface="Arial MT"/>
              </a:rPr>
              <a:t> </a:t>
            </a:r>
            <a:r>
              <a:rPr dirty="0" sz="5550">
                <a:solidFill>
                  <a:srgbClr val="97B8FF"/>
                </a:solidFill>
                <a:latin typeface="Arial MT"/>
                <a:cs typeface="Arial MT"/>
              </a:rPr>
              <a:t>Team</a:t>
            </a:r>
            <a:r>
              <a:rPr dirty="0" sz="5550" spc="-20">
                <a:solidFill>
                  <a:srgbClr val="97B8FF"/>
                </a:solidFill>
                <a:latin typeface="Arial MT"/>
                <a:cs typeface="Arial MT"/>
              </a:rPr>
              <a:t> </a:t>
            </a:r>
            <a:r>
              <a:rPr dirty="0" sz="5550">
                <a:solidFill>
                  <a:srgbClr val="97B8FF"/>
                </a:solidFill>
                <a:latin typeface="Arial MT"/>
                <a:cs typeface="Arial MT"/>
              </a:rPr>
              <a:t>Performance</a:t>
            </a:r>
            <a:r>
              <a:rPr dirty="0" sz="5550" spc="-25">
                <a:solidFill>
                  <a:srgbClr val="97B8FF"/>
                </a:solidFill>
                <a:latin typeface="Arial MT"/>
                <a:cs typeface="Arial MT"/>
              </a:rPr>
              <a:t> </a:t>
            </a:r>
            <a:r>
              <a:rPr dirty="0" sz="5550">
                <a:solidFill>
                  <a:srgbClr val="97B8FF"/>
                </a:solidFill>
                <a:latin typeface="Arial MT"/>
                <a:cs typeface="Arial MT"/>
              </a:rPr>
              <a:t>Over</a:t>
            </a:r>
            <a:r>
              <a:rPr dirty="0" sz="5550" spc="-20">
                <a:solidFill>
                  <a:srgbClr val="97B8FF"/>
                </a:solidFill>
                <a:latin typeface="Arial MT"/>
                <a:cs typeface="Arial MT"/>
              </a:rPr>
              <a:t> </a:t>
            </a:r>
            <a:r>
              <a:rPr dirty="0" sz="5550" spc="-10">
                <a:solidFill>
                  <a:srgbClr val="97B8FF"/>
                </a:solidFill>
                <a:latin typeface="Arial MT"/>
                <a:cs typeface="Arial MT"/>
              </a:rPr>
              <a:t>Seasons</a:t>
            </a:r>
            <a:endParaRPr sz="555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92237" y="6762303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4"/>
                </a:moveTo>
                <a:lnTo>
                  <a:pt x="42481" y="637794"/>
                </a:lnTo>
                <a:lnTo>
                  <a:pt x="25958" y="634505"/>
                </a:lnTo>
                <a:lnTo>
                  <a:pt x="12453" y="625411"/>
                </a:lnTo>
                <a:lnTo>
                  <a:pt x="3342" y="611889"/>
                </a:lnTo>
                <a:lnTo>
                  <a:pt x="0" y="595312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595312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1"/>
                </a:lnTo>
                <a:lnTo>
                  <a:pt x="637794" y="595312"/>
                </a:lnTo>
                <a:lnTo>
                  <a:pt x="634442" y="611889"/>
                </a:lnTo>
                <a:lnTo>
                  <a:pt x="625286" y="625411"/>
                </a:lnTo>
                <a:lnTo>
                  <a:pt x="611775" y="634505"/>
                </a:lnTo>
                <a:lnTo>
                  <a:pt x="611635" y="634505"/>
                </a:lnTo>
                <a:lnTo>
                  <a:pt x="595312" y="637794"/>
                </a:lnTo>
                <a:close/>
              </a:path>
            </a:pathLst>
          </a:custGeom>
          <a:solidFill>
            <a:srgbClr val="252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900932" y="6822394"/>
            <a:ext cx="3583304" cy="143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Mumbai</a:t>
            </a:r>
            <a:r>
              <a:rPr dirty="0" sz="2750" spc="-4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Indians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dirty="0" sz="2150" spc="-70">
                <a:solidFill>
                  <a:srgbClr val="DFD5DE"/>
                </a:solidFill>
                <a:latin typeface="Verdana"/>
                <a:cs typeface="Verdana"/>
              </a:rPr>
              <a:t>Strong</a:t>
            </a:r>
            <a:r>
              <a:rPr dirty="0" sz="21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DFD5DE"/>
                </a:solidFill>
                <a:latin typeface="Verdana"/>
                <a:cs typeface="Verdana"/>
              </a:rPr>
              <a:t>performance</a:t>
            </a:r>
            <a:r>
              <a:rPr dirty="0" sz="21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30">
                <a:solidFill>
                  <a:srgbClr val="DFD5DE"/>
                </a:solidFill>
                <a:latin typeface="Verdana"/>
                <a:cs typeface="Verdana"/>
              </a:rPr>
              <a:t>across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seasons.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544866" y="6762303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4"/>
                </a:moveTo>
                <a:lnTo>
                  <a:pt x="42481" y="637794"/>
                </a:lnTo>
                <a:lnTo>
                  <a:pt x="25958" y="634505"/>
                </a:lnTo>
                <a:lnTo>
                  <a:pt x="12453" y="625411"/>
                </a:lnTo>
                <a:lnTo>
                  <a:pt x="3342" y="611889"/>
                </a:lnTo>
                <a:lnTo>
                  <a:pt x="0" y="595312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595312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1"/>
                </a:lnTo>
                <a:lnTo>
                  <a:pt x="637794" y="595312"/>
                </a:lnTo>
                <a:lnTo>
                  <a:pt x="634442" y="611889"/>
                </a:lnTo>
                <a:lnTo>
                  <a:pt x="625286" y="625411"/>
                </a:lnTo>
                <a:lnTo>
                  <a:pt x="611775" y="634505"/>
                </a:lnTo>
                <a:lnTo>
                  <a:pt x="611635" y="634505"/>
                </a:lnTo>
                <a:lnTo>
                  <a:pt x="595312" y="637794"/>
                </a:lnTo>
                <a:close/>
              </a:path>
            </a:pathLst>
          </a:custGeom>
          <a:solidFill>
            <a:srgbClr val="252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453559" y="6822394"/>
            <a:ext cx="3461385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Chennai</a:t>
            </a:r>
            <a:r>
              <a:rPr dirty="0" sz="2750" spc="-5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Super</a:t>
            </a:r>
            <a:r>
              <a:rPr dirty="0" sz="2750" spc="-5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Kings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65">
                <a:solidFill>
                  <a:srgbClr val="DFD5DE"/>
                </a:solidFill>
                <a:latin typeface="Verdana"/>
                <a:cs typeface="Verdana"/>
              </a:rPr>
              <a:t>Consistent</a:t>
            </a:r>
            <a:r>
              <a:rPr dirty="0" sz="21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DFD5DE"/>
                </a:solidFill>
                <a:latin typeface="Verdana"/>
                <a:cs typeface="Verdana"/>
              </a:rPr>
              <a:t>wins</a:t>
            </a:r>
            <a:r>
              <a:rPr dirty="0" sz="2150" spc="-13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DFD5DE"/>
                </a:solidFill>
                <a:latin typeface="Verdana"/>
                <a:cs typeface="Verdana"/>
              </a:rPr>
              <a:t>over</a:t>
            </a:r>
            <a:r>
              <a:rPr dirty="0" sz="2150" spc="-14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35">
                <a:solidFill>
                  <a:srgbClr val="DFD5DE"/>
                </a:solidFill>
                <a:latin typeface="Verdana"/>
                <a:cs typeface="Verdana"/>
              </a:rPr>
              <a:t>time.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2097494" y="6762303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595312" y="637794"/>
                </a:moveTo>
                <a:lnTo>
                  <a:pt x="42481" y="637794"/>
                </a:lnTo>
                <a:lnTo>
                  <a:pt x="25958" y="634505"/>
                </a:lnTo>
                <a:lnTo>
                  <a:pt x="12453" y="625411"/>
                </a:lnTo>
                <a:lnTo>
                  <a:pt x="3342" y="611889"/>
                </a:lnTo>
                <a:lnTo>
                  <a:pt x="0" y="595312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595312" y="0"/>
                </a:lnTo>
                <a:lnTo>
                  <a:pt x="611875" y="3342"/>
                </a:lnTo>
                <a:lnTo>
                  <a:pt x="625375" y="12453"/>
                </a:lnTo>
                <a:lnTo>
                  <a:pt x="634464" y="25958"/>
                </a:lnTo>
                <a:lnTo>
                  <a:pt x="637794" y="42481"/>
                </a:lnTo>
                <a:lnTo>
                  <a:pt x="637794" y="595312"/>
                </a:lnTo>
                <a:lnTo>
                  <a:pt x="634442" y="611889"/>
                </a:lnTo>
                <a:lnTo>
                  <a:pt x="625286" y="625411"/>
                </a:lnTo>
                <a:lnTo>
                  <a:pt x="611775" y="634505"/>
                </a:lnTo>
                <a:lnTo>
                  <a:pt x="611635" y="634505"/>
                </a:lnTo>
                <a:lnTo>
                  <a:pt x="595312" y="637794"/>
                </a:lnTo>
                <a:close/>
              </a:path>
            </a:pathLst>
          </a:custGeom>
          <a:solidFill>
            <a:srgbClr val="252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3006189" y="6822394"/>
            <a:ext cx="3811270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Kolkata</a:t>
            </a:r>
            <a:r>
              <a:rPr dirty="0" sz="2750" spc="-6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Knight</a:t>
            </a:r>
            <a:r>
              <a:rPr dirty="0" sz="2750" spc="-5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Riders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55">
                <a:solidFill>
                  <a:srgbClr val="DFD5DE"/>
                </a:solidFill>
                <a:latin typeface="Verdana"/>
                <a:cs typeface="Verdana"/>
              </a:rPr>
              <a:t>Fluctuating</a:t>
            </a:r>
            <a:r>
              <a:rPr dirty="0" sz="21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DFD5DE"/>
                </a:solidFill>
                <a:latin typeface="Verdana"/>
                <a:cs typeface="Verdana"/>
              </a:rPr>
              <a:t>but</a:t>
            </a:r>
            <a:r>
              <a:rPr dirty="0" sz="2150" spc="-14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DFD5DE"/>
                </a:solidFill>
                <a:latin typeface="Verdana"/>
                <a:cs typeface="Verdana"/>
              </a:rPr>
              <a:t>notable</a:t>
            </a:r>
            <a:r>
              <a:rPr dirty="0" sz="2150" spc="-15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DFD5DE"/>
                </a:solidFill>
                <a:latin typeface="Verdana"/>
                <a:cs typeface="Verdana"/>
              </a:rPr>
              <a:t>wins.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537" y="2652924"/>
            <a:ext cx="7915909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IPL</a:t>
            </a:r>
            <a:r>
              <a:rPr dirty="0" spc="-20"/>
              <a:t> </a:t>
            </a:r>
            <a:r>
              <a:rPr dirty="0"/>
              <a:t>Team</a:t>
            </a:r>
            <a:r>
              <a:rPr dirty="0" spc="-15"/>
              <a:t> </a:t>
            </a:r>
            <a:r>
              <a:rPr dirty="0"/>
              <a:t>Wins</a:t>
            </a:r>
            <a:r>
              <a:rPr dirty="0" spc="-20"/>
              <a:t> </a:t>
            </a:r>
            <a:r>
              <a:rPr dirty="0" spc="-10"/>
              <a:t>Heatmap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92237" y="4023568"/>
            <a:ext cx="4581525" cy="1633855"/>
          </a:xfrm>
          <a:custGeom>
            <a:avLst/>
            <a:gdLst/>
            <a:ahLst/>
            <a:cxnLst/>
            <a:rect l="l" t="t" r="r" b="b"/>
            <a:pathLst>
              <a:path w="4581525" h="1633854">
                <a:moveTo>
                  <a:pt x="4538566" y="1633632"/>
                </a:moveTo>
                <a:lnTo>
                  <a:pt x="42481" y="1633632"/>
                </a:lnTo>
                <a:lnTo>
                  <a:pt x="25984" y="1630303"/>
                </a:lnTo>
                <a:lnTo>
                  <a:pt x="12471" y="1621214"/>
                </a:lnTo>
                <a:lnTo>
                  <a:pt x="3356" y="1607714"/>
                </a:lnTo>
                <a:lnTo>
                  <a:pt x="0" y="1591151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4538566" y="0"/>
                </a:lnTo>
                <a:lnTo>
                  <a:pt x="4555129" y="3342"/>
                </a:lnTo>
                <a:lnTo>
                  <a:pt x="4568629" y="12453"/>
                </a:lnTo>
                <a:lnTo>
                  <a:pt x="4577719" y="25958"/>
                </a:lnTo>
                <a:lnTo>
                  <a:pt x="4581048" y="42481"/>
                </a:lnTo>
                <a:lnTo>
                  <a:pt x="4581048" y="1591151"/>
                </a:lnTo>
                <a:lnTo>
                  <a:pt x="4577705" y="1607714"/>
                </a:lnTo>
                <a:lnTo>
                  <a:pt x="4568594" y="1621214"/>
                </a:lnTo>
                <a:lnTo>
                  <a:pt x="4555089" y="1630303"/>
                </a:lnTo>
                <a:lnTo>
                  <a:pt x="4538566" y="1633632"/>
                </a:lnTo>
                <a:close/>
              </a:path>
            </a:pathLst>
          </a:custGeom>
          <a:solidFill>
            <a:srgbClr val="252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63054" y="4269843"/>
            <a:ext cx="2490470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Mumbai</a:t>
            </a:r>
            <a:r>
              <a:rPr dirty="0" sz="2750" spc="-4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Indians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135">
                <a:solidFill>
                  <a:srgbClr val="DFD5DE"/>
                </a:solidFill>
                <a:latin typeface="Verdana"/>
                <a:cs typeface="Verdana"/>
              </a:rPr>
              <a:t>144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DFD5DE"/>
                </a:solidFill>
                <a:latin typeface="Verdana"/>
                <a:cs typeface="Verdana"/>
              </a:rPr>
              <a:t>total</a:t>
            </a:r>
            <a:r>
              <a:rPr dirty="0" sz="21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wins.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856833" y="4023568"/>
            <a:ext cx="4581525" cy="1633855"/>
          </a:xfrm>
          <a:custGeom>
            <a:avLst/>
            <a:gdLst/>
            <a:ahLst/>
            <a:cxnLst/>
            <a:rect l="l" t="t" r="r" b="b"/>
            <a:pathLst>
              <a:path w="4581525" h="1633854">
                <a:moveTo>
                  <a:pt x="4538566" y="1633632"/>
                </a:moveTo>
                <a:lnTo>
                  <a:pt x="42481" y="1633632"/>
                </a:lnTo>
                <a:lnTo>
                  <a:pt x="25984" y="1630303"/>
                </a:lnTo>
                <a:lnTo>
                  <a:pt x="12471" y="1621214"/>
                </a:lnTo>
                <a:lnTo>
                  <a:pt x="3356" y="1607714"/>
                </a:lnTo>
                <a:lnTo>
                  <a:pt x="0" y="1591151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3"/>
                </a:lnTo>
                <a:lnTo>
                  <a:pt x="25958" y="3342"/>
                </a:lnTo>
                <a:lnTo>
                  <a:pt x="42481" y="0"/>
                </a:lnTo>
                <a:lnTo>
                  <a:pt x="4538566" y="0"/>
                </a:lnTo>
                <a:lnTo>
                  <a:pt x="4555129" y="3342"/>
                </a:lnTo>
                <a:lnTo>
                  <a:pt x="4568629" y="12453"/>
                </a:lnTo>
                <a:lnTo>
                  <a:pt x="4577719" y="25958"/>
                </a:lnTo>
                <a:lnTo>
                  <a:pt x="4581048" y="42481"/>
                </a:lnTo>
                <a:lnTo>
                  <a:pt x="4581048" y="1591151"/>
                </a:lnTo>
                <a:lnTo>
                  <a:pt x="4577705" y="1607714"/>
                </a:lnTo>
                <a:lnTo>
                  <a:pt x="4568594" y="1621214"/>
                </a:lnTo>
                <a:lnTo>
                  <a:pt x="4555089" y="1630303"/>
                </a:lnTo>
                <a:lnTo>
                  <a:pt x="4538566" y="1633632"/>
                </a:lnTo>
                <a:close/>
              </a:path>
            </a:pathLst>
          </a:custGeom>
          <a:solidFill>
            <a:srgbClr val="252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127651" y="4269843"/>
            <a:ext cx="3325495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Chennai</a:t>
            </a:r>
            <a:r>
              <a:rPr dirty="0" sz="2750" spc="-5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Super</a:t>
            </a:r>
            <a:r>
              <a:rPr dirty="0" sz="2750" spc="-5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Kings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135">
                <a:solidFill>
                  <a:srgbClr val="DFD5DE"/>
                </a:solidFill>
                <a:latin typeface="Verdana"/>
                <a:cs typeface="Verdana"/>
              </a:rPr>
              <a:t>138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DFD5DE"/>
                </a:solidFill>
                <a:latin typeface="Verdana"/>
                <a:cs typeface="Verdana"/>
              </a:rPr>
              <a:t>total</a:t>
            </a:r>
            <a:r>
              <a:rPr dirty="0" sz="21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wins.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92237" y="5940772"/>
            <a:ext cx="9444990" cy="1633855"/>
          </a:xfrm>
          <a:custGeom>
            <a:avLst/>
            <a:gdLst/>
            <a:ahLst/>
            <a:cxnLst/>
            <a:rect l="l" t="t" r="r" b="b"/>
            <a:pathLst>
              <a:path w="9444990" h="1633854">
                <a:moveTo>
                  <a:pt x="9402983" y="1633686"/>
                </a:moveTo>
                <a:lnTo>
                  <a:pt x="42481" y="1633686"/>
                </a:lnTo>
                <a:lnTo>
                  <a:pt x="25984" y="1630303"/>
                </a:lnTo>
                <a:lnTo>
                  <a:pt x="12471" y="1621214"/>
                </a:lnTo>
                <a:lnTo>
                  <a:pt x="3356" y="1607714"/>
                </a:lnTo>
                <a:lnTo>
                  <a:pt x="0" y="1591151"/>
                </a:lnTo>
                <a:lnTo>
                  <a:pt x="0" y="42481"/>
                </a:lnTo>
                <a:lnTo>
                  <a:pt x="3342" y="25958"/>
                </a:lnTo>
                <a:lnTo>
                  <a:pt x="12453" y="12454"/>
                </a:lnTo>
                <a:lnTo>
                  <a:pt x="25958" y="3342"/>
                </a:lnTo>
                <a:lnTo>
                  <a:pt x="42481" y="0"/>
                </a:lnTo>
                <a:lnTo>
                  <a:pt x="9402983" y="0"/>
                </a:lnTo>
                <a:lnTo>
                  <a:pt x="9419546" y="3342"/>
                </a:lnTo>
                <a:lnTo>
                  <a:pt x="9433046" y="12454"/>
                </a:lnTo>
                <a:lnTo>
                  <a:pt x="9442135" y="25958"/>
                </a:lnTo>
                <a:lnTo>
                  <a:pt x="9444747" y="38919"/>
                </a:lnTo>
                <a:lnTo>
                  <a:pt x="9444747" y="1594708"/>
                </a:lnTo>
                <a:lnTo>
                  <a:pt x="9442122" y="1607714"/>
                </a:lnTo>
                <a:lnTo>
                  <a:pt x="9433011" y="1621214"/>
                </a:lnTo>
                <a:lnTo>
                  <a:pt x="9419506" y="1630303"/>
                </a:lnTo>
                <a:lnTo>
                  <a:pt x="9402983" y="1633686"/>
                </a:lnTo>
                <a:close/>
              </a:path>
            </a:pathLst>
          </a:custGeom>
          <a:solidFill>
            <a:srgbClr val="252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263054" y="6187046"/>
            <a:ext cx="3383279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Kolkata</a:t>
            </a:r>
            <a:r>
              <a:rPr dirty="0" sz="2750" spc="-6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Knight</a:t>
            </a:r>
            <a:r>
              <a:rPr dirty="0" sz="2750" spc="-5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Riders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135">
                <a:solidFill>
                  <a:srgbClr val="DFD5DE"/>
                </a:solidFill>
                <a:latin typeface="Verdana"/>
                <a:cs typeface="Verdana"/>
              </a:rPr>
              <a:t>131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DFD5DE"/>
                </a:solidFill>
                <a:latin typeface="Verdana"/>
                <a:cs typeface="Verdana"/>
              </a:rPr>
              <a:t>total</a:t>
            </a:r>
            <a:r>
              <a:rPr dirty="0" sz="2150" spc="-15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wins.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547" y="755675"/>
            <a:ext cx="5848349" cy="8772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7" y="1672444"/>
            <a:ext cx="8898890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Total</a:t>
            </a:r>
            <a:r>
              <a:rPr dirty="0" spc="-20"/>
              <a:t> </a:t>
            </a:r>
            <a:r>
              <a:rPr dirty="0"/>
              <a:t>IPL</a:t>
            </a:r>
            <a:r>
              <a:rPr dirty="0" spc="-20"/>
              <a:t> </a:t>
            </a:r>
            <a:r>
              <a:rPr dirty="0"/>
              <a:t>Matches</a:t>
            </a:r>
            <a:r>
              <a:rPr dirty="0" spc="-20"/>
              <a:t> </a:t>
            </a:r>
            <a:r>
              <a:rPr dirty="0"/>
              <a:t>by</a:t>
            </a:r>
            <a:r>
              <a:rPr dirty="0" spc="-20"/>
              <a:t> </a:t>
            </a:r>
            <a:r>
              <a:rPr dirty="0" spc="-10"/>
              <a:t>Venue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92237" y="3929062"/>
            <a:ext cx="1450975" cy="4626610"/>
            <a:chOff x="992237" y="3929062"/>
            <a:chExt cx="1450975" cy="4626610"/>
          </a:xfrm>
        </p:grpSpPr>
        <p:sp>
          <p:nvSpPr>
            <p:cNvPr id="5" name="object 5" descr=""/>
            <p:cNvSpPr/>
            <p:nvPr/>
          </p:nvSpPr>
          <p:spPr>
            <a:xfrm>
              <a:off x="1311173" y="3929074"/>
              <a:ext cx="1131570" cy="4626610"/>
            </a:xfrm>
            <a:custGeom>
              <a:avLst/>
              <a:gdLst/>
              <a:ahLst/>
              <a:cxnLst/>
              <a:rect l="l" t="t" r="r" b="b"/>
              <a:pathLst>
                <a:path w="1131570" h="4626609">
                  <a:moveTo>
                    <a:pt x="38100" y="19050"/>
                  </a:moveTo>
                  <a:lnTo>
                    <a:pt x="36588" y="11645"/>
                  </a:lnTo>
                  <a:lnTo>
                    <a:pt x="32499" y="5588"/>
                  </a:lnTo>
                  <a:lnTo>
                    <a:pt x="26441" y="1498"/>
                  </a:lnTo>
                  <a:lnTo>
                    <a:pt x="19050" y="0"/>
                  </a:lnTo>
                  <a:lnTo>
                    <a:pt x="11645" y="1498"/>
                  </a:lnTo>
                  <a:lnTo>
                    <a:pt x="5588" y="5588"/>
                  </a:lnTo>
                  <a:lnTo>
                    <a:pt x="1498" y="11645"/>
                  </a:lnTo>
                  <a:lnTo>
                    <a:pt x="0" y="19050"/>
                  </a:lnTo>
                  <a:lnTo>
                    <a:pt x="0" y="4606950"/>
                  </a:lnTo>
                  <a:lnTo>
                    <a:pt x="1498" y="4614342"/>
                  </a:lnTo>
                  <a:lnTo>
                    <a:pt x="5588" y="4620399"/>
                  </a:lnTo>
                  <a:lnTo>
                    <a:pt x="11645" y="4624502"/>
                  </a:lnTo>
                  <a:lnTo>
                    <a:pt x="19050" y="4626000"/>
                  </a:lnTo>
                  <a:lnTo>
                    <a:pt x="26441" y="4624502"/>
                  </a:lnTo>
                  <a:lnTo>
                    <a:pt x="32499" y="4620399"/>
                  </a:lnTo>
                  <a:lnTo>
                    <a:pt x="36588" y="4614342"/>
                  </a:lnTo>
                  <a:lnTo>
                    <a:pt x="38100" y="4606950"/>
                  </a:lnTo>
                  <a:lnTo>
                    <a:pt x="38100" y="19050"/>
                  </a:lnTo>
                  <a:close/>
                </a:path>
                <a:path w="1131570" h="4626609">
                  <a:moveTo>
                    <a:pt x="1131417" y="318935"/>
                  </a:moveTo>
                  <a:lnTo>
                    <a:pt x="1129919" y="311531"/>
                  </a:lnTo>
                  <a:lnTo>
                    <a:pt x="1125816" y="305473"/>
                  </a:lnTo>
                  <a:lnTo>
                    <a:pt x="1119759" y="301383"/>
                  </a:lnTo>
                  <a:lnTo>
                    <a:pt x="1112367" y="299885"/>
                  </a:lnTo>
                  <a:lnTo>
                    <a:pt x="299885" y="299885"/>
                  </a:lnTo>
                  <a:lnTo>
                    <a:pt x="292493" y="301383"/>
                  </a:lnTo>
                  <a:lnTo>
                    <a:pt x="286435" y="305473"/>
                  </a:lnTo>
                  <a:lnTo>
                    <a:pt x="282333" y="311531"/>
                  </a:lnTo>
                  <a:lnTo>
                    <a:pt x="280835" y="318935"/>
                  </a:lnTo>
                  <a:lnTo>
                    <a:pt x="282333" y="326326"/>
                  </a:lnTo>
                  <a:lnTo>
                    <a:pt x="286435" y="332384"/>
                  </a:lnTo>
                  <a:lnTo>
                    <a:pt x="292493" y="336473"/>
                  </a:lnTo>
                  <a:lnTo>
                    <a:pt x="299885" y="337985"/>
                  </a:lnTo>
                  <a:lnTo>
                    <a:pt x="1112367" y="337985"/>
                  </a:lnTo>
                  <a:lnTo>
                    <a:pt x="1119759" y="336473"/>
                  </a:lnTo>
                  <a:lnTo>
                    <a:pt x="1125816" y="332384"/>
                  </a:lnTo>
                  <a:lnTo>
                    <a:pt x="1129919" y="326326"/>
                  </a:lnTo>
                  <a:lnTo>
                    <a:pt x="1131417" y="318935"/>
                  </a:lnTo>
                  <a:close/>
                </a:path>
              </a:pathLst>
            </a:custGeom>
            <a:solidFill>
              <a:srgbClr val="3F3F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2237" y="3929062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4"/>
                  </a:lnTo>
                  <a:lnTo>
                    <a:pt x="12453" y="625411"/>
                  </a:lnTo>
                  <a:lnTo>
                    <a:pt x="3342" y="611889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9"/>
                  </a:lnTo>
                  <a:lnTo>
                    <a:pt x="625287" y="625411"/>
                  </a:lnTo>
                  <a:lnTo>
                    <a:pt x="611775" y="634504"/>
                  </a:lnTo>
                  <a:lnTo>
                    <a:pt x="611636" y="634504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252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81422" y="3933838"/>
            <a:ext cx="25971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50">
                <a:solidFill>
                  <a:srgbClr val="DFD5DE"/>
                </a:solidFill>
                <a:latin typeface="Arial MT"/>
                <a:cs typeface="Arial MT"/>
              </a:rPr>
              <a:t>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16063" y="3989153"/>
            <a:ext cx="2573020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Eden</a:t>
            </a:r>
            <a:r>
              <a:rPr dirty="0" sz="2750" spc="-4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Gardens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135">
                <a:solidFill>
                  <a:srgbClr val="DFD5DE"/>
                </a:solidFill>
                <a:latin typeface="Verdana"/>
                <a:cs typeface="Verdana"/>
              </a:rPr>
              <a:t>77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70">
                <a:solidFill>
                  <a:srgbClr val="DFD5DE"/>
                </a:solidFill>
                <a:latin typeface="Verdana"/>
                <a:cs typeface="Verdana"/>
              </a:rPr>
              <a:t>matches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35">
                <a:solidFill>
                  <a:srgbClr val="DFD5DE"/>
                </a:solidFill>
                <a:latin typeface="Verdana"/>
                <a:cs typeface="Verdana"/>
              </a:rPr>
              <a:t>hosted.</a:t>
            </a:r>
            <a:endParaRPr sz="215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92237" y="5660082"/>
            <a:ext cx="1450975" cy="638175"/>
            <a:chOff x="992237" y="5660082"/>
            <a:chExt cx="1450975" cy="638175"/>
          </a:xfrm>
        </p:grpSpPr>
        <p:sp>
          <p:nvSpPr>
            <p:cNvPr id="10" name="object 10" descr=""/>
            <p:cNvSpPr/>
            <p:nvPr/>
          </p:nvSpPr>
          <p:spPr>
            <a:xfrm>
              <a:off x="1592014" y="5959970"/>
              <a:ext cx="850900" cy="38100"/>
            </a:xfrm>
            <a:custGeom>
              <a:avLst/>
              <a:gdLst/>
              <a:ahLst/>
              <a:cxnLst/>
              <a:rect l="l" t="t" r="r" b="b"/>
              <a:pathLst>
                <a:path w="850900" h="38100">
                  <a:moveTo>
                    <a:pt x="831532" y="38099"/>
                  </a:moveTo>
                  <a:lnTo>
                    <a:pt x="19049" y="38099"/>
                  </a:lnTo>
                  <a:lnTo>
                    <a:pt x="11653" y="36596"/>
                  </a:lnTo>
                  <a:lnTo>
                    <a:pt x="5595" y="32504"/>
                  </a:lnTo>
                  <a:lnTo>
                    <a:pt x="1503" y="26446"/>
                  </a:lnTo>
                  <a:lnTo>
                    <a:pt x="0" y="19049"/>
                  </a:lnTo>
                  <a:lnTo>
                    <a:pt x="1503" y="11653"/>
                  </a:lnTo>
                  <a:lnTo>
                    <a:pt x="5595" y="5595"/>
                  </a:lnTo>
                  <a:lnTo>
                    <a:pt x="11653" y="1503"/>
                  </a:lnTo>
                  <a:lnTo>
                    <a:pt x="19049" y="0"/>
                  </a:lnTo>
                  <a:lnTo>
                    <a:pt x="831532" y="0"/>
                  </a:lnTo>
                  <a:lnTo>
                    <a:pt x="838929" y="1503"/>
                  </a:lnTo>
                  <a:lnTo>
                    <a:pt x="844986" y="5595"/>
                  </a:lnTo>
                  <a:lnTo>
                    <a:pt x="849079" y="11653"/>
                  </a:lnTo>
                  <a:lnTo>
                    <a:pt x="850582" y="19049"/>
                  </a:lnTo>
                  <a:lnTo>
                    <a:pt x="849079" y="26446"/>
                  </a:lnTo>
                  <a:lnTo>
                    <a:pt x="844986" y="32504"/>
                  </a:lnTo>
                  <a:lnTo>
                    <a:pt x="838929" y="36596"/>
                  </a:lnTo>
                  <a:lnTo>
                    <a:pt x="831532" y="38099"/>
                  </a:lnTo>
                  <a:close/>
                </a:path>
              </a:pathLst>
            </a:custGeom>
            <a:solidFill>
              <a:srgbClr val="3F3F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92237" y="5660082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5"/>
                  </a:lnTo>
                  <a:lnTo>
                    <a:pt x="12453" y="625411"/>
                  </a:lnTo>
                  <a:lnTo>
                    <a:pt x="3342" y="611889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9"/>
                  </a:lnTo>
                  <a:lnTo>
                    <a:pt x="625286" y="625411"/>
                  </a:lnTo>
                  <a:lnTo>
                    <a:pt x="611775" y="634505"/>
                  </a:lnTo>
                  <a:lnTo>
                    <a:pt x="611635" y="634505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252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181422" y="5664858"/>
            <a:ext cx="25971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50">
                <a:solidFill>
                  <a:srgbClr val="DFD5DE"/>
                </a:solidFill>
                <a:latin typeface="Arial MT"/>
                <a:cs typeface="Arial MT"/>
              </a:rPr>
              <a:t>2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16063" y="5720172"/>
            <a:ext cx="3072765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Wankhede</a:t>
            </a:r>
            <a:r>
              <a:rPr dirty="0" sz="2750" spc="-7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Stadium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150" spc="-135">
                <a:solidFill>
                  <a:srgbClr val="DFD5DE"/>
                </a:solidFill>
                <a:latin typeface="Verdana"/>
                <a:cs typeface="Verdana"/>
              </a:rPr>
              <a:t>73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70">
                <a:solidFill>
                  <a:srgbClr val="DFD5DE"/>
                </a:solidFill>
                <a:latin typeface="Verdana"/>
                <a:cs typeface="Verdana"/>
              </a:rPr>
              <a:t>matches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hosted.</a:t>
            </a:r>
            <a:endParaRPr sz="215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92237" y="7391101"/>
            <a:ext cx="1450975" cy="638175"/>
            <a:chOff x="992237" y="7391101"/>
            <a:chExt cx="1450975" cy="638175"/>
          </a:xfrm>
        </p:grpSpPr>
        <p:sp>
          <p:nvSpPr>
            <p:cNvPr id="15" name="object 15" descr=""/>
            <p:cNvSpPr/>
            <p:nvPr/>
          </p:nvSpPr>
          <p:spPr>
            <a:xfrm>
              <a:off x="1592014" y="7690990"/>
              <a:ext cx="850900" cy="38100"/>
            </a:xfrm>
            <a:custGeom>
              <a:avLst/>
              <a:gdLst/>
              <a:ahLst/>
              <a:cxnLst/>
              <a:rect l="l" t="t" r="r" b="b"/>
              <a:pathLst>
                <a:path w="850900" h="38100">
                  <a:moveTo>
                    <a:pt x="831532" y="38099"/>
                  </a:moveTo>
                  <a:lnTo>
                    <a:pt x="19049" y="38099"/>
                  </a:lnTo>
                  <a:lnTo>
                    <a:pt x="11653" y="36596"/>
                  </a:lnTo>
                  <a:lnTo>
                    <a:pt x="5595" y="32504"/>
                  </a:lnTo>
                  <a:lnTo>
                    <a:pt x="1503" y="26446"/>
                  </a:lnTo>
                  <a:lnTo>
                    <a:pt x="0" y="19049"/>
                  </a:lnTo>
                  <a:lnTo>
                    <a:pt x="1503" y="11653"/>
                  </a:lnTo>
                  <a:lnTo>
                    <a:pt x="5595" y="5595"/>
                  </a:lnTo>
                  <a:lnTo>
                    <a:pt x="11653" y="1503"/>
                  </a:lnTo>
                  <a:lnTo>
                    <a:pt x="19049" y="0"/>
                  </a:lnTo>
                  <a:lnTo>
                    <a:pt x="831532" y="0"/>
                  </a:lnTo>
                  <a:lnTo>
                    <a:pt x="838929" y="1503"/>
                  </a:lnTo>
                  <a:lnTo>
                    <a:pt x="844986" y="5595"/>
                  </a:lnTo>
                  <a:lnTo>
                    <a:pt x="849079" y="11653"/>
                  </a:lnTo>
                  <a:lnTo>
                    <a:pt x="850582" y="19049"/>
                  </a:lnTo>
                  <a:lnTo>
                    <a:pt x="849079" y="26446"/>
                  </a:lnTo>
                  <a:lnTo>
                    <a:pt x="844986" y="32504"/>
                  </a:lnTo>
                  <a:lnTo>
                    <a:pt x="838929" y="36596"/>
                  </a:lnTo>
                  <a:lnTo>
                    <a:pt x="831532" y="38099"/>
                  </a:lnTo>
                  <a:close/>
                </a:path>
              </a:pathLst>
            </a:custGeom>
            <a:solidFill>
              <a:srgbClr val="3F3F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92237" y="7391101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5"/>
                  </a:lnTo>
                  <a:lnTo>
                    <a:pt x="12453" y="625411"/>
                  </a:lnTo>
                  <a:lnTo>
                    <a:pt x="3342" y="611889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9"/>
                  </a:lnTo>
                  <a:lnTo>
                    <a:pt x="625286" y="625411"/>
                  </a:lnTo>
                  <a:lnTo>
                    <a:pt x="611775" y="634505"/>
                  </a:lnTo>
                  <a:lnTo>
                    <a:pt x="611635" y="634505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252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181422" y="7395878"/>
            <a:ext cx="25971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50">
                <a:solidFill>
                  <a:srgbClr val="DFD5DE"/>
                </a:solidFill>
                <a:latin typeface="Arial MT"/>
                <a:cs typeface="Arial MT"/>
              </a:rPr>
              <a:t>3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716063" y="7284446"/>
            <a:ext cx="3983990" cy="107759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M</a:t>
            </a:r>
            <a:r>
              <a:rPr dirty="0" sz="2750" spc="-5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Chinnaswamy</a:t>
            </a:r>
            <a:r>
              <a:rPr dirty="0" sz="2750" spc="-5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DFD5DE"/>
                </a:solidFill>
                <a:latin typeface="Arial MT"/>
                <a:cs typeface="Arial MT"/>
              </a:rPr>
              <a:t>Stadium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-135">
                <a:solidFill>
                  <a:srgbClr val="DFD5DE"/>
                </a:solidFill>
                <a:latin typeface="Verdana"/>
                <a:cs typeface="Verdana"/>
              </a:rPr>
              <a:t>65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70">
                <a:solidFill>
                  <a:srgbClr val="DFD5DE"/>
                </a:solidFill>
                <a:latin typeface="Verdana"/>
                <a:cs typeface="Verdana"/>
              </a:rPr>
              <a:t>matches</a:t>
            </a:r>
            <a:r>
              <a:rPr dirty="0" sz="2150" spc="-16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hosted.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081" y="1188644"/>
            <a:ext cx="5286374" cy="8696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Team</a:t>
            </a:r>
            <a:r>
              <a:rPr dirty="0" spc="-30"/>
              <a:t> </a:t>
            </a:r>
            <a:r>
              <a:rPr dirty="0"/>
              <a:t>Clustering</a:t>
            </a:r>
            <a:r>
              <a:rPr dirty="0" spc="-30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 spc="-20"/>
              <a:t>Wins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0237" y="4542830"/>
            <a:ext cx="704849" cy="7048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837537" y="5497822"/>
            <a:ext cx="2320290" cy="143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High</a:t>
            </a:r>
            <a:r>
              <a:rPr dirty="0" sz="2750" spc="-5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20">
                <a:solidFill>
                  <a:srgbClr val="DFD5DE"/>
                </a:solidFill>
                <a:latin typeface="Arial MT"/>
                <a:cs typeface="Arial MT"/>
              </a:rPr>
              <a:t>Wins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dirty="0" sz="2150" spc="-85">
                <a:solidFill>
                  <a:srgbClr val="DFD5DE"/>
                </a:solidFill>
                <a:latin typeface="Verdana"/>
                <a:cs typeface="Verdana"/>
              </a:rPr>
              <a:t>Teams</a:t>
            </a:r>
            <a:r>
              <a:rPr dirty="0" sz="21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with</a:t>
            </a:r>
            <a:r>
              <a:rPr dirty="0" sz="21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5">
                <a:solidFill>
                  <a:srgbClr val="DFD5DE"/>
                </a:solidFill>
                <a:latin typeface="Verdana"/>
                <a:cs typeface="Verdana"/>
              </a:rPr>
              <a:t>many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wins.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16867" y="4542830"/>
            <a:ext cx="704849" cy="7048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104166" y="5497822"/>
            <a:ext cx="2665095" cy="143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Moderate</a:t>
            </a:r>
            <a:r>
              <a:rPr dirty="0" sz="2750" spc="-40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20">
                <a:solidFill>
                  <a:srgbClr val="DFD5DE"/>
                </a:solidFill>
                <a:latin typeface="Arial MT"/>
                <a:cs typeface="Arial MT"/>
              </a:rPr>
              <a:t>Wins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dirty="0" sz="2150" spc="-75">
                <a:solidFill>
                  <a:srgbClr val="DFD5DE"/>
                </a:solidFill>
                <a:latin typeface="Verdana"/>
                <a:cs typeface="Verdana"/>
              </a:rPr>
              <a:t>Average</a:t>
            </a:r>
            <a:r>
              <a:rPr dirty="0" sz="2150" spc="-12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performing teams.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83494" y="4542830"/>
            <a:ext cx="704849" cy="70484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370794" y="5497822"/>
            <a:ext cx="2332990" cy="143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>
                <a:solidFill>
                  <a:srgbClr val="DFD5DE"/>
                </a:solidFill>
                <a:latin typeface="Arial MT"/>
                <a:cs typeface="Arial MT"/>
              </a:rPr>
              <a:t>Lower</a:t>
            </a:r>
            <a:r>
              <a:rPr dirty="0" sz="2750" spc="-45">
                <a:solidFill>
                  <a:srgbClr val="DFD5DE"/>
                </a:solidFill>
                <a:latin typeface="Arial MT"/>
                <a:cs typeface="Arial MT"/>
              </a:rPr>
              <a:t> </a:t>
            </a:r>
            <a:r>
              <a:rPr dirty="0" sz="2750" spc="-20">
                <a:solidFill>
                  <a:srgbClr val="DFD5DE"/>
                </a:solidFill>
                <a:latin typeface="Arial MT"/>
                <a:cs typeface="Arial MT"/>
              </a:rPr>
              <a:t>Wins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05"/>
              </a:spcBef>
            </a:pPr>
            <a:r>
              <a:rPr dirty="0" sz="2150" spc="-85">
                <a:solidFill>
                  <a:srgbClr val="DFD5DE"/>
                </a:solidFill>
                <a:latin typeface="Verdana"/>
                <a:cs typeface="Verdana"/>
              </a:rPr>
              <a:t>Teams</a:t>
            </a:r>
            <a:r>
              <a:rPr dirty="0" sz="21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DFD5DE"/>
                </a:solidFill>
                <a:latin typeface="Verdana"/>
                <a:cs typeface="Verdana"/>
              </a:rPr>
              <a:t>with</a:t>
            </a:r>
            <a:r>
              <a:rPr dirty="0" sz="2150" spc="-165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DFD5DE"/>
                </a:solidFill>
                <a:latin typeface="Verdana"/>
                <a:cs typeface="Verdana"/>
              </a:rPr>
              <a:t>fewer </a:t>
            </a:r>
            <a:r>
              <a:rPr dirty="0" sz="2150" spc="-10">
                <a:solidFill>
                  <a:srgbClr val="DFD5DE"/>
                </a:solidFill>
                <a:latin typeface="Verdana"/>
                <a:cs typeface="Verdana"/>
              </a:rPr>
              <a:t>victories.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Gupta</dc:creator>
  <cp:keywords>DAGphX3q5U0,BAGMTQ1pOrg,0</cp:keywords>
  <dc:title>IPL-Data-Analysis (1).pptx</dc:title>
  <dcterms:created xsi:type="dcterms:W3CDTF">2025-06-05T21:44:00Z</dcterms:created>
  <dcterms:modified xsi:type="dcterms:W3CDTF">2025-06-05T21:44:00Z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2025-06-05T00:00:00Z</vt:filetime>
  </property>
  <property fmtid="{D5CDD505-2E9C-101B-9397-08002B2CF9AE}" pid="3" name="Creator">
    <vt:lpwstr>Canva</vt:lpwstr>
  </property>
  <property fmtid="{D5CDD505-2E9C-101B-9397-08002B2CF9AE}" pid="4" name="LastSaved">
    <vt:filetime>2025-06-05T00:00:00Z</vt:filetime>
  </property>
  <property fmtid="{D5CDD505-2E9C-101B-9397-08002B2CF9AE}" pid="5" name="Producer">
    <vt:lpwstr>Canva</vt:lpwstr>
  </property>
</Properties>
</file>