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06DD8FF-4628-4541-B957-BFF35DCA0B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B247ABF-5D73-441E-822C-100B31FAC8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10/14/2022 10:31:49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49AC9B7E-974C-42EA-87B2-AA2CCDAC33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2795587"/>
            <a:ext cx="100774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87062186-40F1-46FD-9867-728E6DF3A1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362200"/>
            <a:ext cx="2095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84643E07-6019-4B22-98EF-8725BB4566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362200"/>
            <a:ext cx="2095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4" name="slide4">
            <a:extLst>
              <a:ext uri="{FF2B5EF4-FFF2-40B4-BE49-F238E27FC236}">
                <a16:creationId xmlns:a16="http://schemas.microsoft.com/office/drawing/2014/main" id="{ADF7EFFC-50B2-4B0A-BED0-DFFF5B4FF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595312"/>
            <a:ext cx="41814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5" name="slide5">
            <a:extLst>
              <a:ext uri="{FF2B5EF4-FFF2-40B4-BE49-F238E27FC236}">
                <a16:creationId xmlns:a16="http://schemas.microsoft.com/office/drawing/2014/main" id="{27EE3837-EEF2-418A-8C96-4144C80881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285"/>
            <a:ext cx="12192000" cy="45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7B158633-41E8-4971-9DC3-FC8C1A7A1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564"/>
            <a:ext cx="12192000" cy="266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64ADB1D5-1BFA-411F-88FF-E022092530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424"/>
            <a:ext cx="12192000" cy="2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D3594CF5-0040-4C90-91BE-F8678F0859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55" y="0"/>
            <a:ext cx="7330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3BB508C1-13CD-4845-8C31-BE5A8B52E3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809875"/>
            <a:ext cx="4972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2022-10-14T17:01:51Z</dcterms:created>
  <dcterms:modified xsi:type="dcterms:W3CDTF">2022-10-14T17:01:51Z</dcterms:modified>
</cp:coreProperties>
</file>