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74" r:id="rId11"/>
    <p:sldId id="266" r:id="rId12"/>
    <p:sldId id="268" r:id="rId13"/>
    <p:sldId id="269" r:id="rId14"/>
    <p:sldId id="270" r:id="rId15"/>
    <p:sldId id="271" r:id="rId16"/>
    <p:sldId id="275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D00291-4979-436C-913F-E5884983E33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05E72F-A8A7-4558-963A-CABA8E470600}">
      <dgm:prSet/>
      <dgm:spPr/>
      <dgm:t>
        <a:bodyPr/>
        <a:lstStyle/>
        <a:p>
          <a:r>
            <a:rPr lang="en-IN"/>
            <a:t>Authors</a:t>
          </a:r>
          <a:endParaRPr lang="en-US"/>
        </a:p>
      </dgm:t>
    </dgm:pt>
    <dgm:pt modelId="{96BE032B-DE07-471C-8C24-094D143E660A}" type="parTrans" cxnId="{2205C74A-F886-48A6-AD83-2E7F6120B34D}">
      <dgm:prSet/>
      <dgm:spPr/>
      <dgm:t>
        <a:bodyPr/>
        <a:lstStyle/>
        <a:p>
          <a:endParaRPr lang="en-US"/>
        </a:p>
      </dgm:t>
    </dgm:pt>
    <dgm:pt modelId="{B623493A-151F-4C2A-91DC-17A2E5EB23CD}" type="sibTrans" cxnId="{2205C74A-F886-48A6-AD83-2E7F6120B34D}">
      <dgm:prSet/>
      <dgm:spPr/>
      <dgm:t>
        <a:bodyPr/>
        <a:lstStyle/>
        <a:p>
          <a:endParaRPr lang="en-US"/>
        </a:p>
      </dgm:t>
    </dgm:pt>
    <dgm:pt modelId="{80B0169A-B3A5-4AA8-9973-1794650041AC}">
      <dgm:prSet/>
      <dgm:spPr/>
      <dgm:t>
        <a:bodyPr/>
        <a:lstStyle/>
        <a:p>
          <a:r>
            <a:rPr lang="en-IN"/>
            <a:t>Yann LeCun</a:t>
          </a:r>
          <a:endParaRPr lang="en-US"/>
        </a:p>
      </dgm:t>
    </dgm:pt>
    <dgm:pt modelId="{0EEFD274-D9ED-4B17-ADDE-6090A539ADAF}" type="parTrans" cxnId="{A3D529DA-D2A4-4B40-A921-5122D0FA1CA1}">
      <dgm:prSet/>
      <dgm:spPr/>
      <dgm:t>
        <a:bodyPr/>
        <a:lstStyle/>
        <a:p>
          <a:endParaRPr lang="en-US"/>
        </a:p>
      </dgm:t>
    </dgm:pt>
    <dgm:pt modelId="{86836A7B-01A2-482B-9293-E758D99B5F41}" type="sibTrans" cxnId="{A3D529DA-D2A4-4B40-A921-5122D0FA1CA1}">
      <dgm:prSet/>
      <dgm:spPr/>
      <dgm:t>
        <a:bodyPr/>
        <a:lstStyle/>
        <a:p>
          <a:endParaRPr lang="en-US"/>
        </a:p>
      </dgm:t>
    </dgm:pt>
    <dgm:pt modelId="{6D0C6690-1ADE-4C30-86A2-B4AE0165441E}">
      <dgm:prSet/>
      <dgm:spPr/>
      <dgm:t>
        <a:bodyPr/>
        <a:lstStyle/>
        <a:p>
          <a:r>
            <a:rPr lang="en-IN"/>
            <a:t>Leon Bottou</a:t>
          </a:r>
          <a:endParaRPr lang="en-US"/>
        </a:p>
      </dgm:t>
    </dgm:pt>
    <dgm:pt modelId="{AEE484A6-CF83-40BD-8204-6137DCD47212}" type="parTrans" cxnId="{79314B2F-F643-44C9-88DF-4E8E0832CA82}">
      <dgm:prSet/>
      <dgm:spPr/>
      <dgm:t>
        <a:bodyPr/>
        <a:lstStyle/>
        <a:p>
          <a:endParaRPr lang="en-US"/>
        </a:p>
      </dgm:t>
    </dgm:pt>
    <dgm:pt modelId="{DF87A626-89B0-433D-AA73-5CD89F19E699}" type="sibTrans" cxnId="{79314B2F-F643-44C9-88DF-4E8E0832CA82}">
      <dgm:prSet/>
      <dgm:spPr/>
      <dgm:t>
        <a:bodyPr/>
        <a:lstStyle/>
        <a:p>
          <a:endParaRPr lang="en-US"/>
        </a:p>
      </dgm:t>
    </dgm:pt>
    <dgm:pt modelId="{FF2F1B52-8FB8-44C0-A2D6-BEE5680C7970}">
      <dgm:prSet/>
      <dgm:spPr/>
      <dgm:t>
        <a:bodyPr/>
        <a:lstStyle/>
        <a:p>
          <a:r>
            <a:rPr lang="en-IN"/>
            <a:t>Yoshua Bengio</a:t>
          </a:r>
          <a:endParaRPr lang="en-US"/>
        </a:p>
      </dgm:t>
    </dgm:pt>
    <dgm:pt modelId="{E37B078A-3572-4BB0-9CD1-0B1C3A22027B}" type="parTrans" cxnId="{79ABF88E-FE13-41E5-9546-E36E703296D4}">
      <dgm:prSet/>
      <dgm:spPr/>
      <dgm:t>
        <a:bodyPr/>
        <a:lstStyle/>
        <a:p>
          <a:endParaRPr lang="en-US"/>
        </a:p>
      </dgm:t>
    </dgm:pt>
    <dgm:pt modelId="{5DD459C0-E417-47A2-BE2B-1D01F24106D1}" type="sibTrans" cxnId="{79ABF88E-FE13-41E5-9546-E36E703296D4}">
      <dgm:prSet/>
      <dgm:spPr/>
      <dgm:t>
        <a:bodyPr/>
        <a:lstStyle/>
        <a:p>
          <a:endParaRPr lang="en-US"/>
        </a:p>
      </dgm:t>
    </dgm:pt>
    <dgm:pt modelId="{0FB86F82-417E-4804-AFB8-55EB79E722D3}">
      <dgm:prSet/>
      <dgm:spPr/>
      <dgm:t>
        <a:bodyPr/>
        <a:lstStyle/>
        <a:p>
          <a:r>
            <a:rPr lang="en-IN"/>
            <a:t>Patrick Haffner</a:t>
          </a:r>
          <a:endParaRPr lang="en-US"/>
        </a:p>
      </dgm:t>
    </dgm:pt>
    <dgm:pt modelId="{5D93B417-19F9-41D8-94F7-37A11A6CA2E2}" type="parTrans" cxnId="{DC14520D-5A45-464C-9D86-179A20423E77}">
      <dgm:prSet/>
      <dgm:spPr/>
      <dgm:t>
        <a:bodyPr/>
        <a:lstStyle/>
        <a:p>
          <a:endParaRPr lang="en-US"/>
        </a:p>
      </dgm:t>
    </dgm:pt>
    <dgm:pt modelId="{7B28C3F3-FE36-49F8-8AE6-A834399A645E}" type="sibTrans" cxnId="{DC14520D-5A45-464C-9D86-179A20423E77}">
      <dgm:prSet/>
      <dgm:spPr/>
      <dgm:t>
        <a:bodyPr/>
        <a:lstStyle/>
        <a:p>
          <a:endParaRPr lang="en-US"/>
        </a:p>
      </dgm:t>
    </dgm:pt>
    <dgm:pt modelId="{D2AF39D0-9A1A-414D-9321-5E561B5C10EC}">
      <dgm:prSet/>
      <dgm:spPr/>
      <dgm:t>
        <a:bodyPr/>
        <a:lstStyle/>
        <a:p>
          <a:r>
            <a:rPr lang="en-IN"/>
            <a:t>Presented in</a:t>
          </a:r>
          <a:endParaRPr lang="en-US"/>
        </a:p>
      </dgm:t>
    </dgm:pt>
    <dgm:pt modelId="{523D63BD-D639-48DC-A599-A0D80E1A693D}" type="parTrans" cxnId="{87007104-0F77-4874-85DE-2A0E664B696B}">
      <dgm:prSet/>
      <dgm:spPr/>
      <dgm:t>
        <a:bodyPr/>
        <a:lstStyle/>
        <a:p>
          <a:endParaRPr lang="en-US"/>
        </a:p>
      </dgm:t>
    </dgm:pt>
    <dgm:pt modelId="{F05B8801-8BCB-4996-A5D6-F85F56DF52E3}" type="sibTrans" cxnId="{87007104-0F77-4874-85DE-2A0E664B696B}">
      <dgm:prSet/>
      <dgm:spPr/>
      <dgm:t>
        <a:bodyPr/>
        <a:lstStyle/>
        <a:p>
          <a:endParaRPr lang="en-US"/>
        </a:p>
      </dgm:t>
    </dgm:pt>
    <dgm:pt modelId="{A1AF2C12-090A-4E93-A380-75ADBE68602F}">
      <dgm:prSet/>
      <dgm:spPr/>
      <dgm:t>
        <a:bodyPr/>
        <a:lstStyle/>
        <a:p>
          <a:r>
            <a:rPr lang="en-IN"/>
            <a:t>Proceedings of the IEEE journal in 1998</a:t>
          </a:r>
          <a:endParaRPr lang="en-US"/>
        </a:p>
      </dgm:t>
    </dgm:pt>
    <dgm:pt modelId="{4BF04977-70E3-46AF-B779-0191C55E4C20}" type="parTrans" cxnId="{2F5B3392-54FA-4C50-AAAD-4913079C98B6}">
      <dgm:prSet/>
      <dgm:spPr/>
      <dgm:t>
        <a:bodyPr/>
        <a:lstStyle/>
        <a:p>
          <a:endParaRPr lang="en-US"/>
        </a:p>
      </dgm:t>
    </dgm:pt>
    <dgm:pt modelId="{4AA4C90C-4F9F-492A-B1AB-94132DAFBD4C}" type="sibTrans" cxnId="{2F5B3392-54FA-4C50-AAAD-4913079C98B6}">
      <dgm:prSet/>
      <dgm:spPr/>
      <dgm:t>
        <a:bodyPr/>
        <a:lstStyle/>
        <a:p>
          <a:endParaRPr lang="en-US"/>
        </a:p>
      </dgm:t>
    </dgm:pt>
    <dgm:pt modelId="{049B82B3-F4CA-46B0-9841-2AE1B55F2E34}" type="pres">
      <dgm:prSet presAssocID="{51D00291-4979-436C-913F-E5884983E332}" presName="linear" presStyleCnt="0">
        <dgm:presLayoutVars>
          <dgm:dir/>
          <dgm:animLvl val="lvl"/>
          <dgm:resizeHandles val="exact"/>
        </dgm:presLayoutVars>
      </dgm:prSet>
      <dgm:spPr/>
    </dgm:pt>
    <dgm:pt modelId="{66BBBEEB-F34A-4C73-B311-79A1D96C97C1}" type="pres">
      <dgm:prSet presAssocID="{1205E72F-A8A7-4558-963A-CABA8E470600}" presName="parentLin" presStyleCnt="0"/>
      <dgm:spPr/>
    </dgm:pt>
    <dgm:pt modelId="{74A5AF9C-7C97-4C27-9ADB-85AEA5325A4D}" type="pres">
      <dgm:prSet presAssocID="{1205E72F-A8A7-4558-963A-CABA8E470600}" presName="parentLeftMargin" presStyleLbl="node1" presStyleIdx="0" presStyleCnt="2"/>
      <dgm:spPr/>
    </dgm:pt>
    <dgm:pt modelId="{6C74CC25-93E7-4FF6-AA7C-11E2A7A74CDC}" type="pres">
      <dgm:prSet presAssocID="{1205E72F-A8A7-4558-963A-CABA8E47060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D3AA67-70FD-4A18-9D28-07A230F093B4}" type="pres">
      <dgm:prSet presAssocID="{1205E72F-A8A7-4558-963A-CABA8E470600}" presName="negativeSpace" presStyleCnt="0"/>
      <dgm:spPr/>
    </dgm:pt>
    <dgm:pt modelId="{333F9ED5-1128-41FE-B3E9-76F779E70C9C}" type="pres">
      <dgm:prSet presAssocID="{1205E72F-A8A7-4558-963A-CABA8E470600}" presName="childText" presStyleLbl="conFgAcc1" presStyleIdx="0" presStyleCnt="2">
        <dgm:presLayoutVars>
          <dgm:bulletEnabled val="1"/>
        </dgm:presLayoutVars>
      </dgm:prSet>
      <dgm:spPr/>
    </dgm:pt>
    <dgm:pt modelId="{05A287E2-52A7-444F-89D7-19B56269BB69}" type="pres">
      <dgm:prSet presAssocID="{B623493A-151F-4C2A-91DC-17A2E5EB23CD}" presName="spaceBetweenRectangles" presStyleCnt="0"/>
      <dgm:spPr/>
    </dgm:pt>
    <dgm:pt modelId="{6B59B677-7504-414E-ABEF-42E3C777C1FB}" type="pres">
      <dgm:prSet presAssocID="{D2AF39D0-9A1A-414D-9321-5E561B5C10EC}" presName="parentLin" presStyleCnt="0"/>
      <dgm:spPr/>
    </dgm:pt>
    <dgm:pt modelId="{C622577C-BC9D-4AF0-8C9F-8466A7EF69F6}" type="pres">
      <dgm:prSet presAssocID="{D2AF39D0-9A1A-414D-9321-5E561B5C10EC}" presName="parentLeftMargin" presStyleLbl="node1" presStyleIdx="0" presStyleCnt="2"/>
      <dgm:spPr/>
    </dgm:pt>
    <dgm:pt modelId="{0D511EBA-F2E2-403F-9344-643A98A0A226}" type="pres">
      <dgm:prSet presAssocID="{D2AF39D0-9A1A-414D-9321-5E561B5C10E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2DAB3F2-32C4-43AA-9E0C-E3E8F2BD4A12}" type="pres">
      <dgm:prSet presAssocID="{D2AF39D0-9A1A-414D-9321-5E561B5C10EC}" presName="negativeSpace" presStyleCnt="0"/>
      <dgm:spPr/>
    </dgm:pt>
    <dgm:pt modelId="{E54815C2-4C85-4108-BD40-74099A41A547}" type="pres">
      <dgm:prSet presAssocID="{D2AF39D0-9A1A-414D-9321-5E561B5C10E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7007104-0F77-4874-85DE-2A0E664B696B}" srcId="{51D00291-4979-436C-913F-E5884983E332}" destId="{D2AF39D0-9A1A-414D-9321-5E561B5C10EC}" srcOrd="1" destOrd="0" parTransId="{523D63BD-D639-48DC-A599-A0D80E1A693D}" sibTransId="{F05B8801-8BCB-4996-A5D6-F85F56DF52E3}"/>
    <dgm:cxn modelId="{DC14520D-5A45-464C-9D86-179A20423E77}" srcId="{1205E72F-A8A7-4558-963A-CABA8E470600}" destId="{0FB86F82-417E-4804-AFB8-55EB79E722D3}" srcOrd="3" destOrd="0" parTransId="{5D93B417-19F9-41D8-94F7-37A11A6CA2E2}" sibTransId="{7B28C3F3-FE36-49F8-8AE6-A834399A645E}"/>
    <dgm:cxn modelId="{709C1B19-0186-4C94-84D7-851934BCAF2C}" type="presOf" srcId="{1205E72F-A8A7-4558-963A-CABA8E470600}" destId="{6C74CC25-93E7-4FF6-AA7C-11E2A7A74CDC}" srcOrd="1" destOrd="0" presId="urn:microsoft.com/office/officeart/2005/8/layout/list1"/>
    <dgm:cxn modelId="{79314B2F-F643-44C9-88DF-4E8E0832CA82}" srcId="{1205E72F-A8A7-4558-963A-CABA8E470600}" destId="{6D0C6690-1ADE-4C30-86A2-B4AE0165441E}" srcOrd="1" destOrd="0" parTransId="{AEE484A6-CF83-40BD-8204-6137DCD47212}" sibTransId="{DF87A626-89B0-433D-AA73-5CD89F19E699}"/>
    <dgm:cxn modelId="{2205C74A-F886-48A6-AD83-2E7F6120B34D}" srcId="{51D00291-4979-436C-913F-E5884983E332}" destId="{1205E72F-A8A7-4558-963A-CABA8E470600}" srcOrd="0" destOrd="0" parTransId="{96BE032B-DE07-471C-8C24-094D143E660A}" sibTransId="{B623493A-151F-4C2A-91DC-17A2E5EB23CD}"/>
    <dgm:cxn modelId="{CE8D3A79-75EC-42B2-B8F6-8D5B22FB35F8}" type="presOf" srcId="{A1AF2C12-090A-4E93-A380-75ADBE68602F}" destId="{E54815C2-4C85-4108-BD40-74099A41A547}" srcOrd="0" destOrd="0" presId="urn:microsoft.com/office/officeart/2005/8/layout/list1"/>
    <dgm:cxn modelId="{79ABF88E-FE13-41E5-9546-E36E703296D4}" srcId="{1205E72F-A8A7-4558-963A-CABA8E470600}" destId="{FF2F1B52-8FB8-44C0-A2D6-BEE5680C7970}" srcOrd="2" destOrd="0" parTransId="{E37B078A-3572-4BB0-9CD1-0B1C3A22027B}" sibTransId="{5DD459C0-E417-47A2-BE2B-1D01F24106D1}"/>
    <dgm:cxn modelId="{2F5B3392-54FA-4C50-AAAD-4913079C98B6}" srcId="{D2AF39D0-9A1A-414D-9321-5E561B5C10EC}" destId="{A1AF2C12-090A-4E93-A380-75ADBE68602F}" srcOrd="0" destOrd="0" parTransId="{4BF04977-70E3-46AF-B779-0191C55E4C20}" sibTransId="{4AA4C90C-4F9F-492A-B1AB-94132DAFBD4C}"/>
    <dgm:cxn modelId="{AC97A29B-8F62-4886-8D35-D3B4265F86E4}" type="presOf" srcId="{6D0C6690-1ADE-4C30-86A2-B4AE0165441E}" destId="{333F9ED5-1128-41FE-B3E9-76F779E70C9C}" srcOrd="0" destOrd="1" presId="urn:microsoft.com/office/officeart/2005/8/layout/list1"/>
    <dgm:cxn modelId="{28B7B7AB-9755-4D97-8A7D-BE3DC0495B52}" type="presOf" srcId="{D2AF39D0-9A1A-414D-9321-5E561B5C10EC}" destId="{C622577C-BC9D-4AF0-8C9F-8466A7EF69F6}" srcOrd="0" destOrd="0" presId="urn:microsoft.com/office/officeart/2005/8/layout/list1"/>
    <dgm:cxn modelId="{023C75B1-2958-4FA7-9A61-2E55D260466A}" type="presOf" srcId="{D2AF39D0-9A1A-414D-9321-5E561B5C10EC}" destId="{0D511EBA-F2E2-403F-9344-643A98A0A226}" srcOrd="1" destOrd="0" presId="urn:microsoft.com/office/officeart/2005/8/layout/list1"/>
    <dgm:cxn modelId="{E46553BF-1554-4D75-A581-48509AEF970B}" type="presOf" srcId="{51D00291-4979-436C-913F-E5884983E332}" destId="{049B82B3-F4CA-46B0-9841-2AE1B55F2E34}" srcOrd="0" destOrd="0" presId="urn:microsoft.com/office/officeart/2005/8/layout/list1"/>
    <dgm:cxn modelId="{EE10E1C2-F806-4791-B15D-A8C684A77E80}" type="presOf" srcId="{0FB86F82-417E-4804-AFB8-55EB79E722D3}" destId="{333F9ED5-1128-41FE-B3E9-76F779E70C9C}" srcOrd="0" destOrd="3" presId="urn:microsoft.com/office/officeart/2005/8/layout/list1"/>
    <dgm:cxn modelId="{A3D529DA-D2A4-4B40-A921-5122D0FA1CA1}" srcId="{1205E72F-A8A7-4558-963A-CABA8E470600}" destId="{80B0169A-B3A5-4AA8-9973-1794650041AC}" srcOrd="0" destOrd="0" parTransId="{0EEFD274-D9ED-4B17-ADDE-6090A539ADAF}" sibTransId="{86836A7B-01A2-482B-9293-E758D99B5F41}"/>
    <dgm:cxn modelId="{8805DAE5-A3BF-4941-BC2C-ABF67304CC18}" type="presOf" srcId="{FF2F1B52-8FB8-44C0-A2D6-BEE5680C7970}" destId="{333F9ED5-1128-41FE-B3E9-76F779E70C9C}" srcOrd="0" destOrd="2" presId="urn:microsoft.com/office/officeart/2005/8/layout/list1"/>
    <dgm:cxn modelId="{D792FEED-2318-406E-9930-4E191A6ED272}" type="presOf" srcId="{1205E72F-A8A7-4558-963A-CABA8E470600}" destId="{74A5AF9C-7C97-4C27-9ADB-85AEA5325A4D}" srcOrd="0" destOrd="0" presId="urn:microsoft.com/office/officeart/2005/8/layout/list1"/>
    <dgm:cxn modelId="{7CBC5DF7-C7B7-4416-A33A-DB4BE4EE52BF}" type="presOf" srcId="{80B0169A-B3A5-4AA8-9973-1794650041AC}" destId="{333F9ED5-1128-41FE-B3E9-76F779E70C9C}" srcOrd="0" destOrd="0" presId="urn:microsoft.com/office/officeart/2005/8/layout/list1"/>
    <dgm:cxn modelId="{05694F64-18AE-4650-BCE9-D5658AE5822F}" type="presParOf" srcId="{049B82B3-F4CA-46B0-9841-2AE1B55F2E34}" destId="{66BBBEEB-F34A-4C73-B311-79A1D96C97C1}" srcOrd="0" destOrd="0" presId="urn:microsoft.com/office/officeart/2005/8/layout/list1"/>
    <dgm:cxn modelId="{62731F7C-91DD-440F-8CD7-4BE3DF07AD10}" type="presParOf" srcId="{66BBBEEB-F34A-4C73-B311-79A1D96C97C1}" destId="{74A5AF9C-7C97-4C27-9ADB-85AEA5325A4D}" srcOrd="0" destOrd="0" presId="urn:microsoft.com/office/officeart/2005/8/layout/list1"/>
    <dgm:cxn modelId="{2AAB7910-E29A-449A-B5EF-84D556EA02D0}" type="presParOf" srcId="{66BBBEEB-F34A-4C73-B311-79A1D96C97C1}" destId="{6C74CC25-93E7-4FF6-AA7C-11E2A7A74CDC}" srcOrd="1" destOrd="0" presId="urn:microsoft.com/office/officeart/2005/8/layout/list1"/>
    <dgm:cxn modelId="{722944E9-EE2D-45C3-8ED9-EE05B0EB2D7F}" type="presParOf" srcId="{049B82B3-F4CA-46B0-9841-2AE1B55F2E34}" destId="{C1D3AA67-70FD-4A18-9D28-07A230F093B4}" srcOrd="1" destOrd="0" presId="urn:microsoft.com/office/officeart/2005/8/layout/list1"/>
    <dgm:cxn modelId="{9BBA6F36-30FE-431D-B049-0D1EE9D9508F}" type="presParOf" srcId="{049B82B3-F4CA-46B0-9841-2AE1B55F2E34}" destId="{333F9ED5-1128-41FE-B3E9-76F779E70C9C}" srcOrd="2" destOrd="0" presId="urn:microsoft.com/office/officeart/2005/8/layout/list1"/>
    <dgm:cxn modelId="{95FE750D-E078-416C-BCA0-BC7C347D6153}" type="presParOf" srcId="{049B82B3-F4CA-46B0-9841-2AE1B55F2E34}" destId="{05A287E2-52A7-444F-89D7-19B56269BB69}" srcOrd="3" destOrd="0" presId="urn:microsoft.com/office/officeart/2005/8/layout/list1"/>
    <dgm:cxn modelId="{BBBC7B18-77E1-4A76-8D3B-AD852C5A0874}" type="presParOf" srcId="{049B82B3-F4CA-46B0-9841-2AE1B55F2E34}" destId="{6B59B677-7504-414E-ABEF-42E3C777C1FB}" srcOrd="4" destOrd="0" presId="urn:microsoft.com/office/officeart/2005/8/layout/list1"/>
    <dgm:cxn modelId="{3519E127-FE9B-40B3-AB73-75F3E044B91D}" type="presParOf" srcId="{6B59B677-7504-414E-ABEF-42E3C777C1FB}" destId="{C622577C-BC9D-4AF0-8C9F-8466A7EF69F6}" srcOrd="0" destOrd="0" presId="urn:microsoft.com/office/officeart/2005/8/layout/list1"/>
    <dgm:cxn modelId="{C99CFBBB-83C1-44A9-9D66-93414EADF8B6}" type="presParOf" srcId="{6B59B677-7504-414E-ABEF-42E3C777C1FB}" destId="{0D511EBA-F2E2-403F-9344-643A98A0A226}" srcOrd="1" destOrd="0" presId="urn:microsoft.com/office/officeart/2005/8/layout/list1"/>
    <dgm:cxn modelId="{CC4C78BB-985B-4FEC-95C7-5034A724F138}" type="presParOf" srcId="{049B82B3-F4CA-46B0-9841-2AE1B55F2E34}" destId="{72DAB3F2-32C4-43AA-9E0C-E3E8F2BD4A12}" srcOrd="5" destOrd="0" presId="urn:microsoft.com/office/officeart/2005/8/layout/list1"/>
    <dgm:cxn modelId="{E2741EEF-922A-4451-91B5-6B482FFCC457}" type="presParOf" srcId="{049B82B3-F4CA-46B0-9841-2AE1B55F2E34}" destId="{E54815C2-4C85-4108-BD40-74099A41A54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CFBC15-2EE6-4B2A-9A38-37301165B9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5FEC4E-43BA-4E46-BB32-BBD938FAD52A}">
      <dgm:prSet/>
      <dgm:spPr/>
      <dgm:t>
        <a:bodyPr/>
        <a:lstStyle/>
        <a:p>
          <a:r>
            <a:rPr lang="en-US"/>
            <a:t>Traditional approach</a:t>
          </a:r>
        </a:p>
      </dgm:t>
    </dgm:pt>
    <dgm:pt modelId="{F2467302-8DD5-41E1-9F5D-77F438303783}" type="parTrans" cxnId="{1A2D4A7A-41C0-4CA0-955F-74F7D621AA8C}">
      <dgm:prSet/>
      <dgm:spPr/>
      <dgm:t>
        <a:bodyPr/>
        <a:lstStyle/>
        <a:p>
          <a:endParaRPr lang="en-US"/>
        </a:p>
      </dgm:t>
    </dgm:pt>
    <dgm:pt modelId="{74B6248E-493C-4BF0-A152-D8DE1193CDF0}" type="sibTrans" cxnId="{1A2D4A7A-41C0-4CA0-955F-74F7D621AA8C}">
      <dgm:prSet/>
      <dgm:spPr/>
      <dgm:t>
        <a:bodyPr/>
        <a:lstStyle/>
        <a:p>
          <a:endParaRPr lang="en-US"/>
        </a:p>
      </dgm:t>
    </dgm:pt>
    <dgm:pt modelId="{14B2D535-C0F0-49C2-9085-B55416D540D8}">
      <dgm:prSet/>
      <dgm:spPr/>
      <dgm:t>
        <a:bodyPr/>
        <a:lstStyle/>
        <a:p>
          <a:r>
            <a:rPr lang="en-US"/>
            <a:t>Feature Extraction Module</a:t>
          </a:r>
        </a:p>
      </dgm:t>
    </dgm:pt>
    <dgm:pt modelId="{D03027C0-5F1F-454D-BCAD-B577BDF3F326}" type="parTrans" cxnId="{87A84D9A-6292-443B-8A25-B54DE987AAA7}">
      <dgm:prSet/>
      <dgm:spPr/>
      <dgm:t>
        <a:bodyPr/>
        <a:lstStyle/>
        <a:p>
          <a:endParaRPr lang="en-US"/>
        </a:p>
      </dgm:t>
    </dgm:pt>
    <dgm:pt modelId="{A34D76A3-3643-451C-9CC4-53791A59F834}" type="sibTrans" cxnId="{87A84D9A-6292-443B-8A25-B54DE987AAA7}">
      <dgm:prSet/>
      <dgm:spPr/>
      <dgm:t>
        <a:bodyPr/>
        <a:lstStyle/>
        <a:p>
          <a:endParaRPr lang="en-US"/>
        </a:p>
      </dgm:t>
    </dgm:pt>
    <dgm:pt modelId="{23EFC000-E363-4D14-88D5-84F4469A62E0}">
      <dgm:prSet/>
      <dgm:spPr/>
      <dgm:t>
        <a:bodyPr/>
        <a:lstStyle/>
        <a:p>
          <a:r>
            <a:rPr lang="en-US"/>
            <a:t>Trainable Classifier Module</a:t>
          </a:r>
        </a:p>
      </dgm:t>
    </dgm:pt>
    <dgm:pt modelId="{438815E9-EF1A-4DED-8D26-B394487DADF9}" type="parTrans" cxnId="{0B611E42-CB05-4299-94E0-B4CF17AD26CD}">
      <dgm:prSet/>
      <dgm:spPr/>
      <dgm:t>
        <a:bodyPr/>
        <a:lstStyle/>
        <a:p>
          <a:endParaRPr lang="en-US"/>
        </a:p>
      </dgm:t>
    </dgm:pt>
    <dgm:pt modelId="{38CD228C-373B-4D54-A058-9D8E53FABB2D}" type="sibTrans" cxnId="{0B611E42-CB05-4299-94E0-B4CF17AD26CD}">
      <dgm:prSet/>
      <dgm:spPr/>
      <dgm:t>
        <a:bodyPr/>
        <a:lstStyle/>
        <a:p>
          <a:endParaRPr lang="en-US"/>
        </a:p>
      </dgm:t>
    </dgm:pt>
    <dgm:pt modelId="{82908079-89E5-4FD0-9E4F-86D3090DD55F}">
      <dgm:prSet/>
      <dgm:spPr/>
      <dgm:t>
        <a:bodyPr/>
        <a:lstStyle/>
        <a:p>
          <a:r>
            <a:rPr lang="en-US"/>
            <a:t>Limitations in traditional approach</a:t>
          </a:r>
        </a:p>
      </dgm:t>
    </dgm:pt>
    <dgm:pt modelId="{BD845988-CC62-4F1D-8E1E-77BE6D38A412}" type="parTrans" cxnId="{41A1EC27-FD08-478A-8F51-79BB7D2E7FED}">
      <dgm:prSet/>
      <dgm:spPr/>
      <dgm:t>
        <a:bodyPr/>
        <a:lstStyle/>
        <a:p>
          <a:endParaRPr lang="en-US"/>
        </a:p>
      </dgm:t>
    </dgm:pt>
    <dgm:pt modelId="{9EBB5C59-D338-477C-94E4-B49EA1D79930}" type="sibTrans" cxnId="{41A1EC27-FD08-478A-8F51-79BB7D2E7FED}">
      <dgm:prSet/>
      <dgm:spPr/>
      <dgm:t>
        <a:bodyPr/>
        <a:lstStyle/>
        <a:p>
          <a:endParaRPr lang="en-US"/>
        </a:p>
      </dgm:t>
    </dgm:pt>
    <dgm:pt modelId="{AA8695BA-DB9B-47D4-A482-8994700185C7}">
      <dgm:prSet/>
      <dgm:spPr/>
      <dgm:t>
        <a:bodyPr/>
        <a:lstStyle/>
        <a:p>
          <a:r>
            <a:rPr lang="en-US"/>
            <a:t>Feature extraction is mostly hand-crafted</a:t>
          </a:r>
        </a:p>
      </dgm:t>
    </dgm:pt>
    <dgm:pt modelId="{09A102F2-A85A-4E8C-B803-CFDAC5BF8CBA}" type="parTrans" cxnId="{824C8814-4909-42DC-ACA3-191C940C8C64}">
      <dgm:prSet/>
      <dgm:spPr/>
      <dgm:t>
        <a:bodyPr/>
        <a:lstStyle/>
        <a:p>
          <a:endParaRPr lang="en-US"/>
        </a:p>
      </dgm:t>
    </dgm:pt>
    <dgm:pt modelId="{D18644B0-F3EC-4DCA-82A8-41A923447331}" type="sibTrans" cxnId="{824C8814-4909-42DC-ACA3-191C940C8C64}">
      <dgm:prSet/>
      <dgm:spPr/>
      <dgm:t>
        <a:bodyPr/>
        <a:lstStyle/>
        <a:p>
          <a:endParaRPr lang="en-US"/>
        </a:p>
      </dgm:t>
    </dgm:pt>
    <dgm:pt modelId="{52B7F1B1-F68C-4B22-A54E-15D85E64EA80}">
      <dgm:prSet/>
      <dgm:spPr/>
      <dgm:t>
        <a:bodyPr/>
        <a:lstStyle/>
        <a:p>
          <a:r>
            <a:rPr lang="en-US"/>
            <a:t>Classifiers use low-dimensional spaces</a:t>
          </a:r>
        </a:p>
      </dgm:t>
    </dgm:pt>
    <dgm:pt modelId="{65D8EA38-7EF5-4938-B509-776DA8C8021D}" type="parTrans" cxnId="{4FDF32E9-1B0F-4DC8-96BF-707FE39BC2AB}">
      <dgm:prSet/>
      <dgm:spPr/>
      <dgm:t>
        <a:bodyPr/>
        <a:lstStyle/>
        <a:p>
          <a:endParaRPr lang="en-US"/>
        </a:p>
      </dgm:t>
    </dgm:pt>
    <dgm:pt modelId="{9AAAA626-BD34-42A5-809B-EA91384EB55A}" type="sibTrans" cxnId="{4FDF32E9-1B0F-4DC8-96BF-707FE39BC2AB}">
      <dgm:prSet/>
      <dgm:spPr/>
      <dgm:t>
        <a:bodyPr/>
        <a:lstStyle/>
        <a:p>
          <a:endParaRPr lang="en-US"/>
        </a:p>
      </dgm:t>
    </dgm:pt>
    <dgm:pt modelId="{64FCDB7C-5C8B-4FBC-BD77-3C4A2FDC2CE4}">
      <dgm:prSet/>
      <dgm:spPr/>
      <dgm:t>
        <a:bodyPr/>
        <a:lstStyle/>
        <a:p>
          <a:r>
            <a:rPr lang="en-US"/>
            <a:t>Enabling the use of high-dimensional spaces</a:t>
          </a:r>
        </a:p>
      </dgm:t>
    </dgm:pt>
    <dgm:pt modelId="{A4523C2A-F816-4F66-A5BB-03F0AA5FB442}" type="parTrans" cxnId="{7110A5BC-31D2-44EA-B0D6-45BD8ECC29AD}">
      <dgm:prSet/>
      <dgm:spPr/>
      <dgm:t>
        <a:bodyPr/>
        <a:lstStyle/>
        <a:p>
          <a:endParaRPr lang="en-US"/>
        </a:p>
      </dgm:t>
    </dgm:pt>
    <dgm:pt modelId="{7B5E723E-420E-4C77-99D1-9BB47C7D5EA8}" type="sibTrans" cxnId="{7110A5BC-31D2-44EA-B0D6-45BD8ECC29AD}">
      <dgm:prSet/>
      <dgm:spPr/>
      <dgm:t>
        <a:bodyPr/>
        <a:lstStyle/>
        <a:p>
          <a:endParaRPr lang="en-US"/>
        </a:p>
      </dgm:t>
    </dgm:pt>
    <dgm:pt modelId="{0A9E6100-447B-4698-9885-4887AABBDD57}">
      <dgm:prSet/>
      <dgm:spPr/>
      <dgm:t>
        <a:bodyPr/>
        <a:lstStyle/>
        <a:p>
          <a:r>
            <a:rPr lang="en-US"/>
            <a:t>Availability of low-cost machines</a:t>
          </a:r>
        </a:p>
      </dgm:t>
    </dgm:pt>
    <dgm:pt modelId="{EE32CF46-EED8-4E33-A30B-1B9CE43A830E}" type="parTrans" cxnId="{CC85CD62-5B6F-4472-8217-B111486ADD53}">
      <dgm:prSet/>
      <dgm:spPr/>
      <dgm:t>
        <a:bodyPr/>
        <a:lstStyle/>
        <a:p>
          <a:endParaRPr lang="en-US"/>
        </a:p>
      </dgm:t>
    </dgm:pt>
    <dgm:pt modelId="{2E818FA1-E4DE-4912-91EF-194D987720A2}" type="sibTrans" cxnId="{CC85CD62-5B6F-4472-8217-B111486ADD53}">
      <dgm:prSet/>
      <dgm:spPr/>
      <dgm:t>
        <a:bodyPr/>
        <a:lstStyle/>
        <a:p>
          <a:endParaRPr lang="en-US"/>
        </a:p>
      </dgm:t>
    </dgm:pt>
    <dgm:pt modelId="{327ED4B5-7F4F-4FEF-97E6-E0E85988C51C}">
      <dgm:prSet/>
      <dgm:spPr/>
      <dgm:t>
        <a:bodyPr/>
        <a:lstStyle/>
        <a:p>
          <a:r>
            <a:rPr lang="en-US"/>
            <a:t>Availability of large databases</a:t>
          </a:r>
        </a:p>
      </dgm:t>
    </dgm:pt>
    <dgm:pt modelId="{40452C16-D9EB-41BD-B7F2-7A049DADB75E}" type="parTrans" cxnId="{F6B4B784-BCC1-47B3-A0A8-F756F85CCCA3}">
      <dgm:prSet/>
      <dgm:spPr/>
      <dgm:t>
        <a:bodyPr/>
        <a:lstStyle/>
        <a:p>
          <a:endParaRPr lang="en-US"/>
        </a:p>
      </dgm:t>
    </dgm:pt>
    <dgm:pt modelId="{3DB2AE93-BDA1-418C-9410-602D4F2D44A4}" type="sibTrans" cxnId="{F6B4B784-BCC1-47B3-A0A8-F756F85CCCA3}">
      <dgm:prSet/>
      <dgm:spPr/>
      <dgm:t>
        <a:bodyPr/>
        <a:lstStyle/>
        <a:p>
          <a:endParaRPr lang="en-US"/>
        </a:p>
      </dgm:t>
    </dgm:pt>
    <dgm:pt modelId="{97497C65-3147-4B88-B294-607B32E99857}">
      <dgm:prSet/>
      <dgm:spPr/>
      <dgm:t>
        <a:bodyPr/>
        <a:lstStyle/>
        <a:p>
          <a:r>
            <a:rPr lang="en-US"/>
            <a:t>Availability of powerful machine learning techniques</a:t>
          </a:r>
        </a:p>
      </dgm:t>
    </dgm:pt>
    <dgm:pt modelId="{5C0BD9CE-9284-430A-9609-2077DF9DAD72}" type="parTrans" cxnId="{FC02E52F-BE61-4FA5-90FE-AF7594A36A4D}">
      <dgm:prSet/>
      <dgm:spPr/>
      <dgm:t>
        <a:bodyPr/>
        <a:lstStyle/>
        <a:p>
          <a:endParaRPr lang="en-US"/>
        </a:p>
      </dgm:t>
    </dgm:pt>
    <dgm:pt modelId="{2B774854-3C77-4BE6-8842-DCA1B060755C}" type="sibTrans" cxnId="{FC02E52F-BE61-4FA5-90FE-AF7594A36A4D}">
      <dgm:prSet/>
      <dgm:spPr/>
      <dgm:t>
        <a:bodyPr/>
        <a:lstStyle/>
        <a:p>
          <a:endParaRPr lang="en-US"/>
        </a:p>
      </dgm:t>
    </dgm:pt>
    <dgm:pt modelId="{F9CAD34E-2F8F-4193-A40E-2D7051DD5AEA}">
      <dgm:prSet/>
      <dgm:spPr/>
      <dgm:t>
        <a:bodyPr/>
        <a:lstStyle/>
        <a:p>
          <a:r>
            <a:rPr lang="en-US"/>
            <a:t>Why gradient-based learning </a:t>
          </a:r>
        </a:p>
      </dgm:t>
    </dgm:pt>
    <dgm:pt modelId="{43F46031-36C9-4552-82B6-EB66EE90826B}" type="parTrans" cxnId="{90A25232-C481-42C1-B88A-B881583CACFC}">
      <dgm:prSet/>
      <dgm:spPr/>
      <dgm:t>
        <a:bodyPr/>
        <a:lstStyle/>
        <a:p>
          <a:endParaRPr lang="en-US"/>
        </a:p>
      </dgm:t>
    </dgm:pt>
    <dgm:pt modelId="{408F2508-54E5-4774-95A9-108C48899681}" type="sibTrans" cxnId="{90A25232-C481-42C1-B88A-B881583CACFC}">
      <dgm:prSet/>
      <dgm:spPr/>
      <dgm:t>
        <a:bodyPr/>
        <a:lstStyle/>
        <a:p>
          <a:endParaRPr lang="en-US"/>
        </a:p>
      </dgm:t>
    </dgm:pt>
    <dgm:pt modelId="{A9018B88-D4AA-4E14-AF12-4669AB9E0E53}">
      <dgm:prSet/>
      <dgm:spPr/>
      <dgm:t>
        <a:bodyPr/>
        <a:lstStyle/>
        <a:p>
          <a:r>
            <a:rPr lang="en-US"/>
            <a:t>Complex decision surface -&gt; high dimensional patters</a:t>
          </a:r>
        </a:p>
      </dgm:t>
    </dgm:pt>
    <dgm:pt modelId="{02E29C74-A371-4743-BE19-97D16A8C35E4}" type="parTrans" cxnId="{72707A3B-A09C-49D6-BEA0-B2A715C56AA7}">
      <dgm:prSet/>
      <dgm:spPr/>
      <dgm:t>
        <a:bodyPr/>
        <a:lstStyle/>
        <a:p>
          <a:endParaRPr lang="en-US"/>
        </a:p>
      </dgm:t>
    </dgm:pt>
    <dgm:pt modelId="{1921128A-4ED1-46B5-A15D-D4ECFF8F488E}" type="sibTrans" cxnId="{72707A3B-A09C-49D6-BEA0-B2A715C56AA7}">
      <dgm:prSet/>
      <dgm:spPr/>
      <dgm:t>
        <a:bodyPr/>
        <a:lstStyle/>
        <a:p>
          <a:endParaRPr lang="en-US"/>
        </a:p>
      </dgm:t>
    </dgm:pt>
    <dgm:pt modelId="{470B554C-A1F8-4FBD-B056-C43AB172211C}">
      <dgm:prSet/>
      <dgm:spPr/>
      <dgm:t>
        <a:bodyPr/>
        <a:lstStyle/>
        <a:p>
          <a:r>
            <a:rPr lang="en-US"/>
            <a:t>Minimal pre-processing requirements</a:t>
          </a:r>
        </a:p>
      </dgm:t>
    </dgm:pt>
    <dgm:pt modelId="{A56D2DC2-5F1F-404D-8F46-EC4AED041E5A}" type="parTrans" cxnId="{3A938E76-5DA9-452F-B342-3A1554E7A1EB}">
      <dgm:prSet/>
      <dgm:spPr/>
      <dgm:t>
        <a:bodyPr/>
        <a:lstStyle/>
        <a:p>
          <a:endParaRPr lang="en-US"/>
        </a:p>
      </dgm:t>
    </dgm:pt>
    <dgm:pt modelId="{66B11CC4-F4CA-4A45-8589-A47A6CC498B6}" type="sibTrans" cxnId="{3A938E76-5DA9-452F-B342-3A1554E7A1EB}">
      <dgm:prSet/>
      <dgm:spPr/>
      <dgm:t>
        <a:bodyPr/>
        <a:lstStyle/>
        <a:p>
          <a:endParaRPr lang="en-US"/>
        </a:p>
      </dgm:t>
    </dgm:pt>
    <dgm:pt modelId="{9625611E-DB63-4D62-A63A-FB9A94DE7FF5}" type="pres">
      <dgm:prSet presAssocID="{27CFBC15-2EE6-4B2A-9A38-37301165B92C}" presName="linear" presStyleCnt="0">
        <dgm:presLayoutVars>
          <dgm:animLvl val="lvl"/>
          <dgm:resizeHandles val="exact"/>
        </dgm:presLayoutVars>
      </dgm:prSet>
      <dgm:spPr/>
    </dgm:pt>
    <dgm:pt modelId="{7EB2C191-EC40-4BF2-8B3F-5B0DA52D2774}" type="pres">
      <dgm:prSet presAssocID="{E45FEC4E-43BA-4E46-BB32-BBD938FAD52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FD7EC0-7FDB-47E5-A6C2-0DCDF300E9E6}" type="pres">
      <dgm:prSet presAssocID="{E45FEC4E-43BA-4E46-BB32-BBD938FAD52A}" presName="childText" presStyleLbl="revTx" presStyleIdx="0" presStyleCnt="4">
        <dgm:presLayoutVars>
          <dgm:bulletEnabled val="1"/>
        </dgm:presLayoutVars>
      </dgm:prSet>
      <dgm:spPr/>
    </dgm:pt>
    <dgm:pt modelId="{42B1479D-79DC-465B-A55F-3ED5A7BFDF6C}" type="pres">
      <dgm:prSet presAssocID="{82908079-89E5-4FD0-9E4F-86D3090DD55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EACE5C0-50D3-449D-9FEE-41928D873A55}" type="pres">
      <dgm:prSet presAssocID="{82908079-89E5-4FD0-9E4F-86D3090DD55F}" presName="childText" presStyleLbl="revTx" presStyleIdx="1" presStyleCnt="4">
        <dgm:presLayoutVars>
          <dgm:bulletEnabled val="1"/>
        </dgm:presLayoutVars>
      </dgm:prSet>
      <dgm:spPr/>
    </dgm:pt>
    <dgm:pt modelId="{9097FD4F-880F-4561-A766-29BD5ED363EB}" type="pres">
      <dgm:prSet presAssocID="{64FCDB7C-5C8B-4FBC-BD77-3C4A2FDC2C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9D6247D-BE76-4C07-903F-6E90066E9EFA}" type="pres">
      <dgm:prSet presAssocID="{64FCDB7C-5C8B-4FBC-BD77-3C4A2FDC2CE4}" presName="childText" presStyleLbl="revTx" presStyleIdx="2" presStyleCnt="4">
        <dgm:presLayoutVars>
          <dgm:bulletEnabled val="1"/>
        </dgm:presLayoutVars>
      </dgm:prSet>
      <dgm:spPr/>
    </dgm:pt>
    <dgm:pt modelId="{D5346508-0C7F-4AAC-9F6B-E3D1AB5EDEFE}" type="pres">
      <dgm:prSet presAssocID="{F9CAD34E-2F8F-4193-A40E-2D7051DD5AE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9754DAB-3BBE-4689-B552-9A2A3FE2B6CD}" type="pres">
      <dgm:prSet presAssocID="{F9CAD34E-2F8F-4193-A40E-2D7051DD5AEA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A86A690F-A4EC-4E7C-9203-D96B0178E6CD}" type="presOf" srcId="{97497C65-3147-4B88-B294-607B32E99857}" destId="{09D6247D-BE76-4C07-903F-6E90066E9EFA}" srcOrd="0" destOrd="2" presId="urn:microsoft.com/office/officeart/2005/8/layout/vList2"/>
    <dgm:cxn modelId="{824C8814-4909-42DC-ACA3-191C940C8C64}" srcId="{82908079-89E5-4FD0-9E4F-86D3090DD55F}" destId="{AA8695BA-DB9B-47D4-A482-8994700185C7}" srcOrd="0" destOrd="0" parTransId="{09A102F2-A85A-4E8C-B803-CFDAC5BF8CBA}" sibTransId="{D18644B0-F3EC-4DCA-82A8-41A923447331}"/>
    <dgm:cxn modelId="{A1EE8716-54B9-4A62-8B2C-79FA2C841932}" type="presOf" srcId="{470B554C-A1F8-4FBD-B056-C43AB172211C}" destId="{C9754DAB-3BBE-4689-B552-9A2A3FE2B6CD}" srcOrd="0" destOrd="1" presId="urn:microsoft.com/office/officeart/2005/8/layout/vList2"/>
    <dgm:cxn modelId="{463C731E-8C1D-4072-BB58-5601223D5112}" type="presOf" srcId="{E45FEC4E-43BA-4E46-BB32-BBD938FAD52A}" destId="{7EB2C191-EC40-4BF2-8B3F-5B0DA52D2774}" srcOrd="0" destOrd="0" presId="urn:microsoft.com/office/officeart/2005/8/layout/vList2"/>
    <dgm:cxn modelId="{41A1EC27-FD08-478A-8F51-79BB7D2E7FED}" srcId="{27CFBC15-2EE6-4B2A-9A38-37301165B92C}" destId="{82908079-89E5-4FD0-9E4F-86D3090DD55F}" srcOrd="1" destOrd="0" parTransId="{BD845988-CC62-4F1D-8E1E-77BE6D38A412}" sibTransId="{9EBB5C59-D338-477C-94E4-B49EA1D79930}"/>
    <dgm:cxn modelId="{FC02E52F-BE61-4FA5-90FE-AF7594A36A4D}" srcId="{64FCDB7C-5C8B-4FBC-BD77-3C4A2FDC2CE4}" destId="{97497C65-3147-4B88-B294-607B32E99857}" srcOrd="2" destOrd="0" parTransId="{5C0BD9CE-9284-430A-9609-2077DF9DAD72}" sibTransId="{2B774854-3C77-4BE6-8842-DCA1B060755C}"/>
    <dgm:cxn modelId="{90A25232-C481-42C1-B88A-B881583CACFC}" srcId="{27CFBC15-2EE6-4B2A-9A38-37301165B92C}" destId="{F9CAD34E-2F8F-4193-A40E-2D7051DD5AEA}" srcOrd="3" destOrd="0" parTransId="{43F46031-36C9-4552-82B6-EB66EE90826B}" sibTransId="{408F2508-54E5-4774-95A9-108C48899681}"/>
    <dgm:cxn modelId="{4283E737-0038-4520-A3EC-3AA225985A07}" type="presOf" srcId="{327ED4B5-7F4F-4FEF-97E6-E0E85988C51C}" destId="{09D6247D-BE76-4C07-903F-6E90066E9EFA}" srcOrd="0" destOrd="1" presId="urn:microsoft.com/office/officeart/2005/8/layout/vList2"/>
    <dgm:cxn modelId="{72707A3B-A09C-49D6-BEA0-B2A715C56AA7}" srcId="{F9CAD34E-2F8F-4193-A40E-2D7051DD5AEA}" destId="{A9018B88-D4AA-4E14-AF12-4669AB9E0E53}" srcOrd="0" destOrd="0" parTransId="{02E29C74-A371-4743-BE19-97D16A8C35E4}" sibTransId="{1921128A-4ED1-46B5-A15D-D4ECFF8F488E}"/>
    <dgm:cxn modelId="{0B611E42-CB05-4299-94E0-B4CF17AD26CD}" srcId="{E45FEC4E-43BA-4E46-BB32-BBD938FAD52A}" destId="{23EFC000-E363-4D14-88D5-84F4469A62E0}" srcOrd="1" destOrd="0" parTransId="{438815E9-EF1A-4DED-8D26-B394487DADF9}" sibTransId="{38CD228C-373B-4D54-A058-9D8E53FABB2D}"/>
    <dgm:cxn modelId="{CC85CD62-5B6F-4472-8217-B111486ADD53}" srcId="{64FCDB7C-5C8B-4FBC-BD77-3C4A2FDC2CE4}" destId="{0A9E6100-447B-4698-9885-4887AABBDD57}" srcOrd="0" destOrd="0" parTransId="{EE32CF46-EED8-4E33-A30B-1B9CE43A830E}" sibTransId="{2E818FA1-E4DE-4912-91EF-194D987720A2}"/>
    <dgm:cxn modelId="{0607C464-87B2-4232-A19E-C2DDC19A82FB}" type="presOf" srcId="{F9CAD34E-2F8F-4193-A40E-2D7051DD5AEA}" destId="{D5346508-0C7F-4AAC-9F6B-E3D1AB5EDEFE}" srcOrd="0" destOrd="0" presId="urn:microsoft.com/office/officeart/2005/8/layout/vList2"/>
    <dgm:cxn modelId="{C917E266-469C-474E-86A5-4FE76CB4AADA}" type="presOf" srcId="{0A9E6100-447B-4698-9885-4887AABBDD57}" destId="{09D6247D-BE76-4C07-903F-6E90066E9EFA}" srcOrd="0" destOrd="0" presId="urn:microsoft.com/office/officeart/2005/8/layout/vList2"/>
    <dgm:cxn modelId="{4855C56E-F90A-4883-9802-9E4F8F98D581}" type="presOf" srcId="{AA8695BA-DB9B-47D4-A482-8994700185C7}" destId="{1EACE5C0-50D3-449D-9FEE-41928D873A55}" srcOrd="0" destOrd="0" presId="urn:microsoft.com/office/officeart/2005/8/layout/vList2"/>
    <dgm:cxn modelId="{F95C4552-3428-47B9-A89C-96DC6C5C906E}" type="presOf" srcId="{A9018B88-D4AA-4E14-AF12-4669AB9E0E53}" destId="{C9754DAB-3BBE-4689-B552-9A2A3FE2B6CD}" srcOrd="0" destOrd="0" presId="urn:microsoft.com/office/officeart/2005/8/layout/vList2"/>
    <dgm:cxn modelId="{E861E052-B632-48AD-9794-49AE87DAD103}" type="presOf" srcId="{27CFBC15-2EE6-4B2A-9A38-37301165B92C}" destId="{9625611E-DB63-4D62-A63A-FB9A94DE7FF5}" srcOrd="0" destOrd="0" presId="urn:microsoft.com/office/officeart/2005/8/layout/vList2"/>
    <dgm:cxn modelId="{3A938E76-5DA9-452F-B342-3A1554E7A1EB}" srcId="{F9CAD34E-2F8F-4193-A40E-2D7051DD5AEA}" destId="{470B554C-A1F8-4FBD-B056-C43AB172211C}" srcOrd="1" destOrd="0" parTransId="{A56D2DC2-5F1F-404D-8F46-EC4AED041E5A}" sibTransId="{66B11CC4-F4CA-4A45-8589-A47A6CC498B6}"/>
    <dgm:cxn modelId="{D3A35958-DE2B-462E-BCB2-2339D8D50100}" type="presOf" srcId="{82908079-89E5-4FD0-9E4F-86D3090DD55F}" destId="{42B1479D-79DC-465B-A55F-3ED5A7BFDF6C}" srcOrd="0" destOrd="0" presId="urn:microsoft.com/office/officeart/2005/8/layout/vList2"/>
    <dgm:cxn modelId="{1A2D4A7A-41C0-4CA0-955F-74F7D621AA8C}" srcId="{27CFBC15-2EE6-4B2A-9A38-37301165B92C}" destId="{E45FEC4E-43BA-4E46-BB32-BBD938FAD52A}" srcOrd="0" destOrd="0" parTransId="{F2467302-8DD5-41E1-9F5D-77F438303783}" sibTransId="{74B6248E-493C-4BF0-A152-D8DE1193CDF0}"/>
    <dgm:cxn modelId="{F6B4B784-BCC1-47B3-A0A8-F756F85CCCA3}" srcId="{64FCDB7C-5C8B-4FBC-BD77-3C4A2FDC2CE4}" destId="{327ED4B5-7F4F-4FEF-97E6-E0E85988C51C}" srcOrd="1" destOrd="0" parTransId="{40452C16-D9EB-41BD-B7F2-7A049DADB75E}" sibTransId="{3DB2AE93-BDA1-418C-9410-602D4F2D44A4}"/>
    <dgm:cxn modelId="{87A84D9A-6292-443B-8A25-B54DE987AAA7}" srcId="{E45FEC4E-43BA-4E46-BB32-BBD938FAD52A}" destId="{14B2D535-C0F0-49C2-9085-B55416D540D8}" srcOrd="0" destOrd="0" parTransId="{D03027C0-5F1F-454D-BCAD-B577BDF3F326}" sibTransId="{A34D76A3-3643-451C-9CC4-53791A59F834}"/>
    <dgm:cxn modelId="{7110A5BC-31D2-44EA-B0D6-45BD8ECC29AD}" srcId="{27CFBC15-2EE6-4B2A-9A38-37301165B92C}" destId="{64FCDB7C-5C8B-4FBC-BD77-3C4A2FDC2CE4}" srcOrd="2" destOrd="0" parTransId="{A4523C2A-F816-4F66-A5BB-03F0AA5FB442}" sibTransId="{7B5E723E-420E-4C77-99D1-9BB47C7D5EA8}"/>
    <dgm:cxn modelId="{3C976ABE-077B-4A18-BC87-725FF598A48F}" type="presOf" srcId="{14B2D535-C0F0-49C2-9085-B55416D540D8}" destId="{BFFD7EC0-7FDB-47E5-A6C2-0DCDF300E9E6}" srcOrd="0" destOrd="0" presId="urn:microsoft.com/office/officeart/2005/8/layout/vList2"/>
    <dgm:cxn modelId="{3C17B1C4-194B-41B9-95F3-17FD5A9D9179}" type="presOf" srcId="{23EFC000-E363-4D14-88D5-84F4469A62E0}" destId="{BFFD7EC0-7FDB-47E5-A6C2-0DCDF300E9E6}" srcOrd="0" destOrd="1" presId="urn:microsoft.com/office/officeart/2005/8/layout/vList2"/>
    <dgm:cxn modelId="{A3E24ECF-6F5B-4931-A5C5-FA8974B94CDC}" type="presOf" srcId="{64FCDB7C-5C8B-4FBC-BD77-3C4A2FDC2CE4}" destId="{9097FD4F-880F-4561-A766-29BD5ED363EB}" srcOrd="0" destOrd="0" presId="urn:microsoft.com/office/officeart/2005/8/layout/vList2"/>
    <dgm:cxn modelId="{810AAAD8-B689-4CDC-8423-B2E2ABF31D36}" type="presOf" srcId="{52B7F1B1-F68C-4B22-A54E-15D85E64EA80}" destId="{1EACE5C0-50D3-449D-9FEE-41928D873A55}" srcOrd="0" destOrd="1" presId="urn:microsoft.com/office/officeart/2005/8/layout/vList2"/>
    <dgm:cxn modelId="{4FDF32E9-1B0F-4DC8-96BF-707FE39BC2AB}" srcId="{82908079-89E5-4FD0-9E4F-86D3090DD55F}" destId="{52B7F1B1-F68C-4B22-A54E-15D85E64EA80}" srcOrd="1" destOrd="0" parTransId="{65D8EA38-7EF5-4938-B509-776DA8C8021D}" sibTransId="{9AAAA626-BD34-42A5-809B-EA91384EB55A}"/>
    <dgm:cxn modelId="{42986790-4AB2-40AD-A18F-347058E73C1F}" type="presParOf" srcId="{9625611E-DB63-4D62-A63A-FB9A94DE7FF5}" destId="{7EB2C191-EC40-4BF2-8B3F-5B0DA52D2774}" srcOrd="0" destOrd="0" presId="urn:microsoft.com/office/officeart/2005/8/layout/vList2"/>
    <dgm:cxn modelId="{E4A039A6-1EE7-4106-87E6-D325FB517136}" type="presParOf" srcId="{9625611E-DB63-4D62-A63A-FB9A94DE7FF5}" destId="{BFFD7EC0-7FDB-47E5-A6C2-0DCDF300E9E6}" srcOrd="1" destOrd="0" presId="urn:microsoft.com/office/officeart/2005/8/layout/vList2"/>
    <dgm:cxn modelId="{86B62C32-FE28-4AD3-8DB7-515FA6238090}" type="presParOf" srcId="{9625611E-DB63-4D62-A63A-FB9A94DE7FF5}" destId="{42B1479D-79DC-465B-A55F-3ED5A7BFDF6C}" srcOrd="2" destOrd="0" presId="urn:microsoft.com/office/officeart/2005/8/layout/vList2"/>
    <dgm:cxn modelId="{9D58BBA5-E0A4-44FF-96E1-BEF045DEFC9E}" type="presParOf" srcId="{9625611E-DB63-4D62-A63A-FB9A94DE7FF5}" destId="{1EACE5C0-50D3-449D-9FEE-41928D873A55}" srcOrd="3" destOrd="0" presId="urn:microsoft.com/office/officeart/2005/8/layout/vList2"/>
    <dgm:cxn modelId="{AD7B9454-AC38-43ED-94B4-F7B7971481D1}" type="presParOf" srcId="{9625611E-DB63-4D62-A63A-FB9A94DE7FF5}" destId="{9097FD4F-880F-4561-A766-29BD5ED363EB}" srcOrd="4" destOrd="0" presId="urn:microsoft.com/office/officeart/2005/8/layout/vList2"/>
    <dgm:cxn modelId="{1585AD43-6265-4330-9290-0EC8E8DAF9D5}" type="presParOf" srcId="{9625611E-DB63-4D62-A63A-FB9A94DE7FF5}" destId="{09D6247D-BE76-4C07-903F-6E90066E9EFA}" srcOrd="5" destOrd="0" presId="urn:microsoft.com/office/officeart/2005/8/layout/vList2"/>
    <dgm:cxn modelId="{6A99F25B-18D4-4D30-B460-82765B59B101}" type="presParOf" srcId="{9625611E-DB63-4D62-A63A-FB9A94DE7FF5}" destId="{D5346508-0C7F-4AAC-9F6B-E3D1AB5EDEFE}" srcOrd="6" destOrd="0" presId="urn:microsoft.com/office/officeart/2005/8/layout/vList2"/>
    <dgm:cxn modelId="{89F9A601-1C94-4FC9-B822-5D7B01694BCB}" type="presParOf" srcId="{9625611E-DB63-4D62-A63A-FB9A94DE7FF5}" destId="{C9754DAB-3BBE-4689-B552-9A2A3FE2B6C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0E994E-E986-49C2-9B18-C8E1CDD922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B592F7-1771-419F-B53A-14103109AA08}">
      <dgm:prSet/>
      <dgm:spPr/>
      <dgm:t>
        <a:bodyPr/>
        <a:lstStyle/>
        <a:p>
          <a:r>
            <a:rPr lang="en-IN"/>
            <a:t>Convolutional Neural Networks is the standard form of neural network architecture for solving tasks associated with images.</a:t>
          </a:r>
          <a:endParaRPr lang="en-US"/>
        </a:p>
      </dgm:t>
    </dgm:pt>
    <dgm:pt modelId="{BB6E6B30-3A7D-4F20-93F0-75998D4D9178}" type="parTrans" cxnId="{20B77FAC-1D7C-4E99-8EB6-87117581D293}">
      <dgm:prSet/>
      <dgm:spPr/>
      <dgm:t>
        <a:bodyPr/>
        <a:lstStyle/>
        <a:p>
          <a:endParaRPr lang="en-US"/>
        </a:p>
      </dgm:t>
    </dgm:pt>
    <dgm:pt modelId="{008667AE-6448-4B0D-BE9E-EA00131551A1}" type="sibTrans" cxnId="{20B77FAC-1D7C-4E99-8EB6-87117581D293}">
      <dgm:prSet/>
      <dgm:spPr/>
      <dgm:t>
        <a:bodyPr/>
        <a:lstStyle/>
        <a:p>
          <a:endParaRPr lang="en-US"/>
        </a:p>
      </dgm:t>
    </dgm:pt>
    <dgm:pt modelId="{9B30D06D-5473-42A5-9E33-09531163AD50}">
      <dgm:prSet/>
      <dgm:spPr/>
      <dgm:t>
        <a:bodyPr/>
        <a:lstStyle/>
        <a:p>
          <a:r>
            <a:rPr lang="en-IN" dirty="0"/>
            <a:t>It provide solutions for tasks such as object detection, face detection, pose estimation and more.</a:t>
          </a:r>
          <a:endParaRPr lang="en-US" dirty="0"/>
        </a:p>
      </dgm:t>
    </dgm:pt>
    <dgm:pt modelId="{CE6D2766-B613-4A68-AF3C-4454DA232059}" type="parTrans" cxnId="{3EBCAF84-60EA-4637-8637-C73AD64FD227}">
      <dgm:prSet/>
      <dgm:spPr/>
      <dgm:t>
        <a:bodyPr/>
        <a:lstStyle/>
        <a:p>
          <a:endParaRPr lang="en-US"/>
        </a:p>
      </dgm:t>
    </dgm:pt>
    <dgm:pt modelId="{A1E5BBE4-65AA-46D3-9BD7-C82F52166934}" type="sibTrans" cxnId="{3EBCAF84-60EA-4637-8637-C73AD64FD227}">
      <dgm:prSet/>
      <dgm:spPr/>
      <dgm:t>
        <a:bodyPr/>
        <a:lstStyle/>
        <a:p>
          <a:endParaRPr lang="en-US"/>
        </a:p>
      </dgm:t>
    </dgm:pt>
    <dgm:pt modelId="{F70F2BF5-961E-4AAF-873B-537FAD335ECB}">
      <dgm:prSet/>
      <dgm:spPr/>
      <dgm:t>
        <a:bodyPr/>
        <a:lstStyle/>
        <a:p>
          <a:r>
            <a:rPr lang="en-IN"/>
            <a:t>A few characteristic of the CNN architecture</a:t>
          </a:r>
          <a:endParaRPr lang="en-US"/>
        </a:p>
      </dgm:t>
    </dgm:pt>
    <dgm:pt modelId="{EA82F001-7027-46CD-B50D-5735C3C5E653}" type="parTrans" cxnId="{FE23FA8E-3E9C-4558-B898-7EEE69706D82}">
      <dgm:prSet/>
      <dgm:spPr/>
      <dgm:t>
        <a:bodyPr/>
        <a:lstStyle/>
        <a:p>
          <a:endParaRPr lang="en-US"/>
        </a:p>
      </dgm:t>
    </dgm:pt>
    <dgm:pt modelId="{F3D5D555-34C9-4E22-96AE-C38B356CC664}" type="sibTrans" cxnId="{FE23FA8E-3E9C-4558-B898-7EEE69706D82}">
      <dgm:prSet/>
      <dgm:spPr/>
      <dgm:t>
        <a:bodyPr/>
        <a:lstStyle/>
        <a:p>
          <a:endParaRPr lang="en-US"/>
        </a:p>
      </dgm:t>
    </dgm:pt>
    <dgm:pt modelId="{24B2EFCA-C20A-422B-BFF9-4231E6234095}">
      <dgm:prSet/>
      <dgm:spPr/>
      <dgm:t>
        <a:bodyPr/>
        <a:lstStyle/>
        <a:p>
          <a:r>
            <a:rPr lang="en-IN"/>
            <a:t>Local Receptive Fields</a:t>
          </a:r>
          <a:endParaRPr lang="en-US"/>
        </a:p>
      </dgm:t>
    </dgm:pt>
    <dgm:pt modelId="{1228F170-3B06-40DA-AAC7-B97B4983241F}" type="parTrans" cxnId="{EFD935C9-3E25-4031-8D13-C137DC323852}">
      <dgm:prSet/>
      <dgm:spPr/>
      <dgm:t>
        <a:bodyPr/>
        <a:lstStyle/>
        <a:p>
          <a:endParaRPr lang="en-US"/>
        </a:p>
      </dgm:t>
    </dgm:pt>
    <dgm:pt modelId="{BD38769F-6F0C-4EE9-A75A-58580DCC6C93}" type="sibTrans" cxnId="{EFD935C9-3E25-4031-8D13-C137DC323852}">
      <dgm:prSet/>
      <dgm:spPr/>
      <dgm:t>
        <a:bodyPr/>
        <a:lstStyle/>
        <a:p>
          <a:endParaRPr lang="en-US"/>
        </a:p>
      </dgm:t>
    </dgm:pt>
    <dgm:pt modelId="{3174B431-4B59-4B38-812D-16B9E2A569D8}">
      <dgm:prSet/>
      <dgm:spPr/>
      <dgm:t>
        <a:bodyPr/>
        <a:lstStyle/>
        <a:p>
          <a:r>
            <a:rPr lang="en-IN"/>
            <a:t>Sub-Sampling</a:t>
          </a:r>
          <a:endParaRPr lang="en-US"/>
        </a:p>
      </dgm:t>
    </dgm:pt>
    <dgm:pt modelId="{44BEA0F3-823B-49B7-88A2-5C7DA0CB1FF6}" type="parTrans" cxnId="{09A05BB3-AC12-4F89-B793-C2B40567F35B}">
      <dgm:prSet/>
      <dgm:spPr/>
      <dgm:t>
        <a:bodyPr/>
        <a:lstStyle/>
        <a:p>
          <a:endParaRPr lang="en-US"/>
        </a:p>
      </dgm:t>
    </dgm:pt>
    <dgm:pt modelId="{222DA1B2-9801-49AE-B61F-C03B513DB639}" type="sibTrans" cxnId="{09A05BB3-AC12-4F89-B793-C2B40567F35B}">
      <dgm:prSet/>
      <dgm:spPr/>
      <dgm:t>
        <a:bodyPr/>
        <a:lstStyle/>
        <a:p>
          <a:endParaRPr lang="en-US"/>
        </a:p>
      </dgm:t>
    </dgm:pt>
    <dgm:pt modelId="{7F8D097B-8217-4636-B28E-AF305C8E85BF}">
      <dgm:prSet/>
      <dgm:spPr/>
      <dgm:t>
        <a:bodyPr/>
        <a:lstStyle/>
        <a:p>
          <a:r>
            <a:rPr lang="en-IN"/>
            <a:t>Weight Sharing</a:t>
          </a:r>
          <a:endParaRPr lang="en-US"/>
        </a:p>
      </dgm:t>
    </dgm:pt>
    <dgm:pt modelId="{822327AC-F00E-419D-B480-81152B6B5172}" type="parTrans" cxnId="{A991EBDF-6541-405F-841F-06DA769438DC}">
      <dgm:prSet/>
      <dgm:spPr/>
      <dgm:t>
        <a:bodyPr/>
        <a:lstStyle/>
        <a:p>
          <a:endParaRPr lang="en-US"/>
        </a:p>
      </dgm:t>
    </dgm:pt>
    <dgm:pt modelId="{B9F4147F-C6A8-4FEB-A34D-92D994F6976A}" type="sibTrans" cxnId="{A991EBDF-6541-405F-841F-06DA769438DC}">
      <dgm:prSet/>
      <dgm:spPr/>
      <dgm:t>
        <a:bodyPr/>
        <a:lstStyle/>
        <a:p>
          <a:endParaRPr lang="en-US"/>
        </a:p>
      </dgm:t>
    </dgm:pt>
    <dgm:pt modelId="{E1A58912-A44A-4840-9EE8-55D363E47C52}" type="pres">
      <dgm:prSet presAssocID="{550E994E-E986-49C2-9B18-C8E1CDD92243}" presName="linear" presStyleCnt="0">
        <dgm:presLayoutVars>
          <dgm:animLvl val="lvl"/>
          <dgm:resizeHandles val="exact"/>
        </dgm:presLayoutVars>
      </dgm:prSet>
      <dgm:spPr/>
    </dgm:pt>
    <dgm:pt modelId="{DA82C817-DF8F-4FF5-B690-F2D9D057525C}" type="pres">
      <dgm:prSet presAssocID="{9DB592F7-1771-419F-B53A-14103109AA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F35F9B-1541-41A4-9604-58FCC6E8460B}" type="pres">
      <dgm:prSet presAssocID="{008667AE-6448-4B0D-BE9E-EA00131551A1}" presName="spacer" presStyleCnt="0"/>
      <dgm:spPr/>
    </dgm:pt>
    <dgm:pt modelId="{16452D03-2E9F-4C99-88C4-CECC95C87A17}" type="pres">
      <dgm:prSet presAssocID="{9B30D06D-5473-42A5-9E33-09531163AD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199D43-AA63-4F0C-B1EB-5FD3D96BEB8D}" type="pres">
      <dgm:prSet presAssocID="{A1E5BBE4-65AA-46D3-9BD7-C82F52166934}" presName="spacer" presStyleCnt="0"/>
      <dgm:spPr/>
    </dgm:pt>
    <dgm:pt modelId="{5AAC29EE-CD61-4AC5-8854-1A2D7A8DBDE7}" type="pres">
      <dgm:prSet presAssocID="{F70F2BF5-961E-4AAF-873B-537FAD335EC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F4A140A-2A7F-43EC-86D5-CAB64DA24DED}" type="pres">
      <dgm:prSet presAssocID="{F70F2BF5-961E-4AAF-873B-537FAD335EC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3B06215-B231-4D11-B710-83193DC7B715}" type="presOf" srcId="{9DB592F7-1771-419F-B53A-14103109AA08}" destId="{DA82C817-DF8F-4FF5-B690-F2D9D057525C}" srcOrd="0" destOrd="0" presId="urn:microsoft.com/office/officeart/2005/8/layout/vList2"/>
    <dgm:cxn modelId="{EA9EB73A-4E15-47C7-A3A1-F5CBC4457FAB}" type="presOf" srcId="{3174B431-4B59-4B38-812D-16B9E2A569D8}" destId="{8F4A140A-2A7F-43EC-86D5-CAB64DA24DED}" srcOrd="0" destOrd="1" presId="urn:microsoft.com/office/officeart/2005/8/layout/vList2"/>
    <dgm:cxn modelId="{E1FC1F40-8CD4-42FA-B552-9EA2B7E081A4}" type="presOf" srcId="{9B30D06D-5473-42A5-9E33-09531163AD50}" destId="{16452D03-2E9F-4C99-88C4-CECC95C87A17}" srcOrd="0" destOrd="0" presId="urn:microsoft.com/office/officeart/2005/8/layout/vList2"/>
    <dgm:cxn modelId="{6427B050-D1B4-4EDD-A4FF-C024362403DC}" type="presOf" srcId="{F70F2BF5-961E-4AAF-873B-537FAD335ECB}" destId="{5AAC29EE-CD61-4AC5-8854-1A2D7A8DBDE7}" srcOrd="0" destOrd="0" presId="urn:microsoft.com/office/officeart/2005/8/layout/vList2"/>
    <dgm:cxn modelId="{4E820E77-592E-4D21-AA62-96AAC45122E6}" type="presOf" srcId="{24B2EFCA-C20A-422B-BFF9-4231E6234095}" destId="{8F4A140A-2A7F-43EC-86D5-CAB64DA24DED}" srcOrd="0" destOrd="0" presId="urn:microsoft.com/office/officeart/2005/8/layout/vList2"/>
    <dgm:cxn modelId="{3EBCAF84-60EA-4637-8637-C73AD64FD227}" srcId="{550E994E-E986-49C2-9B18-C8E1CDD92243}" destId="{9B30D06D-5473-42A5-9E33-09531163AD50}" srcOrd="1" destOrd="0" parTransId="{CE6D2766-B613-4A68-AF3C-4454DA232059}" sibTransId="{A1E5BBE4-65AA-46D3-9BD7-C82F52166934}"/>
    <dgm:cxn modelId="{FE23FA8E-3E9C-4558-B898-7EEE69706D82}" srcId="{550E994E-E986-49C2-9B18-C8E1CDD92243}" destId="{F70F2BF5-961E-4AAF-873B-537FAD335ECB}" srcOrd="2" destOrd="0" parTransId="{EA82F001-7027-46CD-B50D-5735C3C5E653}" sibTransId="{F3D5D555-34C9-4E22-96AE-C38B356CC664}"/>
    <dgm:cxn modelId="{B774F5A4-E718-43E7-AFCD-1068D856ACE6}" type="presOf" srcId="{7F8D097B-8217-4636-B28E-AF305C8E85BF}" destId="{8F4A140A-2A7F-43EC-86D5-CAB64DA24DED}" srcOrd="0" destOrd="2" presId="urn:microsoft.com/office/officeart/2005/8/layout/vList2"/>
    <dgm:cxn modelId="{6248BAAA-DFB2-463B-90BE-DC280EC43A25}" type="presOf" srcId="{550E994E-E986-49C2-9B18-C8E1CDD92243}" destId="{E1A58912-A44A-4840-9EE8-55D363E47C52}" srcOrd="0" destOrd="0" presId="urn:microsoft.com/office/officeart/2005/8/layout/vList2"/>
    <dgm:cxn modelId="{20B77FAC-1D7C-4E99-8EB6-87117581D293}" srcId="{550E994E-E986-49C2-9B18-C8E1CDD92243}" destId="{9DB592F7-1771-419F-B53A-14103109AA08}" srcOrd="0" destOrd="0" parTransId="{BB6E6B30-3A7D-4F20-93F0-75998D4D9178}" sibTransId="{008667AE-6448-4B0D-BE9E-EA00131551A1}"/>
    <dgm:cxn modelId="{09A05BB3-AC12-4F89-B793-C2B40567F35B}" srcId="{F70F2BF5-961E-4AAF-873B-537FAD335ECB}" destId="{3174B431-4B59-4B38-812D-16B9E2A569D8}" srcOrd="1" destOrd="0" parTransId="{44BEA0F3-823B-49B7-88A2-5C7DA0CB1FF6}" sibTransId="{222DA1B2-9801-49AE-B61F-C03B513DB639}"/>
    <dgm:cxn modelId="{EFD935C9-3E25-4031-8D13-C137DC323852}" srcId="{F70F2BF5-961E-4AAF-873B-537FAD335ECB}" destId="{24B2EFCA-C20A-422B-BFF9-4231E6234095}" srcOrd="0" destOrd="0" parTransId="{1228F170-3B06-40DA-AAC7-B97B4983241F}" sibTransId="{BD38769F-6F0C-4EE9-A75A-58580DCC6C93}"/>
    <dgm:cxn modelId="{A991EBDF-6541-405F-841F-06DA769438DC}" srcId="{F70F2BF5-961E-4AAF-873B-537FAD335ECB}" destId="{7F8D097B-8217-4636-B28E-AF305C8E85BF}" srcOrd="2" destOrd="0" parTransId="{822327AC-F00E-419D-B480-81152B6B5172}" sibTransId="{B9F4147F-C6A8-4FEB-A34D-92D994F6976A}"/>
    <dgm:cxn modelId="{49E8A4E3-6AC7-4E5E-94F9-57E2E559BBC9}" type="presParOf" srcId="{E1A58912-A44A-4840-9EE8-55D363E47C52}" destId="{DA82C817-DF8F-4FF5-B690-F2D9D057525C}" srcOrd="0" destOrd="0" presId="urn:microsoft.com/office/officeart/2005/8/layout/vList2"/>
    <dgm:cxn modelId="{D1019BC8-B7EF-4894-813C-D70C3E060664}" type="presParOf" srcId="{E1A58912-A44A-4840-9EE8-55D363E47C52}" destId="{8CF35F9B-1541-41A4-9604-58FCC6E8460B}" srcOrd="1" destOrd="0" presId="urn:microsoft.com/office/officeart/2005/8/layout/vList2"/>
    <dgm:cxn modelId="{AF865619-7A38-4CDA-B26B-ED355170D006}" type="presParOf" srcId="{E1A58912-A44A-4840-9EE8-55D363E47C52}" destId="{16452D03-2E9F-4C99-88C4-CECC95C87A17}" srcOrd="2" destOrd="0" presId="urn:microsoft.com/office/officeart/2005/8/layout/vList2"/>
    <dgm:cxn modelId="{49AA12BA-E923-4703-9072-9E54C278679A}" type="presParOf" srcId="{E1A58912-A44A-4840-9EE8-55D363E47C52}" destId="{8E199D43-AA63-4F0C-B1EB-5FD3D96BEB8D}" srcOrd="3" destOrd="0" presId="urn:microsoft.com/office/officeart/2005/8/layout/vList2"/>
    <dgm:cxn modelId="{0F02A5F0-23F2-4662-AB2F-091FF0252ED8}" type="presParOf" srcId="{E1A58912-A44A-4840-9EE8-55D363E47C52}" destId="{5AAC29EE-CD61-4AC5-8854-1A2D7A8DBDE7}" srcOrd="4" destOrd="0" presId="urn:microsoft.com/office/officeart/2005/8/layout/vList2"/>
    <dgm:cxn modelId="{C9FCBFAF-C866-4235-9FB5-B683EFABB8C2}" type="presParOf" srcId="{E1A58912-A44A-4840-9EE8-55D363E47C52}" destId="{8F4A140A-2A7F-43EC-86D5-CAB64DA24DE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31CCE5-605F-47C9-B5F1-10080D58F11C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44192D-573B-4087-9E84-713905798BF3}">
      <dgm:prSet/>
      <dgm:spPr/>
      <dgm:t>
        <a:bodyPr/>
        <a:lstStyle/>
        <a:p>
          <a:r>
            <a:rPr lang="en-US" dirty="0"/>
            <a:t>Layer C1</a:t>
          </a:r>
        </a:p>
      </dgm:t>
    </dgm:pt>
    <dgm:pt modelId="{5A3D2B26-1E79-483E-8F03-65E078F4AD37}" type="parTrans" cxnId="{4FB708EA-AA89-4AD6-AF45-CE09042EB94F}">
      <dgm:prSet/>
      <dgm:spPr/>
      <dgm:t>
        <a:bodyPr/>
        <a:lstStyle/>
        <a:p>
          <a:endParaRPr lang="en-US"/>
        </a:p>
      </dgm:t>
    </dgm:pt>
    <dgm:pt modelId="{0BB50FF1-4E99-4FEB-9336-C521515C8ECF}" type="sibTrans" cxnId="{4FB708EA-AA89-4AD6-AF45-CE09042EB94F}">
      <dgm:prSet/>
      <dgm:spPr/>
      <dgm:t>
        <a:bodyPr/>
        <a:lstStyle/>
        <a:p>
          <a:endParaRPr lang="en-US"/>
        </a:p>
      </dgm:t>
    </dgm:pt>
    <dgm:pt modelId="{031608A5-79BC-4B7A-87AB-1E23A050D987}">
      <dgm:prSet/>
      <dgm:spPr/>
      <dgm:t>
        <a:bodyPr/>
        <a:lstStyle/>
        <a:p>
          <a:r>
            <a:rPr lang="en-US" dirty="0"/>
            <a:t>A convolutional layer with 6 feature maps of size 28x28</a:t>
          </a:r>
        </a:p>
      </dgm:t>
    </dgm:pt>
    <dgm:pt modelId="{DB3C2EAE-7DF7-4326-8267-2F37D68DD854}" type="parTrans" cxnId="{08879A38-B4E8-433A-93A3-6A82377EE450}">
      <dgm:prSet/>
      <dgm:spPr/>
      <dgm:t>
        <a:bodyPr/>
        <a:lstStyle/>
        <a:p>
          <a:endParaRPr lang="en-US"/>
        </a:p>
      </dgm:t>
    </dgm:pt>
    <dgm:pt modelId="{E3B4A86C-8835-4488-AA06-725B6A3714A5}" type="sibTrans" cxnId="{08879A38-B4E8-433A-93A3-6A82377EE450}">
      <dgm:prSet/>
      <dgm:spPr/>
      <dgm:t>
        <a:bodyPr/>
        <a:lstStyle/>
        <a:p>
          <a:endParaRPr lang="en-US"/>
        </a:p>
      </dgm:t>
    </dgm:pt>
    <dgm:pt modelId="{9EA693CD-F8A3-4428-97A7-419ED19421E4}">
      <dgm:prSet/>
      <dgm:spPr/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Each unit in each feature map is connected in a similar way as C1 and S2</a:t>
          </a:r>
          <a:endParaRPr lang="en-US" dirty="0"/>
        </a:p>
      </dgm:t>
    </dgm:pt>
    <dgm:pt modelId="{C9F7345B-85F2-415C-9B20-9F5B8B6F373A}" type="parTrans" cxnId="{432FF8E4-B88D-4F79-8FA0-0A398F42B9E6}">
      <dgm:prSet/>
      <dgm:spPr/>
      <dgm:t>
        <a:bodyPr/>
        <a:lstStyle/>
        <a:p>
          <a:endParaRPr lang="en-US"/>
        </a:p>
      </dgm:t>
    </dgm:pt>
    <dgm:pt modelId="{F94B2FEB-8733-4DEE-9E3C-156E63D5568F}" type="sibTrans" cxnId="{432FF8E4-B88D-4F79-8FA0-0A398F42B9E6}">
      <dgm:prSet/>
      <dgm:spPr/>
      <dgm:t>
        <a:bodyPr/>
        <a:lstStyle/>
        <a:p>
          <a:endParaRPr lang="en-US"/>
        </a:p>
      </dgm:t>
    </dgm:pt>
    <dgm:pt modelId="{0851B3A8-A2A2-44AB-9539-A78F8831339F}">
      <dgm:prSet/>
      <dgm:spPr/>
      <dgm:t>
        <a:bodyPr/>
        <a:lstStyle/>
        <a:p>
          <a:r>
            <a:rPr lang="en-US" dirty="0"/>
            <a:t>C1 contains 156 trainable parameters and 122,304 connections.</a:t>
          </a:r>
        </a:p>
      </dgm:t>
    </dgm:pt>
    <dgm:pt modelId="{E81A9140-555A-4853-B7C2-09EA70E8BFF7}" type="parTrans" cxnId="{0E26E65E-259B-4E73-B5DC-6CE31892BF2B}">
      <dgm:prSet/>
      <dgm:spPr/>
      <dgm:t>
        <a:bodyPr/>
        <a:lstStyle/>
        <a:p>
          <a:endParaRPr lang="en-US"/>
        </a:p>
      </dgm:t>
    </dgm:pt>
    <dgm:pt modelId="{D26DD04C-2589-4EF4-928A-E73BE5A4EFBB}" type="sibTrans" cxnId="{0E26E65E-259B-4E73-B5DC-6CE31892BF2B}">
      <dgm:prSet/>
      <dgm:spPr/>
      <dgm:t>
        <a:bodyPr/>
        <a:lstStyle/>
        <a:p>
          <a:endParaRPr lang="en-US"/>
        </a:p>
      </dgm:t>
    </dgm:pt>
    <dgm:pt modelId="{4332D363-C236-4EDB-9F02-A284ED22CB9C}">
      <dgm:prSet/>
      <dgm:spPr/>
      <dgm:t>
        <a:bodyPr/>
        <a:lstStyle/>
        <a:p>
          <a:r>
            <a:rPr lang="en-US" dirty="0"/>
            <a:t>Layer S2</a:t>
          </a:r>
        </a:p>
      </dgm:t>
    </dgm:pt>
    <dgm:pt modelId="{1BEA8DFF-453F-4312-9612-2C298E85BECA}" type="parTrans" cxnId="{25AB5CEA-DAAB-40CA-A186-DA8E0794AA5E}">
      <dgm:prSet/>
      <dgm:spPr/>
      <dgm:t>
        <a:bodyPr/>
        <a:lstStyle/>
        <a:p>
          <a:endParaRPr lang="en-US"/>
        </a:p>
      </dgm:t>
    </dgm:pt>
    <dgm:pt modelId="{084A6BB7-7507-4BAF-895F-9CFBCDB3E0C7}" type="sibTrans" cxnId="{25AB5CEA-DAAB-40CA-A186-DA8E0794AA5E}">
      <dgm:prSet/>
      <dgm:spPr/>
      <dgm:t>
        <a:bodyPr/>
        <a:lstStyle/>
        <a:p>
          <a:endParaRPr lang="en-US"/>
        </a:p>
      </dgm:t>
    </dgm:pt>
    <dgm:pt modelId="{21638BA7-D9F2-41C5-9D76-5EE1FCFC8413}">
      <dgm:prSet/>
      <dgm:spPr/>
      <dgm:t>
        <a:bodyPr/>
        <a:lstStyle/>
        <a:p>
          <a:r>
            <a:rPr lang="en-US" dirty="0"/>
            <a:t>A subsampling layer with 6 feature maps of size 14x14</a:t>
          </a:r>
        </a:p>
      </dgm:t>
    </dgm:pt>
    <dgm:pt modelId="{0DD24732-40DC-4AF1-A644-124620CA9FE1}" type="parTrans" cxnId="{B0F4B2AC-865B-49DF-93BD-03A5B900FD81}">
      <dgm:prSet/>
      <dgm:spPr/>
      <dgm:t>
        <a:bodyPr/>
        <a:lstStyle/>
        <a:p>
          <a:endParaRPr lang="en-US"/>
        </a:p>
      </dgm:t>
    </dgm:pt>
    <dgm:pt modelId="{A0D87687-01BE-4253-AD36-765AE1422648}" type="sibTrans" cxnId="{B0F4B2AC-865B-49DF-93BD-03A5B900FD81}">
      <dgm:prSet/>
      <dgm:spPr/>
      <dgm:t>
        <a:bodyPr/>
        <a:lstStyle/>
        <a:p>
          <a:endParaRPr lang="en-US"/>
        </a:p>
      </dgm:t>
    </dgm:pt>
    <dgm:pt modelId="{D1A2AF9C-9700-47C1-85A2-816D6E9F5CCD}">
      <dgm:prSet/>
      <dgm:spPr/>
      <dgm:t>
        <a:bodyPr/>
        <a:lstStyle/>
        <a:p>
          <a:r>
            <a:rPr lang="en-US" dirty="0"/>
            <a:t>Each unit in each feature map is connected to a 2x2 neighborhood in the corresponding feature map in C1</a:t>
          </a:r>
        </a:p>
      </dgm:t>
    </dgm:pt>
    <dgm:pt modelId="{ECC5B383-59F0-449E-BAE7-9051688BFA20}" type="parTrans" cxnId="{C06DCF26-E675-4E11-BBA1-40B437DD8DAC}">
      <dgm:prSet/>
      <dgm:spPr/>
      <dgm:t>
        <a:bodyPr/>
        <a:lstStyle/>
        <a:p>
          <a:endParaRPr lang="en-US"/>
        </a:p>
      </dgm:t>
    </dgm:pt>
    <dgm:pt modelId="{14A6524A-8B47-4482-82C4-031B73BD6CBB}" type="sibTrans" cxnId="{C06DCF26-E675-4E11-BBA1-40B437DD8DAC}">
      <dgm:prSet/>
      <dgm:spPr/>
      <dgm:t>
        <a:bodyPr/>
        <a:lstStyle/>
        <a:p>
          <a:endParaRPr lang="en-US"/>
        </a:p>
      </dgm:t>
    </dgm:pt>
    <dgm:pt modelId="{E2FA97CB-F5D6-4E34-A3C0-178E5230F985}">
      <dgm:prSet/>
      <dgm:spPr/>
      <dgm:t>
        <a:bodyPr/>
        <a:lstStyle/>
        <a:p>
          <a:r>
            <a:rPr lang="en-US" dirty="0"/>
            <a:t>Layer C3</a:t>
          </a:r>
        </a:p>
      </dgm:t>
    </dgm:pt>
    <dgm:pt modelId="{9B555B36-DBEE-45C0-B912-499369A8F79A}" type="parTrans" cxnId="{7F62EA52-F701-4C64-A746-3CB554AEF266}">
      <dgm:prSet/>
      <dgm:spPr/>
      <dgm:t>
        <a:bodyPr/>
        <a:lstStyle/>
        <a:p>
          <a:endParaRPr lang="en-US"/>
        </a:p>
      </dgm:t>
    </dgm:pt>
    <dgm:pt modelId="{F997CDB6-564C-4D0A-88AE-375BA7043A1E}" type="sibTrans" cxnId="{7F62EA52-F701-4C64-A746-3CB554AEF266}">
      <dgm:prSet/>
      <dgm:spPr/>
      <dgm:t>
        <a:bodyPr/>
        <a:lstStyle/>
        <a:p>
          <a:endParaRPr lang="en-US"/>
        </a:p>
      </dgm:t>
    </dgm:pt>
    <dgm:pt modelId="{A324938F-2B18-451B-939E-7C5CF0799FD8}">
      <dgm:prSet/>
      <dgm:spPr/>
      <dgm:t>
        <a:bodyPr/>
        <a:lstStyle/>
        <a:p>
          <a:r>
            <a:rPr lang="en-US" dirty="0"/>
            <a:t>A convolutional layer with 16 feature maps of size 10x10</a:t>
          </a:r>
        </a:p>
      </dgm:t>
    </dgm:pt>
    <dgm:pt modelId="{FD49E646-4FCC-42B3-BB93-2E18E51D67B0}" type="parTrans" cxnId="{598FF1F3-CFD8-4832-BF35-43CE33183E0D}">
      <dgm:prSet/>
      <dgm:spPr/>
      <dgm:t>
        <a:bodyPr/>
        <a:lstStyle/>
        <a:p>
          <a:endParaRPr lang="en-US"/>
        </a:p>
      </dgm:t>
    </dgm:pt>
    <dgm:pt modelId="{50A61B47-4E4C-4171-83BF-B862C4A58221}" type="sibTrans" cxnId="{598FF1F3-CFD8-4832-BF35-43CE33183E0D}">
      <dgm:prSet/>
      <dgm:spPr/>
      <dgm:t>
        <a:bodyPr/>
        <a:lstStyle/>
        <a:p>
          <a:endParaRPr lang="en-US"/>
        </a:p>
      </dgm:t>
    </dgm:pt>
    <dgm:pt modelId="{1236D451-9A52-41CB-BF59-899DEFB26B84}">
      <dgm:prSet/>
      <dgm:spPr/>
      <dgm:t>
        <a:bodyPr/>
        <a:lstStyle/>
        <a:p>
          <a:r>
            <a:rPr lang="en-US" dirty="0"/>
            <a:t>Each unit is connected to several 5x5 neighborhoods at identical locations</a:t>
          </a:r>
        </a:p>
      </dgm:t>
    </dgm:pt>
    <dgm:pt modelId="{CC6C777C-9C01-4E0C-966E-5878C08EADAD}" type="parTrans" cxnId="{46AFD3E8-2874-4552-98BA-2B3ADF333A5D}">
      <dgm:prSet/>
      <dgm:spPr/>
      <dgm:t>
        <a:bodyPr/>
        <a:lstStyle/>
        <a:p>
          <a:endParaRPr lang="en-US"/>
        </a:p>
      </dgm:t>
    </dgm:pt>
    <dgm:pt modelId="{49D2FAE0-EE51-47A7-94A6-F29EC714AE08}" type="sibTrans" cxnId="{46AFD3E8-2874-4552-98BA-2B3ADF333A5D}">
      <dgm:prSet/>
      <dgm:spPr/>
      <dgm:t>
        <a:bodyPr/>
        <a:lstStyle/>
        <a:p>
          <a:endParaRPr lang="en-US"/>
        </a:p>
      </dgm:t>
    </dgm:pt>
    <dgm:pt modelId="{457010FC-1F37-4E93-B7F4-F7288BCBEFBE}" type="pres">
      <dgm:prSet presAssocID="{3B31CCE5-605F-47C9-B5F1-10080D58F11C}" presName="linear" presStyleCnt="0">
        <dgm:presLayoutVars>
          <dgm:dir/>
          <dgm:animLvl val="lvl"/>
          <dgm:resizeHandles val="exact"/>
        </dgm:presLayoutVars>
      </dgm:prSet>
      <dgm:spPr/>
    </dgm:pt>
    <dgm:pt modelId="{0344FF47-2304-403E-9B1D-6F5A7BF8E59D}" type="pres">
      <dgm:prSet presAssocID="{CD44192D-573B-4087-9E84-713905798BF3}" presName="parentLin" presStyleCnt="0"/>
      <dgm:spPr/>
    </dgm:pt>
    <dgm:pt modelId="{94772359-0241-42FB-B1E8-58CF3B141063}" type="pres">
      <dgm:prSet presAssocID="{CD44192D-573B-4087-9E84-713905798BF3}" presName="parentLeftMargin" presStyleLbl="node1" presStyleIdx="0" presStyleCnt="3"/>
      <dgm:spPr/>
    </dgm:pt>
    <dgm:pt modelId="{D6AB853A-D353-4985-A705-A541FD240EF6}" type="pres">
      <dgm:prSet presAssocID="{CD44192D-573B-4087-9E84-713905798B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879864-8E61-4845-BF67-A61E7268FCE3}" type="pres">
      <dgm:prSet presAssocID="{CD44192D-573B-4087-9E84-713905798BF3}" presName="negativeSpace" presStyleCnt="0"/>
      <dgm:spPr/>
    </dgm:pt>
    <dgm:pt modelId="{EC8BC459-64C6-4A18-9664-7EE0968F2E0F}" type="pres">
      <dgm:prSet presAssocID="{CD44192D-573B-4087-9E84-713905798BF3}" presName="childText" presStyleLbl="conFgAcc1" presStyleIdx="0" presStyleCnt="3">
        <dgm:presLayoutVars>
          <dgm:bulletEnabled val="1"/>
        </dgm:presLayoutVars>
      </dgm:prSet>
      <dgm:spPr/>
    </dgm:pt>
    <dgm:pt modelId="{1403D92A-AE4D-4F24-8E80-DCC56BF66CCD}" type="pres">
      <dgm:prSet presAssocID="{0BB50FF1-4E99-4FEB-9336-C521515C8ECF}" presName="spaceBetweenRectangles" presStyleCnt="0"/>
      <dgm:spPr/>
    </dgm:pt>
    <dgm:pt modelId="{D2A1B7BE-6035-477B-9BDA-7ECD17DC9F61}" type="pres">
      <dgm:prSet presAssocID="{4332D363-C236-4EDB-9F02-A284ED22CB9C}" presName="parentLin" presStyleCnt="0"/>
      <dgm:spPr/>
    </dgm:pt>
    <dgm:pt modelId="{A94793E6-1E09-4862-BA8A-625E545379EC}" type="pres">
      <dgm:prSet presAssocID="{4332D363-C236-4EDB-9F02-A284ED22CB9C}" presName="parentLeftMargin" presStyleLbl="node1" presStyleIdx="0" presStyleCnt="3"/>
      <dgm:spPr/>
    </dgm:pt>
    <dgm:pt modelId="{0A991D0B-94B9-4672-ACFD-FDAB800A546F}" type="pres">
      <dgm:prSet presAssocID="{4332D363-C236-4EDB-9F02-A284ED22CB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1DB0185-7B72-4D20-8BE7-3824F30319FC}" type="pres">
      <dgm:prSet presAssocID="{4332D363-C236-4EDB-9F02-A284ED22CB9C}" presName="negativeSpace" presStyleCnt="0"/>
      <dgm:spPr/>
    </dgm:pt>
    <dgm:pt modelId="{A20104C0-5263-456C-B391-EB4801649CDF}" type="pres">
      <dgm:prSet presAssocID="{4332D363-C236-4EDB-9F02-A284ED22CB9C}" presName="childText" presStyleLbl="conFgAcc1" presStyleIdx="1" presStyleCnt="3">
        <dgm:presLayoutVars>
          <dgm:bulletEnabled val="1"/>
        </dgm:presLayoutVars>
      </dgm:prSet>
      <dgm:spPr/>
    </dgm:pt>
    <dgm:pt modelId="{CDC75647-52F7-481A-A0E2-3273DB7223D5}" type="pres">
      <dgm:prSet presAssocID="{084A6BB7-7507-4BAF-895F-9CFBCDB3E0C7}" presName="spaceBetweenRectangles" presStyleCnt="0"/>
      <dgm:spPr/>
    </dgm:pt>
    <dgm:pt modelId="{43787FEA-86D4-4F6C-9553-25C3A7E931F8}" type="pres">
      <dgm:prSet presAssocID="{E2FA97CB-F5D6-4E34-A3C0-178E5230F985}" presName="parentLin" presStyleCnt="0"/>
      <dgm:spPr/>
    </dgm:pt>
    <dgm:pt modelId="{E82A1FDF-8754-4F4D-8A37-61A7EA4BB977}" type="pres">
      <dgm:prSet presAssocID="{E2FA97CB-F5D6-4E34-A3C0-178E5230F985}" presName="parentLeftMargin" presStyleLbl="node1" presStyleIdx="1" presStyleCnt="3"/>
      <dgm:spPr/>
    </dgm:pt>
    <dgm:pt modelId="{37A1C32F-C5B5-4551-8796-7892B73DEACF}" type="pres">
      <dgm:prSet presAssocID="{E2FA97CB-F5D6-4E34-A3C0-178E5230F98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AEFF644-29D3-4BCF-9328-2D684263D4AE}" type="pres">
      <dgm:prSet presAssocID="{E2FA97CB-F5D6-4E34-A3C0-178E5230F985}" presName="negativeSpace" presStyleCnt="0"/>
      <dgm:spPr/>
    </dgm:pt>
    <dgm:pt modelId="{163CE3C7-8F17-4930-A24A-237897C519F5}" type="pres">
      <dgm:prSet presAssocID="{E2FA97CB-F5D6-4E34-A3C0-178E5230F98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8964A03-3A81-4090-B03B-467E9C4775FF}" type="presOf" srcId="{031608A5-79BC-4B7A-87AB-1E23A050D987}" destId="{EC8BC459-64C6-4A18-9664-7EE0968F2E0F}" srcOrd="0" destOrd="0" presId="urn:microsoft.com/office/officeart/2005/8/layout/list1"/>
    <dgm:cxn modelId="{67555119-5B49-43A7-BDCB-9D9D68A53C70}" type="presOf" srcId="{3B31CCE5-605F-47C9-B5F1-10080D58F11C}" destId="{457010FC-1F37-4E93-B7F4-F7288BCBEFBE}" srcOrd="0" destOrd="0" presId="urn:microsoft.com/office/officeart/2005/8/layout/list1"/>
    <dgm:cxn modelId="{CACAA619-6870-4513-8774-1317D3E2CC27}" type="presOf" srcId="{9EA693CD-F8A3-4428-97A7-419ED19421E4}" destId="{EC8BC459-64C6-4A18-9664-7EE0968F2E0F}" srcOrd="0" destOrd="1" presId="urn:microsoft.com/office/officeart/2005/8/layout/list1"/>
    <dgm:cxn modelId="{C06DCF26-E675-4E11-BBA1-40B437DD8DAC}" srcId="{4332D363-C236-4EDB-9F02-A284ED22CB9C}" destId="{D1A2AF9C-9700-47C1-85A2-816D6E9F5CCD}" srcOrd="1" destOrd="0" parTransId="{ECC5B383-59F0-449E-BAE7-9051688BFA20}" sibTransId="{14A6524A-8B47-4482-82C4-031B73BD6CBB}"/>
    <dgm:cxn modelId="{C3E35929-FA4D-48B4-9662-56BE9278AF45}" type="presOf" srcId="{CD44192D-573B-4087-9E84-713905798BF3}" destId="{94772359-0241-42FB-B1E8-58CF3B141063}" srcOrd="0" destOrd="0" presId="urn:microsoft.com/office/officeart/2005/8/layout/list1"/>
    <dgm:cxn modelId="{A1025135-8658-4570-A070-D68DACCEECD9}" type="presOf" srcId="{1236D451-9A52-41CB-BF59-899DEFB26B84}" destId="{163CE3C7-8F17-4930-A24A-237897C519F5}" srcOrd="0" destOrd="1" presId="urn:microsoft.com/office/officeart/2005/8/layout/list1"/>
    <dgm:cxn modelId="{08879A38-B4E8-433A-93A3-6A82377EE450}" srcId="{CD44192D-573B-4087-9E84-713905798BF3}" destId="{031608A5-79BC-4B7A-87AB-1E23A050D987}" srcOrd="0" destOrd="0" parTransId="{DB3C2EAE-7DF7-4326-8267-2F37D68DD854}" sibTransId="{E3B4A86C-8835-4488-AA06-725B6A3714A5}"/>
    <dgm:cxn modelId="{BE34145E-33E5-44C6-9464-F904E716573D}" type="presOf" srcId="{E2FA97CB-F5D6-4E34-A3C0-178E5230F985}" destId="{E82A1FDF-8754-4F4D-8A37-61A7EA4BB977}" srcOrd="0" destOrd="0" presId="urn:microsoft.com/office/officeart/2005/8/layout/list1"/>
    <dgm:cxn modelId="{0E26E65E-259B-4E73-B5DC-6CE31892BF2B}" srcId="{CD44192D-573B-4087-9E84-713905798BF3}" destId="{0851B3A8-A2A2-44AB-9539-A78F8831339F}" srcOrd="2" destOrd="0" parTransId="{E81A9140-555A-4853-B7C2-09EA70E8BFF7}" sibTransId="{D26DD04C-2589-4EF4-928A-E73BE5A4EFBB}"/>
    <dgm:cxn modelId="{699FA566-E237-4E6E-AB65-F45EAA8F424E}" type="presOf" srcId="{D1A2AF9C-9700-47C1-85A2-816D6E9F5CCD}" destId="{A20104C0-5263-456C-B391-EB4801649CDF}" srcOrd="0" destOrd="1" presId="urn:microsoft.com/office/officeart/2005/8/layout/list1"/>
    <dgm:cxn modelId="{6B13164E-FDB1-4E47-BDEA-53CE1CF3B927}" type="presOf" srcId="{A324938F-2B18-451B-939E-7C5CF0799FD8}" destId="{163CE3C7-8F17-4930-A24A-237897C519F5}" srcOrd="0" destOrd="0" presId="urn:microsoft.com/office/officeart/2005/8/layout/list1"/>
    <dgm:cxn modelId="{E6109F6E-97CA-4A08-999E-DB8683DE517B}" type="presOf" srcId="{CD44192D-573B-4087-9E84-713905798BF3}" destId="{D6AB853A-D353-4985-A705-A541FD240EF6}" srcOrd="1" destOrd="0" presId="urn:microsoft.com/office/officeart/2005/8/layout/list1"/>
    <dgm:cxn modelId="{7F62EA52-F701-4C64-A746-3CB554AEF266}" srcId="{3B31CCE5-605F-47C9-B5F1-10080D58F11C}" destId="{E2FA97CB-F5D6-4E34-A3C0-178E5230F985}" srcOrd="2" destOrd="0" parTransId="{9B555B36-DBEE-45C0-B912-499369A8F79A}" sibTransId="{F997CDB6-564C-4D0A-88AE-375BA7043A1E}"/>
    <dgm:cxn modelId="{0A448C7A-505C-4FBF-815B-A0BBC01271D0}" type="presOf" srcId="{0851B3A8-A2A2-44AB-9539-A78F8831339F}" destId="{EC8BC459-64C6-4A18-9664-7EE0968F2E0F}" srcOrd="0" destOrd="2" presId="urn:microsoft.com/office/officeart/2005/8/layout/list1"/>
    <dgm:cxn modelId="{76702A9C-3189-492C-9073-CEA1329426A4}" type="presOf" srcId="{4332D363-C236-4EDB-9F02-A284ED22CB9C}" destId="{A94793E6-1E09-4862-BA8A-625E545379EC}" srcOrd="0" destOrd="0" presId="urn:microsoft.com/office/officeart/2005/8/layout/list1"/>
    <dgm:cxn modelId="{B51F4CA1-4239-4D3A-B3E3-10CCBFCA079D}" type="presOf" srcId="{E2FA97CB-F5D6-4E34-A3C0-178E5230F985}" destId="{37A1C32F-C5B5-4551-8796-7892B73DEACF}" srcOrd="1" destOrd="0" presId="urn:microsoft.com/office/officeart/2005/8/layout/list1"/>
    <dgm:cxn modelId="{B0F4B2AC-865B-49DF-93BD-03A5B900FD81}" srcId="{4332D363-C236-4EDB-9F02-A284ED22CB9C}" destId="{21638BA7-D9F2-41C5-9D76-5EE1FCFC8413}" srcOrd="0" destOrd="0" parTransId="{0DD24732-40DC-4AF1-A644-124620CA9FE1}" sibTransId="{A0D87687-01BE-4253-AD36-765AE1422648}"/>
    <dgm:cxn modelId="{140DFEAC-427D-41DE-9CD6-89674F65C437}" type="presOf" srcId="{4332D363-C236-4EDB-9F02-A284ED22CB9C}" destId="{0A991D0B-94B9-4672-ACFD-FDAB800A546F}" srcOrd="1" destOrd="0" presId="urn:microsoft.com/office/officeart/2005/8/layout/list1"/>
    <dgm:cxn modelId="{75A3D4D6-BED0-4FF6-999E-907BEE52D855}" type="presOf" srcId="{21638BA7-D9F2-41C5-9D76-5EE1FCFC8413}" destId="{A20104C0-5263-456C-B391-EB4801649CDF}" srcOrd="0" destOrd="0" presId="urn:microsoft.com/office/officeart/2005/8/layout/list1"/>
    <dgm:cxn modelId="{432FF8E4-B88D-4F79-8FA0-0A398F42B9E6}" srcId="{CD44192D-573B-4087-9E84-713905798BF3}" destId="{9EA693CD-F8A3-4428-97A7-419ED19421E4}" srcOrd="1" destOrd="0" parTransId="{C9F7345B-85F2-415C-9B20-9F5B8B6F373A}" sibTransId="{F94B2FEB-8733-4DEE-9E3C-156E63D5568F}"/>
    <dgm:cxn modelId="{46AFD3E8-2874-4552-98BA-2B3ADF333A5D}" srcId="{E2FA97CB-F5D6-4E34-A3C0-178E5230F985}" destId="{1236D451-9A52-41CB-BF59-899DEFB26B84}" srcOrd="1" destOrd="0" parTransId="{CC6C777C-9C01-4E0C-966E-5878C08EADAD}" sibTransId="{49D2FAE0-EE51-47A7-94A6-F29EC714AE08}"/>
    <dgm:cxn modelId="{4FB708EA-AA89-4AD6-AF45-CE09042EB94F}" srcId="{3B31CCE5-605F-47C9-B5F1-10080D58F11C}" destId="{CD44192D-573B-4087-9E84-713905798BF3}" srcOrd="0" destOrd="0" parTransId="{5A3D2B26-1E79-483E-8F03-65E078F4AD37}" sibTransId="{0BB50FF1-4E99-4FEB-9336-C521515C8ECF}"/>
    <dgm:cxn modelId="{25AB5CEA-DAAB-40CA-A186-DA8E0794AA5E}" srcId="{3B31CCE5-605F-47C9-B5F1-10080D58F11C}" destId="{4332D363-C236-4EDB-9F02-A284ED22CB9C}" srcOrd="1" destOrd="0" parTransId="{1BEA8DFF-453F-4312-9612-2C298E85BECA}" sibTransId="{084A6BB7-7507-4BAF-895F-9CFBCDB3E0C7}"/>
    <dgm:cxn modelId="{598FF1F3-CFD8-4832-BF35-43CE33183E0D}" srcId="{E2FA97CB-F5D6-4E34-A3C0-178E5230F985}" destId="{A324938F-2B18-451B-939E-7C5CF0799FD8}" srcOrd="0" destOrd="0" parTransId="{FD49E646-4FCC-42B3-BB93-2E18E51D67B0}" sibTransId="{50A61B47-4E4C-4171-83BF-B862C4A58221}"/>
    <dgm:cxn modelId="{7313ABEB-424B-462C-88BE-D0785DE292AF}" type="presParOf" srcId="{457010FC-1F37-4E93-B7F4-F7288BCBEFBE}" destId="{0344FF47-2304-403E-9B1D-6F5A7BF8E59D}" srcOrd="0" destOrd="0" presId="urn:microsoft.com/office/officeart/2005/8/layout/list1"/>
    <dgm:cxn modelId="{CDF52BBE-63EB-4D03-9A8C-8F580D67EBE3}" type="presParOf" srcId="{0344FF47-2304-403E-9B1D-6F5A7BF8E59D}" destId="{94772359-0241-42FB-B1E8-58CF3B141063}" srcOrd="0" destOrd="0" presId="urn:microsoft.com/office/officeart/2005/8/layout/list1"/>
    <dgm:cxn modelId="{0F050305-51F5-438B-BDB2-D2A4BECE855A}" type="presParOf" srcId="{0344FF47-2304-403E-9B1D-6F5A7BF8E59D}" destId="{D6AB853A-D353-4985-A705-A541FD240EF6}" srcOrd="1" destOrd="0" presId="urn:microsoft.com/office/officeart/2005/8/layout/list1"/>
    <dgm:cxn modelId="{6BB7FA19-C513-452B-8AF9-6203C9B11555}" type="presParOf" srcId="{457010FC-1F37-4E93-B7F4-F7288BCBEFBE}" destId="{C6879864-8E61-4845-BF67-A61E7268FCE3}" srcOrd="1" destOrd="0" presId="urn:microsoft.com/office/officeart/2005/8/layout/list1"/>
    <dgm:cxn modelId="{2053681C-DE95-41AE-AC69-9DC392AC3CA4}" type="presParOf" srcId="{457010FC-1F37-4E93-B7F4-F7288BCBEFBE}" destId="{EC8BC459-64C6-4A18-9664-7EE0968F2E0F}" srcOrd="2" destOrd="0" presId="urn:microsoft.com/office/officeart/2005/8/layout/list1"/>
    <dgm:cxn modelId="{446DD326-A397-4A71-94BA-16AB1C25D0AD}" type="presParOf" srcId="{457010FC-1F37-4E93-B7F4-F7288BCBEFBE}" destId="{1403D92A-AE4D-4F24-8E80-DCC56BF66CCD}" srcOrd="3" destOrd="0" presId="urn:microsoft.com/office/officeart/2005/8/layout/list1"/>
    <dgm:cxn modelId="{B42362E1-3E8B-46E2-B806-52FD0D81753E}" type="presParOf" srcId="{457010FC-1F37-4E93-B7F4-F7288BCBEFBE}" destId="{D2A1B7BE-6035-477B-9BDA-7ECD17DC9F61}" srcOrd="4" destOrd="0" presId="urn:microsoft.com/office/officeart/2005/8/layout/list1"/>
    <dgm:cxn modelId="{2DD9EE18-98A7-4831-A74F-CA3255662219}" type="presParOf" srcId="{D2A1B7BE-6035-477B-9BDA-7ECD17DC9F61}" destId="{A94793E6-1E09-4862-BA8A-625E545379EC}" srcOrd="0" destOrd="0" presId="urn:microsoft.com/office/officeart/2005/8/layout/list1"/>
    <dgm:cxn modelId="{71C3DE8E-E7F8-41A2-BDC3-2F5F222937F9}" type="presParOf" srcId="{D2A1B7BE-6035-477B-9BDA-7ECD17DC9F61}" destId="{0A991D0B-94B9-4672-ACFD-FDAB800A546F}" srcOrd="1" destOrd="0" presId="urn:microsoft.com/office/officeart/2005/8/layout/list1"/>
    <dgm:cxn modelId="{2761002C-B399-4760-9246-1FF83EF76F78}" type="presParOf" srcId="{457010FC-1F37-4E93-B7F4-F7288BCBEFBE}" destId="{51DB0185-7B72-4D20-8BE7-3824F30319FC}" srcOrd="5" destOrd="0" presId="urn:microsoft.com/office/officeart/2005/8/layout/list1"/>
    <dgm:cxn modelId="{21A6E35C-CE4E-4800-A8B0-180735F18D16}" type="presParOf" srcId="{457010FC-1F37-4E93-B7F4-F7288BCBEFBE}" destId="{A20104C0-5263-456C-B391-EB4801649CDF}" srcOrd="6" destOrd="0" presId="urn:microsoft.com/office/officeart/2005/8/layout/list1"/>
    <dgm:cxn modelId="{CB65685A-DE93-4BF8-B71B-E28D5D2ADEAA}" type="presParOf" srcId="{457010FC-1F37-4E93-B7F4-F7288BCBEFBE}" destId="{CDC75647-52F7-481A-A0E2-3273DB7223D5}" srcOrd="7" destOrd="0" presId="urn:microsoft.com/office/officeart/2005/8/layout/list1"/>
    <dgm:cxn modelId="{18F2827A-3580-40B1-BED5-B63C2A833FF0}" type="presParOf" srcId="{457010FC-1F37-4E93-B7F4-F7288BCBEFBE}" destId="{43787FEA-86D4-4F6C-9553-25C3A7E931F8}" srcOrd="8" destOrd="0" presId="urn:microsoft.com/office/officeart/2005/8/layout/list1"/>
    <dgm:cxn modelId="{579203BD-DAAC-42AC-B55E-DA675D9D6CDA}" type="presParOf" srcId="{43787FEA-86D4-4F6C-9553-25C3A7E931F8}" destId="{E82A1FDF-8754-4F4D-8A37-61A7EA4BB977}" srcOrd="0" destOrd="0" presId="urn:microsoft.com/office/officeart/2005/8/layout/list1"/>
    <dgm:cxn modelId="{E861F7B5-35A3-4E43-A4C1-91893B074C50}" type="presParOf" srcId="{43787FEA-86D4-4F6C-9553-25C3A7E931F8}" destId="{37A1C32F-C5B5-4551-8796-7892B73DEACF}" srcOrd="1" destOrd="0" presId="urn:microsoft.com/office/officeart/2005/8/layout/list1"/>
    <dgm:cxn modelId="{C0CFE29C-D9EB-4F8F-8B36-C59F0313CF40}" type="presParOf" srcId="{457010FC-1F37-4E93-B7F4-F7288BCBEFBE}" destId="{CAEFF644-29D3-4BCF-9328-2D684263D4AE}" srcOrd="9" destOrd="0" presId="urn:microsoft.com/office/officeart/2005/8/layout/list1"/>
    <dgm:cxn modelId="{558B5BE9-E655-4055-92B0-0F81C9AA30B8}" type="presParOf" srcId="{457010FC-1F37-4E93-B7F4-F7288BCBEFBE}" destId="{163CE3C7-8F17-4930-A24A-237897C519F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31CCE5-605F-47C9-B5F1-10080D58F11C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44192D-573B-4087-9E84-713905798BF3}">
      <dgm:prSet/>
      <dgm:spPr/>
      <dgm:t>
        <a:bodyPr/>
        <a:lstStyle/>
        <a:p>
          <a:r>
            <a:rPr lang="en-US">
              <a:solidFill>
                <a:schemeClr val="tx1">
                  <a:lumMod val="75000"/>
                  <a:lumOff val="25000"/>
                </a:schemeClr>
              </a:solidFill>
            </a:rPr>
            <a:t>Layer S4</a:t>
          </a:r>
          <a:endParaRPr lang="en-US" dirty="0"/>
        </a:p>
      </dgm:t>
    </dgm:pt>
    <dgm:pt modelId="{5A3D2B26-1E79-483E-8F03-65E078F4AD37}" type="parTrans" cxnId="{4FB708EA-AA89-4AD6-AF45-CE09042EB94F}">
      <dgm:prSet/>
      <dgm:spPr/>
      <dgm:t>
        <a:bodyPr/>
        <a:lstStyle/>
        <a:p>
          <a:endParaRPr lang="en-US"/>
        </a:p>
      </dgm:t>
    </dgm:pt>
    <dgm:pt modelId="{0BB50FF1-4E99-4FEB-9336-C521515C8ECF}" type="sibTrans" cxnId="{4FB708EA-AA89-4AD6-AF45-CE09042EB94F}">
      <dgm:prSet/>
      <dgm:spPr/>
      <dgm:t>
        <a:bodyPr/>
        <a:lstStyle/>
        <a:p>
          <a:endParaRPr lang="en-US"/>
        </a:p>
      </dgm:t>
    </dgm:pt>
    <dgm:pt modelId="{031608A5-79BC-4B7A-87AB-1E23A050D987}">
      <dgm:prSet/>
      <dgm:spPr/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A sub-sampling layer with 16 feature maps of size 5x5</a:t>
          </a:r>
          <a:endParaRPr lang="en-US" dirty="0"/>
        </a:p>
      </dgm:t>
    </dgm:pt>
    <dgm:pt modelId="{DB3C2EAE-7DF7-4326-8267-2F37D68DD854}" type="parTrans" cxnId="{08879A38-B4E8-433A-93A3-6A82377EE450}">
      <dgm:prSet/>
      <dgm:spPr/>
      <dgm:t>
        <a:bodyPr/>
        <a:lstStyle/>
        <a:p>
          <a:endParaRPr lang="en-US"/>
        </a:p>
      </dgm:t>
    </dgm:pt>
    <dgm:pt modelId="{E3B4A86C-8835-4488-AA06-725B6A3714A5}" type="sibTrans" cxnId="{08879A38-B4E8-433A-93A3-6A82377EE450}">
      <dgm:prSet/>
      <dgm:spPr/>
      <dgm:t>
        <a:bodyPr/>
        <a:lstStyle/>
        <a:p>
          <a:endParaRPr lang="en-US"/>
        </a:p>
      </dgm:t>
    </dgm:pt>
    <dgm:pt modelId="{9EA693CD-F8A3-4428-97A7-419ED19421E4}">
      <dgm:prSet/>
      <dgm:spPr/>
      <dgm:t>
        <a:bodyPr/>
        <a:lstStyle/>
        <a:p>
          <a:r>
            <a:rPr lang="en-US" dirty="0"/>
            <a:t>The size of the feature maps prevents connections from the input from falling off the boundary</a:t>
          </a:r>
        </a:p>
      </dgm:t>
    </dgm:pt>
    <dgm:pt modelId="{C9F7345B-85F2-415C-9B20-9F5B8B6F373A}" type="parTrans" cxnId="{432FF8E4-B88D-4F79-8FA0-0A398F42B9E6}">
      <dgm:prSet/>
      <dgm:spPr/>
      <dgm:t>
        <a:bodyPr/>
        <a:lstStyle/>
        <a:p>
          <a:endParaRPr lang="en-US"/>
        </a:p>
      </dgm:t>
    </dgm:pt>
    <dgm:pt modelId="{F94B2FEB-8733-4DEE-9E3C-156E63D5568F}" type="sibTrans" cxnId="{432FF8E4-B88D-4F79-8FA0-0A398F42B9E6}">
      <dgm:prSet/>
      <dgm:spPr/>
      <dgm:t>
        <a:bodyPr/>
        <a:lstStyle/>
        <a:p>
          <a:endParaRPr lang="en-US"/>
        </a:p>
      </dgm:t>
    </dgm:pt>
    <dgm:pt modelId="{0851B3A8-A2A2-44AB-9539-A78F8831339F}">
      <dgm:prSet/>
      <dgm:spPr/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S4 contains 32 trainable parameters and 2000 	   		  connections.</a:t>
          </a:r>
          <a:endParaRPr lang="en-US" dirty="0"/>
        </a:p>
      </dgm:t>
    </dgm:pt>
    <dgm:pt modelId="{E81A9140-555A-4853-B7C2-09EA70E8BFF7}" type="parTrans" cxnId="{0E26E65E-259B-4E73-B5DC-6CE31892BF2B}">
      <dgm:prSet/>
      <dgm:spPr/>
      <dgm:t>
        <a:bodyPr/>
        <a:lstStyle/>
        <a:p>
          <a:endParaRPr lang="en-US"/>
        </a:p>
      </dgm:t>
    </dgm:pt>
    <dgm:pt modelId="{D26DD04C-2589-4EF4-928A-E73BE5A4EFBB}" type="sibTrans" cxnId="{0E26E65E-259B-4E73-B5DC-6CE31892BF2B}">
      <dgm:prSet/>
      <dgm:spPr/>
      <dgm:t>
        <a:bodyPr/>
        <a:lstStyle/>
        <a:p>
          <a:endParaRPr lang="en-US"/>
        </a:p>
      </dgm:t>
    </dgm:pt>
    <dgm:pt modelId="{4332D363-C236-4EDB-9F02-A284ED22CB9C}">
      <dgm:prSet/>
      <dgm:spPr/>
      <dgm:t>
        <a:bodyPr/>
        <a:lstStyle/>
        <a:p>
          <a:r>
            <a:rPr lang="en-IN" dirty="0"/>
            <a:t>Layer C5</a:t>
          </a:r>
          <a:endParaRPr lang="en-US" dirty="0"/>
        </a:p>
      </dgm:t>
    </dgm:pt>
    <dgm:pt modelId="{1BEA8DFF-453F-4312-9612-2C298E85BECA}" type="parTrans" cxnId="{25AB5CEA-DAAB-40CA-A186-DA8E0794AA5E}">
      <dgm:prSet/>
      <dgm:spPr/>
      <dgm:t>
        <a:bodyPr/>
        <a:lstStyle/>
        <a:p>
          <a:endParaRPr lang="en-US"/>
        </a:p>
      </dgm:t>
    </dgm:pt>
    <dgm:pt modelId="{084A6BB7-7507-4BAF-895F-9CFBCDB3E0C7}" type="sibTrans" cxnId="{25AB5CEA-DAAB-40CA-A186-DA8E0794AA5E}">
      <dgm:prSet/>
      <dgm:spPr/>
      <dgm:t>
        <a:bodyPr/>
        <a:lstStyle/>
        <a:p>
          <a:endParaRPr lang="en-US"/>
        </a:p>
      </dgm:t>
    </dgm:pt>
    <dgm:pt modelId="{21638BA7-D9F2-41C5-9D76-5EE1FCFC8413}">
      <dgm:prSet/>
      <dgm:spPr/>
      <dgm:t>
        <a:bodyPr/>
        <a:lstStyle/>
        <a:p>
          <a:r>
            <a:rPr lang="en-IN" dirty="0"/>
            <a:t>A convolutional layer with 120 feature maps of size 1x1</a:t>
          </a:r>
          <a:endParaRPr lang="en-US" dirty="0"/>
        </a:p>
      </dgm:t>
    </dgm:pt>
    <dgm:pt modelId="{0DD24732-40DC-4AF1-A644-124620CA9FE1}" type="parTrans" cxnId="{B0F4B2AC-865B-49DF-93BD-03A5B900FD81}">
      <dgm:prSet/>
      <dgm:spPr/>
      <dgm:t>
        <a:bodyPr/>
        <a:lstStyle/>
        <a:p>
          <a:endParaRPr lang="en-US"/>
        </a:p>
      </dgm:t>
    </dgm:pt>
    <dgm:pt modelId="{A0D87687-01BE-4253-AD36-765AE1422648}" type="sibTrans" cxnId="{B0F4B2AC-865B-49DF-93BD-03A5B900FD81}">
      <dgm:prSet/>
      <dgm:spPr/>
      <dgm:t>
        <a:bodyPr/>
        <a:lstStyle/>
        <a:p>
          <a:endParaRPr lang="en-US"/>
        </a:p>
      </dgm:t>
    </dgm:pt>
    <dgm:pt modelId="{D1A2AF9C-9700-47C1-85A2-816D6E9F5CCD}">
      <dgm:prSet/>
      <dgm:spPr/>
      <dgm:t>
        <a:bodyPr/>
        <a:lstStyle/>
        <a:p>
          <a:r>
            <a:rPr lang="en-IN" dirty="0"/>
            <a:t>C5 contains 48120 trainable connections.</a:t>
          </a:r>
          <a:endParaRPr lang="en-US" dirty="0"/>
        </a:p>
      </dgm:t>
    </dgm:pt>
    <dgm:pt modelId="{ECC5B383-59F0-449E-BAE7-9051688BFA20}" type="parTrans" cxnId="{C06DCF26-E675-4E11-BBA1-40B437DD8DAC}">
      <dgm:prSet/>
      <dgm:spPr/>
      <dgm:t>
        <a:bodyPr/>
        <a:lstStyle/>
        <a:p>
          <a:endParaRPr lang="en-US"/>
        </a:p>
      </dgm:t>
    </dgm:pt>
    <dgm:pt modelId="{14A6524A-8B47-4482-82C4-031B73BD6CBB}" type="sibTrans" cxnId="{C06DCF26-E675-4E11-BBA1-40B437DD8DAC}">
      <dgm:prSet/>
      <dgm:spPr/>
      <dgm:t>
        <a:bodyPr/>
        <a:lstStyle/>
        <a:p>
          <a:endParaRPr lang="en-US"/>
        </a:p>
      </dgm:t>
    </dgm:pt>
    <dgm:pt modelId="{457010FC-1F37-4E93-B7F4-F7288BCBEFBE}" type="pres">
      <dgm:prSet presAssocID="{3B31CCE5-605F-47C9-B5F1-10080D58F11C}" presName="linear" presStyleCnt="0">
        <dgm:presLayoutVars>
          <dgm:dir/>
          <dgm:animLvl val="lvl"/>
          <dgm:resizeHandles val="exact"/>
        </dgm:presLayoutVars>
      </dgm:prSet>
      <dgm:spPr/>
    </dgm:pt>
    <dgm:pt modelId="{0344FF47-2304-403E-9B1D-6F5A7BF8E59D}" type="pres">
      <dgm:prSet presAssocID="{CD44192D-573B-4087-9E84-713905798BF3}" presName="parentLin" presStyleCnt="0"/>
      <dgm:spPr/>
    </dgm:pt>
    <dgm:pt modelId="{94772359-0241-42FB-B1E8-58CF3B141063}" type="pres">
      <dgm:prSet presAssocID="{CD44192D-573B-4087-9E84-713905798BF3}" presName="parentLeftMargin" presStyleLbl="node1" presStyleIdx="0" presStyleCnt="2"/>
      <dgm:spPr/>
    </dgm:pt>
    <dgm:pt modelId="{D6AB853A-D353-4985-A705-A541FD240EF6}" type="pres">
      <dgm:prSet presAssocID="{CD44192D-573B-4087-9E84-713905798B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879864-8E61-4845-BF67-A61E7268FCE3}" type="pres">
      <dgm:prSet presAssocID="{CD44192D-573B-4087-9E84-713905798BF3}" presName="negativeSpace" presStyleCnt="0"/>
      <dgm:spPr/>
    </dgm:pt>
    <dgm:pt modelId="{EC8BC459-64C6-4A18-9664-7EE0968F2E0F}" type="pres">
      <dgm:prSet presAssocID="{CD44192D-573B-4087-9E84-713905798BF3}" presName="childText" presStyleLbl="conFgAcc1" presStyleIdx="0" presStyleCnt="2">
        <dgm:presLayoutVars>
          <dgm:bulletEnabled val="1"/>
        </dgm:presLayoutVars>
      </dgm:prSet>
      <dgm:spPr/>
    </dgm:pt>
    <dgm:pt modelId="{1403D92A-AE4D-4F24-8E80-DCC56BF66CCD}" type="pres">
      <dgm:prSet presAssocID="{0BB50FF1-4E99-4FEB-9336-C521515C8ECF}" presName="spaceBetweenRectangles" presStyleCnt="0"/>
      <dgm:spPr/>
    </dgm:pt>
    <dgm:pt modelId="{D2A1B7BE-6035-477B-9BDA-7ECD17DC9F61}" type="pres">
      <dgm:prSet presAssocID="{4332D363-C236-4EDB-9F02-A284ED22CB9C}" presName="parentLin" presStyleCnt="0"/>
      <dgm:spPr/>
    </dgm:pt>
    <dgm:pt modelId="{A94793E6-1E09-4862-BA8A-625E545379EC}" type="pres">
      <dgm:prSet presAssocID="{4332D363-C236-4EDB-9F02-A284ED22CB9C}" presName="parentLeftMargin" presStyleLbl="node1" presStyleIdx="0" presStyleCnt="2"/>
      <dgm:spPr/>
    </dgm:pt>
    <dgm:pt modelId="{0A991D0B-94B9-4672-ACFD-FDAB800A546F}" type="pres">
      <dgm:prSet presAssocID="{4332D363-C236-4EDB-9F02-A284ED22CB9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1DB0185-7B72-4D20-8BE7-3824F30319FC}" type="pres">
      <dgm:prSet presAssocID="{4332D363-C236-4EDB-9F02-A284ED22CB9C}" presName="negativeSpace" presStyleCnt="0"/>
      <dgm:spPr/>
    </dgm:pt>
    <dgm:pt modelId="{A20104C0-5263-456C-B391-EB4801649CDF}" type="pres">
      <dgm:prSet presAssocID="{4332D363-C236-4EDB-9F02-A284ED22CB9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8964A03-3A81-4090-B03B-467E9C4775FF}" type="presOf" srcId="{031608A5-79BC-4B7A-87AB-1E23A050D987}" destId="{EC8BC459-64C6-4A18-9664-7EE0968F2E0F}" srcOrd="0" destOrd="0" presId="urn:microsoft.com/office/officeart/2005/8/layout/list1"/>
    <dgm:cxn modelId="{67555119-5B49-43A7-BDCB-9D9D68A53C70}" type="presOf" srcId="{3B31CCE5-605F-47C9-B5F1-10080D58F11C}" destId="{457010FC-1F37-4E93-B7F4-F7288BCBEFBE}" srcOrd="0" destOrd="0" presId="urn:microsoft.com/office/officeart/2005/8/layout/list1"/>
    <dgm:cxn modelId="{CACAA619-6870-4513-8774-1317D3E2CC27}" type="presOf" srcId="{9EA693CD-F8A3-4428-97A7-419ED19421E4}" destId="{EC8BC459-64C6-4A18-9664-7EE0968F2E0F}" srcOrd="0" destOrd="1" presId="urn:microsoft.com/office/officeart/2005/8/layout/list1"/>
    <dgm:cxn modelId="{C06DCF26-E675-4E11-BBA1-40B437DD8DAC}" srcId="{4332D363-C236-4EDB-9F02-A284ED22CB9C}" destId="{D1A2AF9C-9700-47C1-85A2-816D6E9F5CCD}" srcOrd="1" destOrd="0" parTransId="{ECC5B383-59F0-449E-BAE7-9051688BFA20}" sibTransId="{14A6524A-8B47-4482-82C4-031B73BD6CBB}"/>
    <dgm:cxn modelId="{C3E35929-FA4D-48B4-9662-56BE9278AF45}" type="presOf" srcId="{CD44192D-573B-4087-9E84-713905798BF3}" destId="{94772359-0241-42FB-B1E8-58CF3B141063}" srcOrd="0" destOrd="0" presId="urn:microsoft.com/office/officeart/2005/8/layout/list1"/>
    <dgm:cxn modelId="{08879A38-B4E8-433A-93A3-6A82377EE450}" srcId="{CD44192D-573B-4087-9E84-713905798BF3}" destId="{031608A5-79BC-4B7A-87AB-1E23A050D987}" srcOrd="0" destOrd="0" parTransId="{DB3C2EAE-7DF7-4326-8267-2F37D68DD854}" sibTransId="{E3B4A86C-8835-4488-AA06-725B6A3714A5}"/>
    <dgm:cxn modelId="{0E26E65E-259B-4E73-B5DC-6CE31892BF2B}" srcId="{CD44192D-573B-4087-9E84-713905798BF3}" destId="{0851B3A8-A2A2-44AB-9539-A78F8831339F}" srcOrd="2" destOrd="0" parTransId="{E81A9140-555A-4853-B7C2-09EA70E8BFF7}" sibTransId="{D26DD04C-2589-4EF4-928A-E73BE5A4EFBB}"/>
    <dgm:cxn modelId="{699FA566-E237-4E6E-AB65-F45EAA8F424E}" type="presOf" srcId="{D1A2AF9C-9700-47C1-85A2-816D6E9F5CCD}" destId="{A20104C0-5263-456C-B391-EB4801649CDF}" srcOrd="0" destOrd="1" presId="urn:microsoft.com/office/officeart/2005/8/layout/list1"/>
    <dgm:cxn modelId="{E6109F6E-97CA-4A08-999E-DB8683DE517B}" type="presOf" srcId="{CD44192D-573B-4087-9E84-713905798BF3}" destId="{D6AB853A-D353-4985-A705-A541FD240EF6}" srcOrd="1" destOrd="0" presId="urn:microsoft.com/office/officeart/2005/8/layout/list1"/>
    <dgm:cxn modelId="{0A448C7A-505C-4FBF-815B-A0BBC01271D0}" type="presOf" srcId="{0851B3A8-A2A2-44AB-9539-A78F8831339F}" destId="{EC8BC459-64C6-4A18-9664-7EE0968F2E0F}" srcOrd="0" destOrd="2" presId="urn:microsoft.com/office/officeart/2005/8/layout/list1"/>
    <dgm:cxn modelId="{76702A9C-3189-492C-9073-CEA1329426A4}" type="presOf" srcId="{4332D363-C236-4EDB-9F02-A284ED22CB9C}" destId="{A94793E6-1E09-4862-BA8A-625E545379EC}" srcOrd="0" destOrd="0" presId="urn:microsoft.com/office/officeart/2005/8/layout/list1"/>
    <dgm:cxn modelId="{B0F4B2AC-865B-49DF-93BD-03A5B900FD81}" srcId="{4332D363-C236-4EDB-9F02-A284ED22CB9C}" destId="{21638BA7-D9F2-41C5-9D76-5EE1FCFC8413}" srcOrd="0" destOrd="0" parTransId="{0DD24732-40DC-4AF1-A644-124620CA9FE1}" sibTransId="{A0D87687-01BE-4253-AD36-765AE1422648}"/>
    <dgm:cxn modelId="{140DFEAC-427D-41DE-9CD6-89674F65C437}" type="presOf" srcId="{4332D363-C236-4EDB-9F02-A284ED22CB9C}" destId="{0A991D0B-94B9-4672-ACFD-FDAB800A546F}" srcOrd="1" destOrd="0" presId="urn:microsoft.com/office/officeart/2005/8/layout/list1"/>
    <dgm:cxn modelId="{75A3D4D6-BED0-4FF6-999E-907BEE52D855}" type="presOf" srcId="{21638BA7-D9F2-41C5-9D76-5EE1FCFC8413}" destId="{A20104C0-5263-456C-B391-EB4801649CDF}" srcOrd="0" destOrd="0" presId="urn:microsoft.com/office/officeart/2005/8/layout/list1"/>
    <dgm:cxn modelId="{432FF8E4-B88D-4F79-8FA0-0A398F42B9E6}" srcId="{CD44192D-573B-4087-9E84-713905798BF3}" destId="{9EA693CD-F8A3-4428-97A7-419ED19421E4}" srcOrd="1" destOrd="0" parTransId="{C9F7345B-85F2-415C-9B20-9F5B8B6F373A}" sibTransId="{F94B2FEB-8733-4DEE-9E3C-156E63D5568F}"/>
    <dgm:cxn modelId="{4FB708EA-AA89-4AD6-AF45-CE09042EB94F}" srcId="{3B31CCE5-605F-47C9-B5F1-10080D58F11C}" destId="{CD44192D-573B-4087-9E84-713905798BF3}" srcOrd="0" destOrd="0" parTransId="{5A3D2B26-1E79-483E-8F03-65E078F4AD37}" sibTransId="{0BB50FF1-4E99-4FEB-9336-C521515C8ECF}"/>
    <dgm:cxn modelId="{25AB5CEA-DAAB-40CA-A186-DA8E0794AA5E}" srcId="{3B31CCE5-605F-47C9-B5F1-10080D58F11C}" destId="{4332D363-C236-4EDB-9F02-A284ED22CB9C}" srcOrd="1" destOrd="0" parTransId="{1BEA8DFF-453F-4312-9612-2C298E85BECA}" sibTransId="{084A6BB7-7507-4BAF-895F-9CFBCDB3E0C7}"/>
    <dgm:cxn modelId="{7313ABEB-424B-462C-88BE-D0785DE292AF}" type="presParOf" srcId="{457010FC-1F37-4E93-B7F4-F7288BCBEFBE}" destId="{0344FF47-2304-403E-9B1D-6F5A7BF8E59D}" srcOrd="0" destOrd="0" presId="urn:microsoft.com/office/officeart/2005/8/layout/list1"/>
    <dgm:cxn modelId="{CDF52BBE-63EB-4D03-9A8C-8F580D67EBE3}" type="presParOf" srcId="{0344FF47-2304-403E-9B1D-6F5A7BF8E59D}" destId="{94772359-0241-42FB-B1E8-58CF3B141063}" srcOrd="0" destOrd="0" presId="urn:microsoft.com/office/officeart/2005/8/layout/list1"/>
    <dgm:cxn modelId="{0F050305-51F5-438B-BDB2-D2A4BECE855A}" type="presParOf" srcId="{0344FF47-2304-403E-9B1D-6F5A7BF8E59D}" destId="{D6AB853A-D353-4985-A705-A541FD240EF6}" srcOrd="1" destOrd="0" presId="urn:microsoft.com/office/officeart/2005/8/layout/list1"/>
    <dgm:cxn modelId="{6BB7FA19-C513-452B-8AF9-6203C9B11555}" type="presParOf" srcId="{457010FC-1F37-4E93-B7F4-F7288BCBEFBE}" destId="{C6879864-8E61-4845-BF67-A61E7268FCE3}" srcOrd="1" destOrd="0" presId="urn:microsoft.com/office/officeart/2005/8/layout/list1"/>
    <dgm:cxn modelId="{2053681C-DE95-41AE-AC69-9DC392AC3CA4}" type="presParOf" srcId="{457010FC-1F37-4E93-B7F4-F7288BCBEFBE}" destId="{EC8BC459-64C6-4A18-9664-7EE0968F2E0F}" srcOrd="2" destOrd="0" presId="urn:microsoft.com/office/officeart/2005/8/layout/list1"/>
    <dgm:cxn modelId="{446DD326-A397-4A71-94BA-16AB1C25D0AD}" type="presParOf" srcId="{457010FC-1F37-4E93-B7F4-F7288BCBEFBE}" destId="{1403D92A-AE4D-4F24-8E80-DCC56BF66CCD}" srcOrd="3" destOrd="0" presId="urn:microsoft.com/office/officeart/2005/8/layout/list1"/>
    <dgm:cxn modelId="{B42362E1-3E8B-46E2-B806-52FD0D81753E}" type="presParOf" srcId="{457010FC-1F37-4E93-B7F4-F7288BCBEFBE}" destId="{D2A1B7BE-6035-477B-9BDA-7ECD17DC9F61}" srcOrd="4" destOrd="0" presId="urn:microsoft.com/office/officeart/2005/8/layout/list1"/>
    <dgm:cxn modelId="{2DD9EE18-98A7-4831-A74F-CA3255662219}" type="presParOf" srcId="{D2A1B7BE-6035-477B-9BDA-7ECD17DC9F61}" destId="{A94793E6-1E09-4862-BA8A-625E545379EC}" srcOrd="0" destOrd="0" presId="urn:microsoft.com/office/officeart/2005/8/layout/list1"/>
    <dgm:cxn modelId="{71C3DE8E-E7F8-41A2-BDC3-2F5F222937F9}" type="presParOf" srcId="{D2A1B7BE-6035-477B-9BDA-7ECD17DC9F61}" destId="{0A991D0B-94B9-4672-ACFD-FDAB800A546F}" srcOrd="1" destOrd="0" presId="urn:microsoft.com/office/officeart/2005/8/layout/list1"/>
    <dgm:cxn modelId="{2761002C-B399-4760-9246-1FF83EF76F78}" type="presParOf" srcId="{457010FC-1F37-4E93-B7F4-F7288BCBEFBE}" destId="{51DB0185-7B72-4D20-8BE7-3824F30319FC}" srcOrd="5" destOrd="0" presId="urn:microsoft.com/office/officeart/2005/8/layout/list1"/>
    <dgm:cxn modelId="{21A6E35C-CE4E-4800-A8B0-180735F18D16}" type="presParOf" srcId="{457010FC-1F37-4E93-B7F4-F7288BCBEFBE}" destId="{A20104C0-5263-456C-B391-EB4801649CD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31CCE5-605F-47C9-B5F1-10080D58F11C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44192D-573B-4087-9E84-713905798BF3}">
      <dgm:prSet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</a:pPr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Layer F6 </a:t>
          </a:r>
          <a:endParaRPr lang="en-US" dirty="0"/>
        </a:p>
      </dgm:t>
    </dgm:pt>
    <dgm:pt modelId="{5A3D2B26-1E79-483E-8F03-65E078F4AD37}" type="parTrans" cxnId="{4FB708EA-AA89-4AD6-AF45-CE09042EB94F}">
      <dgm:prSet/>
      <dgm:spPr/>
      <dgm:t>
        <a:bodyPr/>
        <a:lstStyle/>
        <a:p>
          <a:endParaRPr lang="en-US"/>
        </a:p>
      </dgm:t>
    </dgm:pt>
    <dgm:pt modelId="{0BB50FF1-4E99-4FEB-9336-C521515C8ECF}" type="sibTrans" cxnId="{4FB708EA-AA89-4AD6-AF45-CE09042EB94F}">
      <dgm:prSet/>
      <dgm:spPr/>
      <dgm:t>
        <a:bodyPr/>
        <a:lstStyle/>
        <a:p>
          <a:endParaRPr lang="en-US"/>
        </a:p>
      </dgm:t>
    </dgm:pt>
    <dgm:pt modelId="{031608A5-79BC-4B7A-87AB-1E23A050D987}">
      <dgm:prSet/>
      <dgm:spPr/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84 fully connected units</a:t>
          </a:r>
          <a:endParaRPr lang="en-US" dirty="0"/>
        </a:p>
      </dgm:t>
    </dgm:pt>
    <dgm:pt modelId="{DB3C2EAE-7DF7-4326-8267-2F37D68DD854}" type="parTrans" cxnId="{08879A38-B4E8-433A-93A3-6A82377EE450}">
      <dgm:prSet/>
      <dgm:spPr/>
      <dgm:t>
        <a:bodyPr/>
        <a:lstStyle/>
        <a:p>
          <a:endParaRPr lang="en-US"/>
        </a:p>
      </dgm:t>
    </dgm:pt>
    <dgm:pt modelId="{E3B4A86C-8835-4488-AA06-725B6A3714A5}" type="sibTrans" cxnId="{08879A38-B4E8-433A-93A3-6A82377EE450}">
      <dgm:prSet/>
      <dgm:spPr/>
      <dgm:t>
        <a:bodyPr/>
        <a:lstStyle/>
        <a:p>
          <a:endParaRPr lang="en-US"/>
        </a:p>
      </dgm:t>
    </dgm:pt>
    <dgm:pt modelId="{4332D363-C236-4EDB-9F02-A284ED22CB9C}">
      <dgm:prSet/>
      <dgm:spPr/>
      <dgm:t>
        <a:bodyPr/>
        <a:lstStyle/>
        <a:p>
          <a:r>
            <a:rPr lang="en-US" dirty="0"/>
            <a:t>Output Layer</a:t>
          </a:r>
        </a:p>
      </dgm:t>
    </dgm:pt>
    <dgm:pt modelId="{1BEA8DFF-453F-4312-9612-2C298E85BECA}" type="parTrans" cxnId="{25AB5CEA-DAAB-40CA-A186-DA8E0794AA5E}">
      <dgm:prSet/>
      <dgm:spPr/>
      <dgm:t>
        <a:bodyPr/>
        <a:lstStyle/>
        <a:p>
          <a:endParaRPr lang="en-US"/>
        </a:p>
      </dgm:t>
    </dgm:pt>
    <dgm:pt modelId="{084A6BB7-7507-4BAF-895F-9CFBCDB3E0C7}" type="sibTrans" cxnId="{25AB5CEA-DAAB-40CA-A186-DA8E0794AA5E}">
      <dgm:prSet/>
      <dgm:spPr/>
      <dgm:t>
        <a:bodyPr/>
        <a:lstStyle/>
        <a:p>
          <a:endParaRPr lang="en-US"/>
        </a:p>
      </dgm:t>
    </dgm:pt>
    <dgm:pt modelId="{21638BA7-D9F2-41C5-9D76-5EE1FCFC8413}">
      <dgm:prSet/>
      <dgm:spPr/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10 RBF(one for each class digit)</a:t>
          </a:r>
          <a:endParaRPr lang="en-US" dirty="0"/>
        </a:p>
      </dgm:t>
    </dgm:pt>
    <dgm:pt modelId="{0DD24732-40DC-4AF1-A644-124620CA9FE1}" type="parTrans" cxnId="{B0F4B2AC-865B-49DF-93BD-03A5B900FD81}">
      <dgm:prSet/>
      <dgm:spPr/>
      <dgm:t>
        <a:bodyPr/>
        <a:lstStyle/>
        <a:p>
          <a:endParaRPr lang="en-US"/>
        </a:p>
      </dgm:t>
    </dgm:pt>
    <dgm:pt modelId="{A0D87687-01BE-4253-AD36-765AE1422648}" type="sibTrans" cxnId="{B0F4B2AC-865B-49DF-93BD-03A5B900FD81}">
      <dgm:prSet/>
      <dgm:spPr/>
      <dgm:t>
        <a:bodyPr/>
        <a:lstStyle/>
        <a:p>
          <a:endParaRPr lang="en-US"/>
        </a:p>
      </dgm:t>
    </dgm:pt>
    <dgm:pt modelId="{0A411839-DDAD-4F58-8DEF-E9B62A299B0E}">
      <dgm:prSet/>
      <dgm:spPr/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Radial Basis Function </a:t>
          </a:r>
        </a:p>
      </dgm:t>
    </dgm:pt>
    <dgm:pt modelId="{A242069A-0D60-4649-BABD-433279622568}" type="parTrans" cxnId="{F946036F-759F-4569-8A6B-8484EEBB20CE}">
      <dgm:prSet/>
      <dgm:spPr/>
      <dgm:t>
        <a:bodyPr/>
        <a:lstStyle/>
        <a:p>
          <a:endParaRPr lang="en-IN"/>
        </a:p>
      </dgm:t>
    </dgm:pt>
    <dgm:pt modelId="{9AE12D30-79DA-4A53-803A-A42A38D3DED0}" type="sibTrans" cxnId="{F946036F-759F-4569-8A6B-8484EEBB20CE}">
      <dgm:prSet/>
      <dgm:spPr/>
      <dgm:t>
        <a:bodyPr/>
        <a:lstStyle/>
        <a:p>
          <a:endParaRPr lang="en-IN"/>
        </a:p>
      </dgm:t>
    </dgm:pt>
    <dgm:pt modelId="{457010FC-1F37-4E93-B7F4-F7288BCBEFBE}" type="pres">
      <dgm:prSet presAssocID="{3B31CCE5-605F-47C9-B5F1-10080D58F11C}" presName="linear" presStyleCnt="0">
        <dgm:presLayoutVars>
          <dgm:dir/>
          <dgm:animLvl val="lvl"/>
          <dgm:resizeHandles val="exact"/>
        </dgm:presLayoutVars>
      </dgm:prSet>
      <dgm:spPr/>
    </dgm:pt>
    <dgm:pt modelId="{0344FF47-2304-403E-9B1D-6F5A7BF8E59D}" type="pres">
      <dgm:prSet presAssocID="{CD44192D-573B-4087-9E84-713905798BF3}" presName="parentLin" presStyleCnt="0"/>
      <dgm:spPr/>
    </dgm:pt>
    <dgm:pt modelId="{94772359-0241-42FB-B1E8-58CF3B141063}" type="pres">
      <dgm:prSet presAssocID="{CD44192D-573B-4087-9E84-713905798BF3}" presName="parentLeftMargin" presStyleLbl="node1" presStyleIdx="0" presStyleCnt="2"/>
      <dgm:spPr/>
    </dgm:pt>
    <dgm:pt modelId="{D6AB853A-D353-4985-A705-A541FD240EF6}" type="pres">
      <dgm:prSet presAssocID="{CD44192D-573B-4087-9E84-713905798B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879864-8E61-4845-BF67-A61E7268FCE3}" type="pres">
      <dgm:prSet presAssocID="{CD44192D-573B-4087-9E84-713905798BF3}" presName="negativeSpace" presStyleCnt="0"/>
      <dgm:spPr/>
    </dgm:pt>
    <dgm:pt modelId="{EC8BC459-64C6-4A18-9664-7EE0968F2E0F}" type="pres">
      <dgm:prSet presAssocID="{CD44192D-573B-4087-9E84-713905798BF3}" presName="childText" presStyleLbl="conFgAcc1" presStyleIdx="0" presStyleCnt="2">
        <dgm:presLayoutVars>
          <dgm:bulletEnabled val="1"/>
        </dgm:presLayoutVars>
      </dgm:prSet>
      <dgm:spPr/>
    </dgm:pt>
    <dgm:pt modelId="{1403D92A-AE4D-4F24-8E80-DCC56BF66CCD}" type="pres">
      <dgm:prSet presAssocID="{0BB50FF1-4E99-4FEB-9336-C521515C8ECF}" presName="spaceBetweenRectangles" presStyleCnt="0"/>
      <dgm:spPr/>
    </dgm:pt>
    <dgm:pt modelId="{D2A1B7BE-6035-477B-9BDA-7ECD17DC9F61}" type="pres">
      <dgm:prSet presAssocID="{4332D363-C236-4EDB-9F02-A284ED22CB9C}" presName="parentLin" presStyleCnt="0"/>
      <dgm:spPr/>
    </dgm:pt>
    <dgm:pt modelId="{A94793E6-1E09-4862-BA8A-625E545379EC}" type="pres">
      <dgm:prSet presAssocID="{4332D363-C236-4EDB-9F02-A284ED22CB9C}" presName="parentLeftMargin" presStyleLbl="node1" presStyleIdx="0" presStyleCnt="2"/>
      <dgm:spPr/>
    </dgm:pt>
    <dgm:pt modelId="{0A991D0B-94B9-4672-ACFD-FDAB800A546F}" type="pres">
      <dgm:prSet presAssocID="{4332D363-C236-4EDB-9F02-A284ED22CB9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1DB0185-7B72-4D20-8BE7-3824F30319FC}" type="pres">
      <dgm:prSet presAssocID="{4332D363-C236-4EDB-9F02-A284ED22CB9C}" presName="negativeSpace" presStyleCnt="0"/>
      <dgm:spPr/>
    </dgm:pt>
    <dgm:pt modelId="{A20104C0-5263-456C-B391-EB4801649CDF}" type="pres">
      <dgm:prSet presAssocID="{4332D363-C236-4EDB-9F02-A284ED22CB9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8964A03-3A81-4090-B03B-467E9C4775FF}" type="presOf" srcId="{031608A5-79BC-4B7A-87AB-1E23A050D987}" destId="{EC8BC459-64C6-4A18-9664-7EE0968F2E0F}" srcOrd="0" destOrd="0" presId="urn:microsoft.com/office/officeart/2005/8/layout/list1"/>
    <dgm:cxn modelId="{67555119-5B49-43A7-BDCB-9D9D68A53C70}" type="presOf" srcId="{3B31CCE5-605F-47C9-B5F1-10080D58F11C}" destId="{457010FC-1F37-4E93-B7F4-F7288BCBEFBE}" srcOrd="0" destOrd="0" presId="urn:microsoft.com/office/officeart/2005/8/layout/list1"/>
    <dgm:cxn modelId="{C3E35929-FA4D-48B4-9662-56BE9278AF45}" type="presOf" srcId="{CD44192D-573B-4087-9E84-713905798BF3}" destId="{94772359-0241-42FB-B1E8-58CF3B141063}" srcOrd="0" destOrd="0" presId="urn:microsoft.com/office/officeart/2005/8/layout/list1"/>
    <dgm:cxn modelId="{08879A38-B4E8-433A-93A3-6A82377EE450}" srcId="{CD44192D-573B-4087-9E84-713905798BF3}" destId="{031608A5-79BC-4B7A-87AB-1E23A050D987}" srcOrd="0" destOrd="0" parTransId="{DB3C2EAE-7DF7-4326-8267-2F37D68DD854}" sibTransId="{E3B4A86C-8835-4488-AA06-725B6A3714A5}"/>
    <dgm:cxn modelId="{E6109F6E-97CA-4A08-999E-DB8683DE517B}" type="presOf" srcId="{CD44192D-573B-4087-9E84-713905798BF3}" destId="{D6AB853A-D353-4985-A705-A541FD240EF6}" srcOrd="1" destOrd="0" presId="urn:microsoft.com/office/officeart/2005/8/layout/list1"/>
    <dgm:cxn modelId="{F946036F-759F-4569-8A6B-8484EEBB20CE}" srcId="{4332D363-C236-4EDB-9F02-A284ED22CB9C}" destId="{0A411839-DDAD-4F58-8DEF-E9B62A299B0E}" srcOrd="1" destOrd="0" parTransId="{A242069A-0D60-4649-BABD-433279622568}" sibTransId="{9AE12D30-79DA-4A53-803A-A42A38D3DED0}"/>
    <dgm:cxn modelId="{BD58327C-9174-464B-A643-157062537F73}" type="presOf" srcId="{0A411839-DDAD-4F58-8DEF-E9B62A299B0E}" destId="{A20104C0-5263-456C-B391-EB4801649CDF}" srcOrd="0" destOrd="1" presId="urn:microsoft.com/office/officeart/2005/8/layout/list1"/>
    <dgm:cxn modelId="{76702A9C-3189-492C-9073-CEA1329426A4}" type="presOf" srcId="{4332D363-C236-4EDB-9F02-A284ED22CB9C}" destId="{A94793E6-1E09-4862-BA8A-625E545379EC}" srcOrd="0" destOrd="0" presId="urn:microsoft.com/office/officeart/2005/8/layout/list1"/>
    <dgm:cxn modelId="{B0F4B2AC-865B-49DF-93BD-03A5B900FD81}" srcId="{4332D363-C236-4EDB-9F02-A284ED22CB9C}" destId="{21638BA7-D9F2-41C5-9D76-5EE1FCFC8413}" srcOrd="0" destOrd="0" parTransId="{0DD24732-40DC-4AF1-A644-124620CA9FE1}" sibTransId="{A0D87687-01BE-4253-AD36-765AE1422648}"/>
    <dgm:cxn modelId="{140DFEAC-427D-41DE-9CD6-89674F65C437}" type="presOf" srcId="{4332D363-C236-4EDB-9F02-A284ED22CB9C}" destId="{0A991D0B-94B9-4672-ACFD-FDAB800A546F}" srcOrd="1" destOrd="0" presId="urn:microsoft.com/office/officeart/2005/8/layout/list1"/>
    <dgm:cxn modelId="{75A3D4D6-BED0-4FF6-999E-907BEE52D855}" type="presOf" srcId="{21638BA7-D9F2-41C5-9D76-5EE1FCFC8413}" destId="{A20104C0-5263-456C-B391-EB4801649CDF}" srcOrd="0" destOrd="0" presId="urn:microsoft.com/office/officeart/2005/8/layout/list1"/>
    <dgm:cxn modelId="{4FB708EA-AA89-4AD6-AF45-CE09042EB94F}" srcId="{3B31CCE5-605F-47C9-B5F1-10080D58F11C}" destId="{CD44192D-573B-4087-9E84-713905798BF3}" srcOrd="0" destOrd="0" parTransId="{5A3D2B26-1E79-483E-8F03-65E078F4AD37}" sibTransId="{0BB50FF1-4E99-4FEB-9336-C521515C8ECF}"/>
    <dgm:cxn modelId="{25AB5CEA-DAAB-40CA-A186-DA8E0794AA5E}" srcId="{3B31CCE5-605F-47C9-B5F1-10080D58F11C}" destId="{4332D363-C236-4EDB-9F02-A284ED22CB9C}" srcOrd="1" destOrd="0" parTransId="{1BEA8DFF-453F-4312-9612-2C298E85BECA}" sibTransId="{084A6BB7-7507-4BAF-895F-9CFBCDB3E0C7}"/>
    <dgm:cxn modelId="{7313ABEB-424B-462C-88BE-D0785DE292AF}" type="presParOf" srcId="{457010FC-1F37-4E93-B7F4-F7288BCBEFBE}" destId="{0344FF47-2304-403E-9B1D-6F5A7BF8E59D}" srcOrd="0" destOrd="0" presId="urn:microsoft.com/office/officeart/2005/8/layout/list1"/>
    <dgm:cxn modelId="{CDF52BBE-63EB-4D03-9A8C-8F580D67EBE3}" type="presParOf" srcId="{0344FF47-2304-403E-9B1D-6F5A7BF8E59D}" destId="{94772359-0241-42FB-B1E8-58CF3B141063}" srcOrd="0" destOrd="0" presId="urn:microsoft.com/office/officeart/2005/8/layout/list1"/>
    <dgm:cxn modelId="{0F050305-51F5-438B-BDB2-D2A4BECE855A}" type="presParOf" srcId="{0344FF47-2304-403E-9B1D-6F5A7BF8E59D}" destId="{D6AB853A-D353-4985-A705-A541FD240EF6}" srcOrd="1" destOrd="0" presId="urn:microsoft.com/office/officeart/2005/8/layout/list1"/>
    <dgm:cxn modelId="{6BB7FA19-C513-452B-8AF9-6203C9B11555}" type="presParOf" srcId="{457010FC-1F37-4E93-B7F4-F7288BCBEFBE}" destId="{C6879864-8E61-4845-BF67-A61E7268FCE3}" srcOrd="1" destOrd="0" presId="urn:microsoft.com/office/officeart/2005/8/layout/list1"/>
    <dgm:cxn modelId="{2053681C-DE95-41AE-AC69-9DC392AC3CA4}" type="presParOf" srcId="{457010FC-1F37-4E93-B7F4-F7288BCBEFBE}" destId="{EC8BC459-64C6-4A18-9664-7EE0968F2E0F}" srcOrd="2" destOrd="0" presId="urn:microsoft.com/office/officeart/2005/8/layout/list1"/>
    <dgm:cxn modelId="{446DD326-A397-4A71-94BA-16AB1C25D0AD}" type="presParOf" srcId="{457010FC-1F37-4E93-B7F4-F7288BCBEFBE}" destId="{1403D92A-AE4D-4F24-8E80-DCC56BF66CCD}" srcOrd="3" destOrd="0" presId="urn:microsoft.com/office/officeart/2005/8/layout/list1"/>
    <dgm:cxn modelId="{B42362E1-3E8B-46E2-B806-52FD0D81753E}" type="presParOf" srcId="{457010FC-1F37-4E93-B7F4-F7288BCBEFBE}" destId="{D2A1B7BE-6035-477B-9BDA-7ECD17DC9F61}" srcOrd="4" destOrd="0" presId="urn:microsoft.com/office/officeart/2005/8/layout/list1"/>
    <dgm:cxn modelId="{2DD9EE18-98A7-4831-A74F-CA3255662219}" type="presParOf" srcId="{D2A1B7BE-6035-477B-9BDA-7ECD17DC9F61}" destId="{A94793E6-1E09-4862-BA8A-625E545379EC}" srcOrd="0" destOrd="0" presId="urn:microsoft.com/office/officeart/2005/8/layout/list1"/>
    <dgm:cxn modelId="{71C3DE8E-E7F8-41A2-BDC3-2F5F222937F9}" type="presParOf" srcId="{D2A1B7BE-6035-477B-9BDA-7ECD17DC9F61}" destId="{0A991D0B-94B9-4672-ACFD-FDAB800A546F}" srcOrd="1" destOrd="0" presId="urn:microsoft.com/office/officeart/2005/8/layout/list1"/>
    <dgm:cxn modelId="{2761002C-B399-4760-9246-1FF83EF76F78}" type="presParOf" srcId="{457010FC-1F37-4E93-B7F4-F7288BCBEFBE}" destId="{51DB0185-7B72-4D20-8BE7-3824F30319FC}" srcOrd="5" destOrd="0" presId="urn:microsoft.com/office/officeart/2005/8/layout/list1"/>
    <dgm:cxn modelId="{21A6E35C-CE4E-4800-A8B0-180735F18D16}" type="presParOf" srcId="{457010FC-1F37-4E93-B7F4-F7288BCBEFBE}" destId="{A20104C0-5263-456C-B391-EB4801649CD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DFD0B9-B81B-447A-B867-DDD37FE8473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42AC51-D314-4F4C-9000-7C640CC11A06}">
      <dgm:prSet/>
      <dgm:spPr/>
      <dgm:t>
        <a:bodyPr/>
        <a:lstStyle/>
        <a:p>
          <a:r>
            <a:rPr lang="en-IN"/>
            <a:t>In neural networks, backpropagation allows us to efficiently compute the gradients on the    connections of the neural network, with respect to a loss function.</a:t>
          </a:r>
          <a:endParaRPr lang="en-US"/>
        </a:p>
      </dgm:t>
    </dgm:pt>
    <dgm:pt modelId="{D6D0E53C-EE51-4D30-A6E9-CF37BFAB5764}" type="parTrans" cxnId="{AEACD6B7-3C22-4CFE-8293-58BBD55F4DFC}">
      <dgm:prSet/>
      <dgm:spPr/>
      <dgm:t>
        <a:bodyPr/>
        <a:lstStyle/>
        <a:p>
          <a:endParaRPr lang="en-US"/>
        </a:p>
      </dgm:t>
    </dgm:pt>
    <dgm:pt modelId="{1FF33ECB-9AD6-44A1-ADFF-16D0D5ACAF08}" type="sibTrans" cxnId="{AEACD6B7-3C22-4CFE-8293-58BBD55F4DFC}">
      <dgm:prSet/>
      <dgm:spPr/>
      <dgm:t>
        <a:bodyPr/>
        <a:lstStyle/>
        <a:p>
          <a:endParaRPr lang="en-US"/>
        </a:p>
      </dgm:t>
    </dgm:pt>
    <dgm:pt modelId="{8CE8D98E-0C19-4DB9-B135-755344BE412E}">
      <dgm:prSet/>
      <dgm:spPr/>
      <dgm:t>
        <a:bodyPr/>
        <a:lstStyle/>
        <a:p>
          <a:r>
            <a:rPr lang="en-IN"/>
            <a:t>Hand crafted should be replaced by an automatic learned features.</a:t>
          </a:r>
          <a:endParaRPr lang="en-US"/>
        </a:p>
      </dgm:t>
    </dgm:pt>
    <dgm:pt modelId="{D99CEEF4-92ED-4BF6-9E15-6510083387EE}" type="parTrans" cxnId="{059C697A-DD3B-44CF-9450-33504DA37F09}">
      <dgm:prSet/>
      <dgm:spPr/>
      <dgm:t>
        <a:bodyPr/>
        <a:lstStyle/>
        <a:p>
          <a:endParaRPr lang="en-US"/>
        </a:p>
      </dgm:t>
    </dgm:pt>
    <dgm:pt modelId="{1234DDA9-6673-4C25-8631-61555426B5DB}" type="sibTrans" cxnId="{059C697A-DD3B-44CF-9450-33504DA37F09}">
      <dgm:prSet/>
      <dgm:spPr/>
      <dgm:t>
        <a:bodyPr/>
        <a:lstStyle/>
        <a:p>
          <a:endParaRPr lang="en-US"/>
        </a:p>
      </dgm:t>
    </dgm:pt>
    <dgm:pt modelId="{4D9BDC2A-A5DF-4612-87F4-689D29623AFC}">
      <dgm:prSet/>
      <dgm:spPr/>
      <dgm:t>
        <a:bodyPr/>
        <a:lstStyle/>
        <a:p>
          <a:r>
            <a:rPr lang="en-IN" dirty="0"/>
            <a:t>Large sized systems can be learned by gradient-based methods with efficient back propagation.</a:t>
          </a:r>
          <a:endParaRPr lang="en-US" dirty="0"/>
        </a:p>
      </dgm:t>
    </dgm:pt>
    <dgm:pt modelId="{7E7E9F97-3166-49D4-BD8F-3499EB8DB033}" type="parTrans" cxnId="{4575A974-D289-4DD8-A614-600E0666304B}">
      <dgm:prSet/>
      <dgm:spPr/>
      <dgm:t>
        <a:bodyPr/>
        <a:lstStyle/>
        <a:p>
          <a:endParaRPr lang="en-US"/>
        </a:p>
      </dgm:t>
    </dgm:pt>
    <dgm:pt modelId="{6C7176B1-28FE-4E36-ADC2-D942055B6D45}" type="sibTrans" cxnId="{4575A974-D289-4DD8-A614-600E0666304B}">
      <dgm:prSet/>
      <dgm:spPr/>
      <dgm:t>
        <a:bodyPr/>
        <a:lstStyle/>
        <a:p>
          <a:endParaRPr lang="en-US"/>
        </a:p>
      </dgm:t>
    </dgm:pt>
    <dgm:pt modelId="{6F35068B-C7D9-4BA5-B786-A34EE7A084FE}" type="pres">
      <dgm:prSet presAssocID="{06DFD0B9-B81B-447A-B867-DDD37FE8473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233082-DFAA-48B9-85A2-2A1090C64435}" type="pres">
      <dgm:prSet presAssocID="{B542AC51-D314-4F4C-9000-7C640CC11A06}" presName="hierRoot1" presStyleCnt="0"/>
      <dgm:spPr/>
    </dgm:pt>
    <dgm:pt modelId="{2FD8BCB3-C3DC-4480-833C-57D7E9297A77}" type="pres">
      <dgm:prSet presAssocID="{B542AC51-D314-4F4C-9000-7C640CC11A06}" presName="composite" presStyleCnt="0"/>
      <dgm:spPr/>
    </dgm:pt>
    <dgm:pt modelId="{9E79ECC9-E6CC-4E68-8CB1-9264A3BA43C7}" type="pres">
      <dgm:prSet presAssocID="{B542AC51-D314-4F4C-9000-7C640CC11A06}" presName="background" presStyleLbl="node0" presStyleIdx="0" presStyleCnt="3"/>
      <dgm:spPr/>
    </dgm:pt>
    <dgm:pt modelId="{3D2E98CB-D411-416B-A8E1-094AAF23BD57}" type="pres">
      <dgm:prSet presAssocID="{B542AC51-D314-4F4C-9000-7C640CC11A06}" presName="text" presStyleLbl="fgAcc0" presStyleIdx="0" presStyleCnt="3">
        <dgm:presLayoutVars>
          <dgm:chPref val="3"/>
        </dgm:presLayoutVars>
      </dgm:prSet>
      <dgm:spPr/>
    </dgm:pt>
    <dgm:pt modelId="{A783A9A0-BC17-46DE-9D93-2F099D958E8A}" type="pres">
      <dgm:prSet presAssocID="{B542AC51-D314-4F4C-9000-7C640CC11A06}" presName="hierChild2" presStyleCnt="0"/>
      <dgm:spPr/>
    </dgm:pt>
    <dgm:pt modelId="{C8C533A3-7C92-4E61-AF46-6AA3D4645573}" type="pres">
      <dgm:prSet presAssocID="{8CE8D98E-0C19-4DB9-B135-755344BE412E}" presName="hierRoot1" presStyleCnt="0"/>
      <dgm:spPr/>
    </dgm:pt>
    <dgm:pt modelId="{99A6EE67-DE5A-4EB8-8C71-03FB02652608}" type="pres">
      <dgm:prSet presAssocID="{8CE8D98E-0C19-4DB9-B135-755344BE412E}" presName="composite" presStyleCnt="0"/>
      <dgm:spPr/>
    </dgm:pt>
    <dgm:pt modelId="{78CFDEE0-B42E-4357-8CC5-C49BFAC8CC5E}" type="pres">
      <dgm:prSet presAssocID="{8CE8D98E-0C19-4DB9-B135-755344BE412E}" presName="background" presStyleLbl="node0" presStyleIdx="1" presStyleCnt="3"/>
      <dgm:spPr/>
    </dgm:pt>
    <dgm:pt modelId="{7F56886B-1F72-4B37-B690-34092CCF25D6}" type="pres">
      <dgm:prSet presAssocID="{8CE8D98E-0C19-4DB9-B135-755344BE412E}" presName="text" presStyleLbl="fgAcc0" presStyleIdx="1" presStyleCnt="3">
        <dgm:presLayoutVars>
          <dgm:chPref val="3"/>
        </dgm:presLayoutVars>
      </dgm:prSet>
      <dgm:spPr/>
    </dgm:pt>
    <dgm:pt modelId="{98F0A678-FB4A-463C-AD83-09988EC4850B}" type="pres">
      <dgm:prSet presAssocID="{8CE8D98E-0C19-4DB9-B135-755344BE412E}" presName="hierChild2" presStyleCnt="0"/>
      <dgm:spPr/>
    </dgm:pt>
    <dgm:pt modelId="{70F56CCA-8C91-4D6F-95C3-B89F72C48A9C}" type="pres">
      <dgm:prSet presAssocID="{4D9BDC2A-A5DF-4612-87F4-689D29623AFC}" presName="hierRoot1" presStyleCnt="0"/>
      <dgm:spPr/>
    </dgm:pt>
    <dgm:pt modelId="{56D6641E-5CA8-46B5-98B8-288346F22E31}" type="pres">
      <dgm:prSet presAssocID="{4D9BDC2A-A5DF-4612-87F4-689D29623AFC}" presName="composite" presStyleCnt="0"/>
      <dgm:spPr/>
    </dgm:pt>
    <dgm:pt modelId="{84666BB4-D505-4374-AE81-E626E7F9207E}" type="pres">
      <dgm:prSet presAssocID="{4D9BDC2A-A5DF-4612-87F4-689D29623AFC}" presName="background" presStyleLbl="node0" presStyleIdx="2" presStyleCnt="3"/>
      <dgm:spPr/>
    </dgm:pt>
    <dgm:pt modelId="{69B7E973-3B99-461E-8FB9-1178D4E7E0E8}" type="pres">
      <dgm:prSet presAssocID="{4D9BDC2A-A5DF-4612-87F4-689D29623AFC}" presName="text" presStyleLbl="fgAcc0" presStyleIdx="2" presStyleCnt="3">
        <dgm:presLayoutVars>
          <dgm:chPref val="3"/>
        </dgm:presLayoutVars>
      </dgm:prSet>
      <dgm:spPr/>
    </dgm:pt>
    <dgm:pt modelId="{4840E2CD-1659-466C-9DB6-CE2A511F19D7}" type="pres">
      <dgm:prSet presAssocID="{4D9BDC2A-A5DF-4612-87F4-689D29623AFC}" presName="hierChild2" presStyleCnt="0"/>
      <dgm:spPr/>
    </dgm:pt>
  </dgm:ptLst>
  <dgm:cxnLst>
    <dgm:cxn modelId="{A01A9D4F-1BF7-47A5-B0AC-FDD394FEF460}" type="presOf" srcId="{8CE8D98E-0C19-4DB9-B135-755344BE412E}" destId="{7F56886B-1F72-4B37-B690-34092CCF25D6}" srcOrd="0" destOrd="0" presId="urn:microsoft.com/office/officeart/2005/8/layout/hierarchy1"/>
    <dgm:cxn modelId="{4575A974-D289-4DD8-A614-600E0666304B}" srcId="{06DFD0B9-B81B-447A-B867-DDD37FE84738}" destId="{4D9BDC2A-A5DF-4612-87F4-689D29623AFC}" srcOrd="2" destOrd="0" parTransId="{7E7E9F97-3166-49D4-BD8F-3499EB8DB033}" sibTransId="{6C7176B1-28FE-4E36-ADC2-D942055B6D45}"/>
    <dgm:cxn modelId="{059C697A-DD3B-44CF-9450-33504DA37F09}" srcId="{06DFD0B9-B81B-447A-B867-DDD37FE84738}" destId="{8CE8D98E-0C19-4DB9-B135-755344BE412E}" srcOrd="1" destOrd="0" parTransId="{D99CEEF4-92ED-4BF6-9E15-6510083387EE}" sibTransId="{1234DDA9-6673-4C25-8631-61555426B5DB}"/>
    <dgm:cxn modelId="{BCECD87C-14FD-4E16-BA4A-D51DF065FAA5}" type="presOf" srcId="{06DFD0B9-B81B-447A-B867-DDD37FE84738}" destId="{6F35068B-C7D9-4BA5-B786-A34EE7A084FE}" srcOrd="0" destOrd="0" presId="urn:microsoft.com/office/officeart/2005/8/layout/hierarchy1"/>
    <dgm:cxn modelId="{AEACD6B7-3C22-4CFE-8293-58BBD55F4DFC}" srcId="{06DFD0B9-B81B-447A-B867-DDD37FE84738}" destId="{B542AC51-D314-4F4C-9000-7C640CC11A06}" srcOrd="0" destOrd="0" parTransId="{D6D0E53C-EE51-4D30-A6E9-CF37BFAB5764}" sibTransId="{1FF33ECB-9AD6-44A1-ADFF-16D0D5ACAF08}"/>
    <dgm:cxn modelId="{F60B19F5-F682-4DFE-8F0A-63F585EECBFE}" type="presOf" srcId="{4D9BDC2A-A5DF-4612-87F4-689D29623AFC}" destId="{69B7E973-3B99-461E-8FB9-1178D4E7E0E8}" srcOrd="0" destOrd="0" presId="urn:microsoft.com/office/officeart/2005/8/layout/hierarchy1"/>
    <dgm:cxn modelId="{9897AFFF-0C51-49A1-BA98-CD1EE6233AFB}" type="presOf" srcId="{B542AC51-D314-4F4C-9000-7C640CC11A06}" destId="{3D2E98CB-D411-416B-A8E1-094AAF23BD57}" srcOrd="0" destOrd="0" presId="urn:microsoft.com/office/officeart/2005/8/layout/hierarchy1"/>
    <dgm:cxn modelId="{2CD0EB47-9758-483F-972C-EB38294FC076}" type="presParOf" srcId="{6F35068B-C7D9-4BA5-B786-A34EE7A084FE}" destId="{AC233082-DFAA-48B9-85A2-2A1090C64435}" srcOrd="0" destOrd="0" presId="urn:microsoft.com/office/officeart/2005/8/layout/hierarchy1"/>
    <dgm:cxn modelId="{575E6035-D1FB-4818-AA64-F152A4215C1E}" type="presParOf" srcId="{AC233082-DFAA-48B9-85A2-2A1090C64435}" destId="{2FD8BCB3-C3DC-4480-833C-57D7E9297A77}" srcOrd="0" destOrd="0" presId="urn:microsoft.com/office/officeart/2005/8/layout/hierarchy1"/>
    <dgm:cxn modelId="{D0FB8B7C-8580-4457-A414-1293F2430329}" type="presParOf" srcId="{2FD8BCB3-C3DC-4480-833C-57D7E9297A77}" destId="{9E79ECC9-E6CC-4E68-8CB1-9264A3BA43C7}" srcOrd="0" destOrd="0" presId="urn:microsoft.com/office/officeart/2005/8/layout/hierarchy1"/>
    <dgm:cxn modelId="{69F4CC8D-D5A0-41D0-97A7-E0E801927BE7}" type="presParOf" srcId="{2FD8BCB3-C3DC-4480-833C-57D7E9297A77}" destId="{3D2E98CB-D411-416B-A8E1-094AAF23BD57}" srcOrd="1" destOrd="0" presId="urn:microsoft.com/office/officeart/2005/8/layout/hierarchy1"/>
    <dgm:cxn modelId="{3BB961F8-EDBF-48AD-AAC9-E10D8D88BBE1}" type="presParOf" srcId="{AC233082-DFAA-48B9-85A2-2A1090C64435}" destId="{A783A9A0-BC17-46DE-9D93-2F099D958E8A}" srcOrd="1" destOrd="0" presId="urn:microsoft.com/office/officeart/2005/8/layout/hierarchy1"/>
    <dgm:cxn modelId="{125C647E-6175-42D9-A540-283A9EAB98A5}" type="presParOf" srcId="{6F35068B-C7D9-4BA5-B786-A34EE7A084FE}" destId="{C8C533A3-7C92-4E61-AF46-6AA3D4645573}" srcOrd="1" destOrd="0" presId="urn:microsoft.com/office/officeart/2005/8/layout/hierarchy1"/>
    <dgm:cxn modelId="{AE99A92E-5D99-45AE-B7A9-BF87ECBFE605}" type="presParOf" srcId="{C8C533A3-7C92-4E61-AF46-6AA3D4645573}" destId="{99A6EE67-DE5A-4EB8-8C71-03FB02652608}" srcOrd="0" destOrd="0" presId="urn:microsoft.com/office/officeart/2005/8/layout/hierarchy1"/>
    <dgm:cxn modelId="{A1BC8254-E516-4EDD-A348-EFEFAD33A443}" type="presParOf" srcId="{99A6EE67-DE5A-4EB8-8C71-03FB02652608}" destId="{78CFDEE0-B42E-4357-8CC5-C49BFAC8CC5E}" srcOrd="0" destOrd="0" presId="urn:microsoft.com/office/officeart/2005/8/layout/hierarchy1"/>
    <dgm:cxn modelId="{0A2A2BAD-AE65-4BBD-A99F-F2EB09D9DAFE}" type="presParOf" srcId="{99A6EE67-DE5A-4EB8-8C71-03FB02652608}" destId="{7F56886B-1F72-4B37-B690-34092CCF25D6}" srcOrd="1" destOrd="0" presId="urn:microsoft.com/office/officeart/2005/8/layout/hierarchy1"/>
    <dgm:cxn modelId="{12516DA7-7ED0-4439-AAC6-5096C6353E5C}" type="presParOf" srcId="{C8C533A3-7C92-4E61-AF46-6AA3D4645573}" destId="{98F0A678-FB4A-463C-AD83-09988EC4850B}" srcOrd="1" destOrd="0" presId="urn:microsoft.com/office/officeart/2005/8/layout/hierarchy1"/>
    <dgm:cxn modelId="{8B7AEE94-04E1-4EBF-80D1-BFA985DCC1A7}" type="presParOf" srcId="{6F35068B-C7D9-4BA5-B786-A34EE7A084FE}" destId="{70F56CCA-8C91-4D6F-95C3-B89F72C48A9C}" srcOrd="2" destOrd="0" presId="urn:microsoft.com/office/officeart/2005/8/layout/hierarchy1"/>
    <dgm:cxn modelId="{21002387-1AF1-41C1-A66F-45F51DC6ED38}" type="presParOf" srcId="{70F56CCA-8C91-4D6F-95C3-B89F72C48A9C}" destId="{56D6641E-5CA8-46B5-98B8-288346F22E31}" srcOrd="0" destOrd="0" presId="urn:microsoft.com/office/officeart/2005/8/layout/hierarchy1"/>
    <dgm:cxn modelId="{06B13321-0A16-4385-AD24-1300FB7EAA85}" type="presParOf" srcId="{56D6641E-5CA8-46B5-98B8-288346F22E31}" destId="{84666BB4-D505-4374-AE81-E626E7F9207E}" srcOrd="0" destOrd="0" presId="urn:microsoft.com/office/officeart/2005/8/layout/hierarchy1"/>
    <dgm:cxn modelId="{B872916F-6B1D-4849-89F0-3E3FFA9D87C4}" type="presParOf" srcId="{56D6641E-5CA8-46B5-98B8-288346F22E31}" destId="{69B7E973-3B99-461E-8FB9-1178D4E7E0E8}" srcOrd="1" destOrd="0" presId="urn:microsoft.com/office/officeart/2005/8/layout/hierarchy1"/>
    <dgm:cxn modelId="{F82E396D-EB2E-4804-ADCB-5B7515A9DE27}" type="presParOf" srcId="{70F56CCA-8C91-4D6F-95C3-B89F72C48A9C}" destId="{4840E2CD-1659-466C-9DB6-CE2A511F19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F9ED5-1128-41FE-B3E9-76F779E70C9C}">
      <dsp:nvSpPr>
        <dsp:cNvPr id="0" name=""/>
        <dsp:cNvSpPr/>
      </dsp:nvSpPr>
      <dsp:spPr>
        <a:xfrm>
          <a:off x="0" y="361014"/>
          <a:ext cx="10058399" cy="2009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458216" rIns="78064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Yann LeCun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Leon Bottou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Yoshua Bengio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Patrick Haffner</a:t>
          </a:r>
          <a:endParaRPr lang="en-US" sz="2200" kern="1200"/>
        </a:p>
      </dsp:txBody>
      <dsp:txXfrm>
        <a:off x="0" y="361014"/>
        <a:ext cx="10058399" cy="2009700"/>
      </dsp:txXfrm>
    </dsp:sp>
    <dsp:sp modelId="{6C74CC25-93E7-4FF6-AA7C-11E2A7A74CDC}">
      <dsp:nvSpPr>
        <dsp:cNvPr id="0" name=""/>
        <dsp:cNvSpPr/>
      </dsp:nvSpPr>
      <dsp:spPr>
        <a:xfrm>
          <a:off x="502920" y="36294"/>
          <a:ext cx="704088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Authors</a:t>
          </a:r>
          <a:endParaRPr lang="en-US" sz="2200" kern="1200"/>
        </a:p>
      </dsp:txBody>
      <dsp:txXfrm>
        <a:off x="534623" y="67997"/>
        <a:ext cx="6977474" cy="586034"/>
      </dsp:txXfrm>
    </dsp:sp>
    <dsp:sp modelId="{E54815C2-4C85-4108-BD40-74099A41A547}">
      <dsp:nvSpPr>
        <dsp:cNvPr id="0" name=""/>
        <dsp:cNvSpPr/>
      </dsp:nvSpPr>
      <dsp:spPr>
        <a:xfrm>
          <a:off x="0" y="2814235"/>
          <a:ext cx="10058399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458216" rIns="78064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Proceedings of the IEEE journal in 1998</a:t>
          </a:r>
          <a:endParaRPr lang="en-US" sz="2200" kern="1200"/>
        </a:p>
      </dsp:txBody>
      <dsp:txXfrm>
        <a:off x="0" y="2814235"/>
        <a:ext cx="10058399" cy="935550"/>
      </dsp:txXfrm>
    </dsp:sp>
    <dsp:sp modelId="{0D511EBA-F2E2-403F-9344-643A98A0A226}">
      <dsp:nvSpPr>
        <dsp:cNvPr id="0" name=""/>
        <dsp:cNvSpPr/>
      </dsp:nvSpPr>
      <dsp:spPr>
        <a:xfrm>
          <a:off x="502920" y="2489514"/>
          <a:ext cx="704088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Presented in</a:t>
          </a:r>
          <a:endParaRPr lang="en-US" sz="2200" kern="1200"/>
        </a:p>
      </dsp:txBody>
      <dsp:txXfrm>
        <a:off x="534623" y="2521217"/>
        <a:ext cx="6977474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2C191-EC40-4BF2-8B3F-5B0DA52D2774}">
      <dsp:nvSpPr>
        <dsp:cNvPr id="0" name=""/>
        <dsp:cNvSpPr/>
      </dsp:nvSpPr>
      <dsp:spPr>
        <a:xfrm>
          <a:off x="0" y="58365"/>
          <a:ext cx="6454987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Traditional approach</a:t>
          </a:r>
        </a:p>
      </dsp:txBody>
      <dsp:txXfrm>
        <a:off x="21075" y="79440"/>
        <a:ext cx="6412837" cy="389580"/>
      </dsp:txXfrm>
    </dsp:sp>
    <dsp:sp modelId="{BFFD7EC0-7FDB-47E5-A6C2-0DCDF300E9E6}">
      <dsp:nvSpPr>
        <dsp:cNvPr id="0" name=""/>
        <dsp:cNvSpPr/>
      </dsp:nvSpPr>
      <dsp:spPr>
        <a:xfrm>
          <a:off x="0" y="490095"/>
          <a:ext cx="6454987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94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Feature Extraction Module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Trainable Classifier Module</a:t>
          </a:r>
        </a:p>
      </dsp:txBody>
      <dsp:txXfrm>
        <a:off x="0" y="490095"/>
        <a:ext cx="6454987" cy="484380"/>
      </dsp:txXfrm>
    </dsp:sp>
    <dsp:sp modelId="{42B1479D-79DC-465B-A55F-3ED5A7BFDF6C}">
      <dsp:nvSpPr>
        <dsp:cNvPr id="0" name=""/>
        <dsp:cNvSpPr/>
      </dsp:nvSpPr>
      <dsp:spPr>
        <a:xfrm>
          <a:off x="0" y="974475"/>
          <a:ext cx="6454987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Limitations in traditional approach</a:t>
          </a:r>
        </a:p>
      </dsp:txBody>
      <dsp:txXfrm>
        <a:off x="21075" y="995550"/>
        <a:ext cx="6412837" cy="389580"/>
      </dsp:txXfrm>
    </dsp:sp>
    <dsp:sp modelId="{1EACE5C0-50D3-449D-9FEE-41928D873A55}">
      <dsp:nvSpPr>
        <dsp:cNvPr id="0" name=""/>
        <dsp:cNvSpPr/>
      </dsp:nvSpPr>
      <dsp:spPr>
        <a:xfrm>
          <a:off x="0" y="1406205"/>
          <a:ext cx="6454987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94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Feature extraction is mostly hand-crafted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Classifiers use low-dimensional spaces</a:t>
          </a:r>
        </a:p>
      </dsp:txBody>
      <dsp:txXfrm>
        <a:off x="0" y="1406205"/>
        <a:ext cx="6454987" cy="484380"/>
      </dsp:txXfrm>
    </dsp:sp>
    <dsp:sp modelId="{9097FD4F-880F-4561-A766-29BD5ED363EB}">
      <dsp:nvSpPr>
        <dsp:cNvPr id="0" name=""/>
        <dsp:cNvSpPr/>
      </dsp:nvSpPr>
      <dsp:spPr>
        <a:xfrm>
          <a:off x="0" y="1890585"/>
          <a:ext cx="6454987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Enabling the use of high-dimensional spaces</a:t>
          </a:r>
        </a:p>
      </dsp:txBody>
      <dsp:txXfrm>
        <a:off x="21075" y="1911660"/>
        <a:ext cx="6412837" cy="389580"/>
      </dsp:txXfrm>
    </dsp:sp>
    <dsp:sp modelId="{09D6247D-BE76-4C07-903F-6E90066E9EFA}">
      <dsp:nvSpPr>
        <dsp:cNvPr id="0" name=""/>
        <dsp:cNvSpPr/>
      </dsp:nvSpPr>
      <dsp:spPr>
        <a:xfrm>
          <a:off x="0" y="2322314"/>
          <a:ext cx="6454987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94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Availability of low-cost machines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Availability of large databases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Availability of powerful machine learning techniques</a:t>
          </a:r>
        </a:p>
      </dsp:txBody>
      <dsp:txXfrm>
        <a:off x="0" y="2322314"/>
        <a:ext cx="6454987" cy="726570"/>
      </dsp:txXfrm>
    </dsp:sp>
    <dsp:sp modelId="{D5346508-0C7F-4AAC-9F6B-E3D1AB5EDEFE}">
      <dsp:nvSpPr>
        <dsp:cNvPr id="0" name=""/>
        <dsp:cNvSpPr/>
      </dsp:nvSpPr>
      <dsp:spPr>
        <a:xfrm>
          <a:off x="0" y="3048885"/>
          <a:ext cx="6454987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Why gradient-based learning </a:t>
          </a:r>
        </a:p>
      </dsp:txBody>
      <dsp:txXfrm>
        <a:off x="21075" y="3069960"/>
        <a:ext cx="6412837" cy="389580"/>
      </dsp:txXfrm>
    </dsp:sp>
    <dsp:sp modelId="{C9754DAB-3BBE-4689-B552-9A2A3FE2B6CD}">
      <dsp:nvSpPr>
        <dsp:cNvPr id="0" name=""/>
        <dsp:cNvSpPr/>
      </dsp:nvSpPr>
      <dsp:spPr>
        <a:xfrm>
          <a:off x="0" y="3480615"/>
          <a:ext cx="6454987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94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Complex decision surface -&gt; high dimensional patters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Minimal pre-processing requirements</a:t>
          </a:r>
        </a:p>
      </dsp:txBody>
      <dsp:txXfrm>
        <a:off x="0" y="3480615"/>
        <a:ext cx="6454987" cy="484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2C817-DF8F-4FF5-B690-F2D9D057525C}">
      <dsp:nvSpPr>
        <dsp:cNvPr id="0" name=""/>
        <dsp:cNvSpPr/>
      </dsp:nvSpPr>
      <dsp:spPr>
        <a:xfrm>
          <a:off x="0" y="13362"/>
          <a:ext cx="1005839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Convolutional Neural Networks is the standard form of neural network architecture for solving tasks associated with images.</a:t>
          </a:r>
          <a:endParaRPr lang="en-US" sz="2400" kern="1200"/>
        </a:p>
      </dsp:txBody>
      <dsp:txXfrm>
        <a:off x="46606" y="59968"/>
        <a:ext cx="9965187" cy="861507"/>
      </dsp:txXfrm>
    </dsp:sp>
    <dsp:sp modelId="{16452D03-2E9F-4C99-88C4-CECC95C87A17}">
      <dsp:nvSpPr>
        <dsp:cNvPr id="0" name=""/>
        <dsp:cNvSpPr/>
      </dsp:nvSpPr>
      <dsp:spPr>
        <a:xfrm>
          <a:off x="0" y="1037202"/>
          <a:ext cx="1005839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It provide solutions for tasks such as object detection, face detection, pose estimation and more.</a:t>
          </a:r>
          <a:endParaRPr lang="en-US" sz="2400" kern="1200" dirty="0"/>
        </a:p>
      </dsp:txBody>
      <dsp:txXfrm>
        <a:off x="46606" y="1083808"/>
        <a:ext cx="9965187" cy="861507"/>
      </dsp:txXfrm>
    </dsp:sp>
    <dsp:sp modelId="{5AAC29EE-CD61-4AC5-8854-1A2D7A8DBDE7}">
      <dsp:nvSpPr>
        <dsp:cNvPr id="0" name=""/>
        <dsp:cNvSpPr/>
      </dsp:nvSpPr>
      <dsp:spPr>
        <a:xfrm>
          <a:off x="0" y="2061042"/>
          <a:ext cx="1005839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A few characteristic of the CNN architecture</a:t>
          </a:r>
          <a:endParaRPr lang="en-US" sz="2400" kern="1200"/>
        </a:p>
      </dsp:txBody>
      <dsp:txXfrm>
        <a:off x="46606" y="2107648"/>
        <a:ext cx="9965187" cy="861507"/>
      </dsp:txXfrm>
    </dsp:sp>
    <dsp:sp modelId="{8F4A140A-2A7F-43EC-86D5-CAB64DA24DED}">
      <dsp:nvSpPr>
        <dsp:cNvPr id="0" name=""/>
        <dsp:cNvSpPr/>
      </dsp:nvSpPr>
      <dsp:spPr>
        <a:xfrm>
          <a:off x="0" y="3015762"/>
          <a:ext cx="10058399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Local Receptive Fields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Sub-Sampling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Weight Sharing</a:t>
          </a:r>
          <a:endParaRPr lang="en-US" sz="1900" kern="1200"/>
        </a:p>
      </dsp:txBody>
      <dsp:txXfrm>
        <a:off x="0" y="3015762"/>
        <a:ext cx="10058399" cy="993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BC459-64C6-4A18-9664-7EE0968F2E0F}">
      <dsp:nvSpPr>
        <dsp:cNvPr id="0" name=""/>
        <dsp:cNvSpPr/>
      </dsp:nvSpPr>
      <dsp:spPr>
        <a:xfrm>
          <a:off x="0" y="211894"/>
          <a:ext cx="6847996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481" tIns="291592" rIns="53148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 convolutional layer with 6 feature maps of size 28x28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>
                  <a:lumMod val="75000"/>
                  <a:lumOff val="25000"/>
                </a:schemeClr>
              </a:solidFill>
            </a:rPr>
            <a:t>Each unit in each feature map is connected in a similar way as C1 and S2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C1 contains 156 trainable parameters and 122,304 connections.</a:t>
          </a:r>
        </a:p>
      </dsp:txBody>
      <dsp:txXfrm>
        <a:off x="0" y="211894"/>
        <a:ext cx="6847996" cy="1058400"/>
      </dsp:txXfrm>
    </dsp:sp>
    <dsp:sp modelId="{D6AB853A-D353-4985-A705-A541FD240EF6}">
      <dsp:nvSpPr>
        <dsp:cNvPr id="0" name=""/>
        <dsp:cNvSpPr/>
      </dsp:nvSpPr>
      <dsp:spPr>
        <a:xfrm>
          <a:off x="342399" y="5254"/>
          <a:ext cx="4793597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1187" tIns="0" rIns="18118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Layer C1</a:t>
          </a:r>
        </a:p>
      </dsp:txBody>
      <dsp:txXfrm>
        <a:off x="362574" y="25429"/>
        <a:ext cx="4753247" cy="372930"/>
      </dsp:txXfrm>
    </dsp:sp>
    <dsp:sp modelId="{A20104C0-5263-456C-B391-EB4801649CDF}">
      <dsp:nvSpPr>
        <dsp:cNvPr id="0" name=""/>
        <dsp:cNvSpPr/>
      </dsp:nvSpPr>
      <dsp:spPr>
        <a:xfrm>
          <a:off x="0" y="1552534"/>
          <a:ext cx="6847996" cy="101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481" tIns="291592" rIns="53148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 subsampling layer with 6 feature maps of size 14x14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Each unit in each feature map is connected to a 2x2 neighborhood in the corresponding feature map in C1</a:t>
          </a:r>
        </a:p>
      </dsp:txBody>
      <dsp:txXfrm>
        <a:off x="0" y="1552534"/>
        <a:ext cx="6847996" cy="1014300"/>
      </dsp:txXfrm>
    </dsp:sp>
    <dsp:sp modelId="{0A991D0B-94B9-4672-ACFD-FDAB800A546F}">
      <dsp:nvSpPr>
        <dsp:cNvPr id="0" name=""/>
        <dsp:cNvSpPr/>
      </dsp:nvSpPr>
      <dsp:spPr>
        <a:xfrm>
          <a:off x="342399" y="1345895"/>
          <a:ext cx="4793597" cy="413280"/>
        </a:xfrm>
        <a:prstGeom prst="roundRect">
          <a:avLst/>
        </a:prstGeom>
        <a:gradFill rotWithShape="0">
          <a:gsLst>
            <a:gs pos="0">
              <a:schemeClr val="accent2">
                <a:hueOff val="19519"/>
                <a:satOff val="-13438"/>
                <a:lumOff val="-3431"/>
                <a:alphaOff val="0"/>
                <a:shade val="85000"/>
                <a:satMod val="130000"/>
              </a:schemeClr>
            </a:gs>
            <a:gs pos="34000">
              <a:schemeClr val="accent2">
                <a:hueOff val="19519"/>
                <a:satOff val="-13438"/>
                <a:lumOff val="-3431"/>
                <a:alphaOff val="0"/>
                <a:shade val="87000"/>
                <a:satMod val="125000"/>
              </a:schemeClr>
            </a:gs>
            <a:gs pos="70000">
              <a:schemeClr val="accent2">
                <a:hueOff val="19519"/>
                <a:satOff val="-13438"/>
                <a:lumOff val="-34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519"/>
                <a:satOff val="-13438"/>
                <a:lumOff val="-34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1187" tIns="0" rIns="18118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Layer S2</a:t>
          </a:r>
        </a:p>
      </dsp:txBody>
      <dsp:txXfrm>
        <a:off x="362574" y="1366070"/>
        <a:ext cx="4753247" cy="372930"/>
      </dsp:txXfrm>
    </dsp:sp>
    <dsp:sp modelId="{163CE3C7-8F17-4930-A24A-237897C519F5}">
      <dsp:nvSpPr>
        <dsp:cNvPr id="0" name=""/>
        <dsp:cNvSpPr/>
      </dsp:nvSpPr>
      <dsp:spPr>
        <a:xfrm>
          <a:off x="0" y="2849075"/>
          <a:ext cx="6847996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481" tIns="291592" rIns="53148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 convolutional layer with 16 feature maps of size 10x10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Each unit is connected to several 5x5 neighborhoods at identical locations</a:t>
          </a:r>
        </a:p>
      </dsp:txBody>
      <dsp:txXfrm>
        <a:off x="0" y="2849075"/>
        <a:ext cx="6847996" cy="815850"/>
      </dsp:txXfrm>
    </dsp:sp>
    <dsp:sp modelId="{37A1C32F-C5B5-4551-8796-7892B73DEACF}">
      <dsp:nvSpPr>
        <dsp:cNvPr id="0" name=""/>
        <dsp:cNvSpPr/>
      </dsp:nvSpPr>
      <dsp:spPr>
        <a:xfrm>
          <a:off x="342399" y="2642434"/>
          <a:ext cx="4793597" cy="413280"/>
        </a:xfrm>
        <a:prstGeom prst="roundRect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1187" tIns="0" rIns="18118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Layer C3</a:t>
          </a:r>
        </a:p>
      </dsp:txBody>
      <dsp:txXfrm>
        <a:off x="362574" y="2662609"/>
        <a:ext cx="4753247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BC459-64C6-4A18-9664-7EE0968F2E0F}">
      <dsp:nvSpPr>
        <dsp:cNvPr id="0" name=""/>
        <dsp:cNvSpPr/>
      </dsp:nvSpPr>
      <dsp:spPr>
        <a:xfrm>
          <a:off x="0" y="326464"/>
          <a:ext cx="6847996" cy="1871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481" tIns="374904" rIns="53148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A sub-sampling layer with 16 feature maps of size 5x5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size of the feature maps prevents connections from the input from falling off the boundary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S4 contains 32 trainable parameters and 2000 	   		  connections.</a:t>
          </a:r>
          <a:endParaRPr lang="en-US" sz="1800" kern="1200" dirty="0"/>
        </a:p>
      </dsp:txBody>
      <dsp:txXfrm>
        <a:off x="0" y="326464"/>
        <a:ext cx="6847996" cy="1871100"/>
      </dsp:txXfrm>
    </dsp:sp>
    <dsp:sp modelId="{D6AB853A-D353-4985-A705-A541FD240EF6}">
      <dsp:nvSpPr>
        <dsp:cNvPr id="0" name=""/>
        <dsp:cNvSpPr/>
      </dsp:nvSpPr>
      <dsp:spPr>
        <a:xfrm>
          <a:off x="342399" y="60784"/>
          <a:ext cx="4793597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1187" tIns="0" rIns="18118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>
                  <a:lumMod val="75000"/>
                  <a:lumOff val="25000"/>
                </a:schemeClr>
              </a:solidFill>
            </a:rPr>
            <a:t>Layer S4</a:t>
          </a:r>
          <a:endParaRPr lang="en-US" sz="1800" kern="1200" dirty="0"/>
        </a:p>
      </dsp:txBody>
      <dsp:txXfrm>
        <a:off x="368338" y="86723"/>
        <a:ext cx="4741719" cy="479482"/>
      </dsp:txXfrm>
    </dsp:sp>
    <dsp:sp modelId="{A20104C0-5263-456C-B391-EB4801649CDF}">
      <dsp:nvSpPr>
        <dsp:cNvPr id="0" name=""/>
        <dsp:cNvSpPr/>
      </dsp:nvSpPr>
      <dsp:spPr>
        <a:xfrm>
          <a:off x="0" y="2560445"/>
          <a:ext cx="6847996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481" tIns="374904" rIns="53148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A convolutional layer with 120 feature maps of size 1x1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C5 contains 48120 trainable connections.</a:t>
          </a:r>
          <a:endParaRPr lang="en-US" sz="1800" kern="1200" dirty="0"/>
        </a:p>
      </dsp:txBody>
      <dsp:txXfrm>
        <a:off x="0" y="2560445"/>
        <a:ext cx="6847996" cy="1048950"/>
      </dsp:txXfrm>
    </dsp:sp>
    <dsp:sp modelId="{0A991D0B-94B9-4672-ACFD-FDAB800A546F}">
      <dsp:nvSpPr>
        <dsp:cNvPr id="0" name=""/>
        <dsp:cNvSpPr/>
      </dsp:nvSpPr>
      <dsp:spPr>
        <a:xfrm>
          <a:off x="342399" y="2294764"/>
          <a:ext cx="4793597" cy="531360"/>
        </a:xfrm>
        <a:prstGeom prst="roundRect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1187" tIns="0" rIns="18118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Layer C5</a:t>
          </a:r>
          <a:endParaRPr lang="en-US" sz="1800" kern="1200" dirty="0"/>
        </a:p>
      </dsp:txBody>
      <dsp:txXfrm>
        <a:off x="368338" y="2320703"/>
        <a:ext cx="4741719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BC459-64C6-4A18-9664-7EE0968F2E0F}">
      <dsp:nvSpPr>
        <dsp:cNvPr id="0" name=""/>
        <dsp:cNvSpPr/>
      </dsp:nvSpPr>
      <dsp:spPr>
        <a:xfrm>
          <a:off x="0" y="401390"/>
          <a:ext cx="6847996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481" tIns="562356" rIns="53148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tx1">
                  <a:lumMod val="75000"/>
                  <a:lumOff val="25000"/>
                </a:schemeClr>
              </a:solidFill>
            </a:rPr>
            <a:t>84 fully connected units</a:t>
          </a:r>
          <a:endParaRPr lang="en-US" sz="2700" kern="1200" dirty="0"/>
        </a:p>
      </dsp:txBody>
      <dsp:txXfrm>
        <a:off x="0" y="401390"/>
        <a:ext cx="6847996" cy="1148175"/>
      </dsp:txXfrm>
    </dsp:sp>
    <dsp:sp modelId="{D6AB853A-D353-4985-A705-A541FD240EF6}">
      <dsp:nvSpPr>
        <dsp:cNvPr id="0" name=""/>
        <dsp:cNvSpPr/>
      </dsp:nvSpPr>
      <dsp:spPr>
        <a:xfrm>
          <a:off x="342399" y="2870"/>
          <a:ext cx="4793597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1187" tIns="0" rIns="18118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Calibri" panose="020F0502020204030204" pitchFamily="34" charset="0"/>
            <a:buNone/>
          </a:pPr>
          <a:r>
            <a:rPr lang="en-US" sz="2700" kern="1200" dirty="0">
              <a:solidFill>
                <a:schemeClr val="tx1">
                  <a:lumMod val="75000"/>
                  <a:lumOff val="25000"/>
                </a:schemeClr>
              </a:solidFill>
            </a:rPr>
            <a:t>Layer F6 </a:t>
          </a:r>
          <a:endParaRPr lang="en-US" sz="2700" kern="1200" dirty="0"/>
        </a:p>
      </dsp:txBody>
      <dsp:txXfrm>
        <a:off x="381307" y="41778"/>
        <a:ext cx="4715781" cy="719224"/>
      </dsp:txXfrm>
    </dsp:sp>
    <dsp:sp modelId="{A20104C0-5263-456C-B391-EB4801649CDF}">
      <dsp:nvSpPr>
        <dsp:cNvPr id="0" name=""/>
        <dsp:cNvSpPr/>
      </dsp:nvSpPr>
      <dsp:spPr>
        <a:xfrm>
          <a:off x="0" y="2093885"/>
          <a:ext cx="6847996" cy="1573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481" tIns="562356" rIns="53148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tx1">
                  <a:lumMod val="75000"/>
                  <a:lumOff val="25000"/>
                </a:schemeClr>
              </a:solidFill>
            </a:rPr>
            <a:t>10 RBF(one for each class digit)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tx1">
                  <a:lumMod val="75000"/>
                  <a:lumOff val="25000"/>
                </a:schemeClr>
              </a:solidFill>
            </a:rPr>
            <a:t>Radial Basis Function </a:t>
          </a:r>
        </a:p>
      </dsp:txBody>
      <dsp:txXfrm>
        <a:off x="0" y="2093885"/>
        <a:ext cx="6847996" cy="1573424"/>
      </dsp:txXfrm>
    </dsp:sp>
    <dsp:sp modelId="{0A991D0B-94B9-4672-ACFD-FDAB800A546F}">
      <dsp:nvSpPr>
        <dsp:cNvPr id="0" name=""/>
        <dsp:cNvSpPr/>
      </dsp:nvSpPr>
      <dsp:spPr>
        <a:xfrm>
          <a:off x="342399" y="1695365"/>
          <a:ext cx="4793597" cy="797040"/>
        </a:xfrm>
        <a:prstGeom prst="roundRect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1187" tIns="0" rIns="18118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Output Layer</a:t>
          </a:r>
        </a:p>
      </dsp:txBody>
      <dsp:txXfrm>
        <a:off x="381307" y="1734273"/>
        <a:ext cx="4715781" cy="7192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9ECC9-E6CC-4E68-8CB1-9264A3BA43C7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E98CB-D411-416B-A8E1-094AAF23BD57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In neural networks, backpropagation allows us to efficiently compute the gradients on the    connections of the neural network, with respect to a loss function.</a:t>
          </a:r>
          <a:endParaRPr lang="en-US" sz="1600" kern="1200"/>
        </a:p>
      </dsp:txBody>
      <dsp:txXfrm>
        <a:off x="366939" y="1196774"/>
        <a:ext cx="2723696" cy="1691139"/>
      </dsp:txXfrm>
    </dsp:sp>
    <dsp:sp modelId="{78CFDEE0-B42E-4357-8CC5-C49BFAC8CC5E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6886B-1F72-4B37-B690-34092CCF25D6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Hand crafted should be replaced by an automatic learned features.</a:t>
          </a:r>
          <a:endParaRPr lang="en-US" sz="1600" kern="1200"/>
        </a:p>
      </dsp:txBody>
      <dsp:txXfrm>
        <a:off x="3824513" y="1196774"/>
        <a:ext cx="2723696" cy="1691139"/>
      </dsp:txXfrm>
    </dsp:sp>
    <dsp:sp modelId="{84666BB4-D505-4374-AE81-E626E7F9207E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7E973-3B99-461E-8FB9-1178D4E7E0E8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Large sized systems can be learned by gradient-based methods with efficient back propagation.</a:t>
          </a:r>
          <a:endParaRPr lang="en-US" sz="1600" kern="1200" dirty="0"/>
        </a:p>
      </dsp:txBody>
      <dsp:txXfrm>
        <a:off x="7282089" y="1196774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462A1E-3C64-43E8-88A5-96FFBDCBC7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58F01-7685-453F-9509-3AD15973A1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96169-4248-4626-A4AD-63B9E6F4EC77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38177-2733-4BAB-91AE-4A4E622940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BF99D-C96A-401B-A41B-9D31F0BB2E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2A150-3806-4756-BF57-F70AB0B5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99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A6BFB-B7CE-4ABC-82A1-DE48B26C7070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4E8F0-5812-4349-852B-F9C477C4E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370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D274-CDC9-464F-BE71-C8848E330ED0}" type="datetime1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C1-588F-44E6-B37C-8D5B4C8C6E5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810C-B297-4F65-85C8-895769BC7E29}" type="datetime1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C1-588F-44E6-B37C-8D5B4C8C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9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6373-E49E-43F3-8F42-B90B1EAB7BFB}" type="datetime1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C1-588F-44E6-B37C-8D5B4C8C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06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CE72-508F-4DA1-8679-F3CA921A03D1}" type="datetime1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C1-588F-44E6-B37C-8D5B4C8C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7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E67C-8519-4990-B99F-4BBA4BB6BFD0}" type="datetime1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C1-588F-44E6-B37C-8D5B4C8C6E5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78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AA80-9A05-467D-A161-554BABF4AE72}" type="datetime1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C1-588F-44E6-B37C-8D5B4C8C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63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04DB-C8B3-403B-AA21-1B7D6058580C}" type="datetime1">
              <a:rPr lang="en-IN" smtClean="0"/>
              <a:t>01-04-2022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C1-588F-44E6-B37C-8D5B4C8C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22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A45F-1B32-44C9-95F1-1DF7AA005698}" type="datetime1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C1-588F-44E6-B37C-8D5B4C8C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59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E553-EC5E-4409-B2E8-199CFD4B6725}" type="datetime1">
              <a:rPr lang="en-IN" smtClean="0"/>
              <a:t>01-04-2022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C1-588F-44E6-B37C-8D5B4C8C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46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7DE4A1-F073-4223-928D-07F89D1C6B4F}" type="datetime1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CA18C1-588F-44E6-B37C-8D5B4C8C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6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CA86-3A32-4F6B-8EE3-9F9EBADF79F7}" type="datetime1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C1-588F-44E6-B37C-8D5B4C8C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62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5025BD-7AAC-4499-B0CE-BFF3A047EC66}" type="datetime1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CA18C1-588F-44E6-B37C-8D5B4C8C6E5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98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6.png"/><Relationship Id="rId9" Type="http://schemas.microsoft.com/office/2007/relationships/diagramDrawing" Target="../diagrams/drawing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42575-3029-4AD0-A95E-1C2E50EAB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sz="6200" b="1" i="0" dirty="0">
                <a:effectLst/>
                <a:latin typeface="Open Sans" panose="020B0604020202020204" pitchFamily="34" charset="0"/>
              </a:rPr>
              <a:t>Gradient-based Learning Applied to Document Recognition</a:t>
            </a:r>
            <a:endParaRPr lang="en-IN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5BB33-62D5-4D53-B523-6745377DB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IN" dirty="0"/>
              <a:t>Prashant anand Ranjan</a:t>
            </a:r>
          </a:p>
          <a:p>
            <a:r>
              <a:rPr lang="en-IN" dirty="0"/>
              <a:t>21105066</a:t>
            </a:r>
          </a:p>
          <a:p>
            <a:r>
              <a:rPr lang="en-IN" dirty="0"/>
              <a:t>M-Tech - ME</a:t>
            </a:r>
          </a:p>
          <a:p>
            <a:r>
              <a:rPr lang="en-IN" dirty="0"/>
              <a:t>EE656A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71F78-61B2-46AA-86A7-C4E9B89E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CA18C1-588F-44E6-B37C-8D5B4C8C6E52}" type="slidenum">
              <a:rPr lang="en-IN" smtClean="0"/>
              <a:pPr>
                <a:spcAft>
                  <a:spcPts val="600"/>
                </a:spcAft>
              </a:pPr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12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9674D1-C0C1-4A0B-85F5-79360AFCE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98" y="643467"/>
            <a:ext cx="9902403" cy="50502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34CF92-613D-4D8D-B4D7-58AB3699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CA18C1-588F-44E6-B37C-8D5B4C8C6E52}" type="slidenum">
              <a:rPr lang="en-IN" smtClean="0"/>
              <a:pPr>
                <a:spcAft>
                  <a:spcPts val="600"/>
                </a:spcAft>
              </a:pPr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33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FCA3-8833-44AA-A8B4-457D5199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A. Database: The Modified NIST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46D20-2D3D-426D-AF21-4DD4C6C1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NIST – National Institute of Standards and Technology database</a:t>
            </a:r>
          </a:p>
          <a:p>
            <a:r>
              <a:rPr lang="en-IN" dirty="0"/>
              <a:t>MNIST database</a:t>
            </a:r>
          </a:p>
          <a:p>
            <a:pPr lvl="1"/>
            <a:r>
              <a:rPr lang="en-IN" dirty="0"/>
              <a:t>Handwritten digits</a:t>
            </a:r>
          </a:p>
          <a:p>
            <a:pPr lvl="1"/>
            <a:r>
              <a:rPr lang="en-IN" dirty="0"/>
              <a:t>Subset of NIST dataset</a:t>
            </a:r>
          </a:p>
          <a:p>
            <a:r>
              <a:rPr lang="en-IN" dirty="0"/>
              <a:t>Original images</a:t>
            </a:r>
          </a:p>
          <a:p>
            <a:pPr lvl="1"/>
            <a:r>
              <a:rPr lang="en-IN" dirty="0"/>
              <a:t>Black and White </a:t>
            </a:r>
          </a:p>
          <a:p>
            <a:pPr lvl="1"/>
            <a:r>
              <a:rPr lang="en-IN" dirty="0"/>
              <a:t>20 x 20 pixel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406AB-E455-4CC2-85B8-EBD0B4B7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C1-588F-44E6-B37C-8D5B4C8C6E52}" type="slidenum">
              <a:rPr lang="en-IN" smtClean="0"/>
              <a:t>11</a:t>
            </a:fld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338AF4-971A-47F1-89C6-0A1BB6BBBF26}"/>
              </a:ext>
            </a:extLst>
          </p:cNvPr>
          <p:cNvSpPr/>
          <p:nvPr/>
        </p:nvSpPr>
        <p:spPr>
          <a:xfrm>
            <a:off x="4407877" y="2375957"/>
            <a:ext cx="1688123" cy="427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MNIST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A13165-D17E-4864-A0C5-2568AF840BAE}"/>
              </a:ext>
            </a:extLst>
          </p:cNvPr>
          <p:cNvCxnSpPr>
            <a:cxnSpLocks/>
          </p:cNvCxnSpPr>
          <p:nvPr/>
        </p:nvCxnSpPr>
        <p:spPr>
          <a:xfrm>
            <a:off x="5937737" y="2947456"/>
            <a:ext cx="79717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6F28BB-7D50-4807-829B-F6C6922AC31E}"/>
              </a:ext>
            </a:extLst>
          </p:cNvPr>
          <p:cNvCxnSpPr>
            <a:cxnSpLocks/>
          </p:cNvCxnSpPr>
          <p:nvPr/>
        </p:nvCxnSpPr>
        <p:spPr>
          <a:xfrm flipH="1">
            <a:off x="3821723" y="2903495"/>
            <a:ext cx="703384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595744-DF4E-45D5-8716-EE38E7B7DD38}"/>
              </a:ext>
            </a:extLst>
          </p:cNvPr>
          <p:cNvSpPr/>
          <p:nvPr/>
        </p:nvSpPr>
        <p:spPr>
          <a:xfrm>
            <a:off x="3141784" y="3982018"/>
            <a:ext cx="1688123" cy="785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Training Set</a:t>
            </a:r>
          </a:p>
          <a:p>
            <a:pPr algn="ctr"/>
            <a:r>
              <a:rPr lang="en-IN" dirty="0"/>
              <a:t>60,000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CF5C86-7A60-4A85-B4A6-96EA470A2705}"/>
              </a:ext>
            </a:extLst>
          </p:cNvPr>
          <p:cNvSpPr/>
          <p:nvPr/>
        </p:nvSpPr>
        <p:spPr>
          <a:xfrm>
            <a:off x="5802923" y="3982018"/>
            <a:ext cx="1863969" cy="785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Test Set</a:t>
            </a:r>
          </a:p>
          <a:p>
            <a:pPr algn="ctr"/>
            <a:r>
              <a:rPr lang="en-IN" dirty="0"/>
              <a:t>10,000</a:t>
            </a:r>
          </a:p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74F98-E50A-4EBA-9E79-E04F98657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964" y="1959337"/>
            <a:ext cx="2896519" cy="2939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118CBA-59B2-4B69-8F75-AAF28D94FED1}"/>
              </a:ext>
            </a:extLst>
          </p:cNvPr>
          <p:cNvSpPr txBox="1"/>
          <p:nvPr/>
        </p:nvSpPr>
        <p:spPr>
          <a:xfrm>
            <a:off x="8878756" y="5222763"/>
            <a:ext cx="20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Sample image from MNIST test dataset</a:t>
            </a:r>
          </a:p>
        </p:txBody>
      </p:sp>
    </p:spTree>
    <p:extLst>
      <p:ext uri="{BB962C8B-B14F-4D97-AF65-F5344CB8AC3E}">
        <p14:creationId xmlns:p14="http://schemas.microsoft.com/office/powerpoint/2010/main" val="678285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77F502-768E-44BD-ABB2-FB33A79E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E6426-03C8-4A75-9C1A-43EE052BD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LeNet</a:t>
            </a:r>
            <a:r>
              <a:rPr lang="en-IN" dirty="0"/>
              <a:t> – 5</a:t>
            </a:r>
          </a:p>
          <a:p>
            <a:pPr lvl="1"/>
            <a:r>
              <a:rPr lang="en-IN" dirty="0"/>
              <a:t>10 iterations </a:t>
            </a:r>
          </a:p>
          <a:p>
            <a:pPr lvl="1"/>
            <a:r>
              <a:rPr lang="en-IN" dirty="0"/>
              <a:t>Influence of training set</a:t>
            </a:r>
          </a:p>
          <a:p>
            <a:pPr lvl="2"/>
            <a:r>
              <a:rPr lang="en-IN" sz="1800" dirty="0"/>
              <a:t>Artificially generated more training examples</a:t>
            </a:r>
          </a:p>
          <a:p>
            <a:pPr lvl="3"/>
            <a:r>
              <a:rPr lang="en-IN" sz="1800" dirty="0"/>
              <a:t>60,000 original patterns</a:t>
            </a:r>
          </a:p>
          <a:p>
            <a:pPr lvl="3"/>
            <a:r>
              <a:rPr lang="en-IN" sz="1800" dirty="0"/>
              <a:t>540,000 instances of distorted translations</a:t>
            </a:r>
          </a:p>
          <a:p>
            <a:pPr lvl="4"/>
            <a:r>
              <a:rPr lang="en-IN" sz="1800" dirty="0"/>
              <a:t>Horizontal and vertical translations</a:t>
            </a:r>
          </a:p>
          <a:p>
            <a:pPr lvl="4"/>
            <a:r>
              <a:rPr lang="en-IN" sz="1800" dirty="0"/>
              <a:t>Scaling</a:t>
            </a:r>
          </a:p>
          <a:p>
            <a:pPr lvl="4"/>
            <a:r>
              <a:rPr lang="en-IN" sz="1800" dirty="0"/>
              <a:t>Squeezing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EB977E-5560-4542-8C60-FB3372D2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C1-588F-44E6-B37C-8D5B4C8C6E52}" type="slidenum">
              <a:rPr lang="en-IN" smtClean="0"/>
              <a:t>12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A39B4-4C38-4374-878F-FAF04B40E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73462" y="1821479"/>
            <a:ext cx="2824907" cy="4352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9770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F383-A920-4C04-8271-E23407D6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Small Convolutional Network: </a:t>
            </a:r>
            <a:r>
              <a:rPr lang="en-IN" dirty="0" err="1"/>
              <a:t>LeNet</a:t>
            </a:r>
            <a:r>
              <a:rPr lang="en-IN" dirty="0"/>
              <a:t>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EDA0-D035-42FD-B690-AF3801D1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LeNet</a:t>
            </a:r>
            <a:r>
              <a:rPr lang="en-IN" dirty="0"/>
              <a:t> – 1</a:t>
            </a:r>
          </a:p>
          <a:p>
            <a:pPr lvl="1"/>
            <a:r>
              <a:rPr lang="en-IN" dirty="0"/>
              <a:t>For comparison purposes</a:t>
            </a:r>
          </a:p>
          <a:p>
            <a:pPr lvl="1"/>
            <a:r>
              <a:rPr lang="en-IN" dirty="0"/>
              <a:t>Images – 16 x 16 pixels and centred in the 28 x 28 input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0373E-8BEB-428D-8722-F3A1ACDF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C1-588F-44E6-B37C-8D5B4C8C6E52}" type="slidenum">
              <a:rPr lang="en-IN" smtClean="0"/>
              <a:t>13</a:t>
            </a:fld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C137D5-65DF-48AA-A5EC-90D8AB331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367" y="3341077"/>
            <a:ext cx="7627265" cy="252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922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F134-4E4C-49F4-B444-F257C563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LeNet</a:t>
            </a:r>
            <a:r>
              <a:rPr lang="en-IN" dirty="0"/>
              <a:t>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F812-1E58-4FDC-884E-0552096C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LeNet</a:t>
            </a:r>
            <a:r>
              <a:rPr lang="en-IN" dirty="0"/>
              <a:t> – 4</a:t>
            </a:r>
          </a:p>
          <a:p>
            <a:pPr lvl="1"/>
            <a:r>
              <a:rPr lang="en-IN" dirty="0"/>
              <a:t>For larger size of the training set</a:t>
            </a:r>
          </a:p>
          <a:p>
            <a:pPr lvl="1"/>
            <a:r>
              <a:rPr lang="en-IN" dirty="0"/>
              <a:t>Contain</a:t>
            </a:r>
            <a:r>
              <a:rPr lang="en-US" dirty="0"/>
              <a:t> 4-level feature maps, followed by 8 subsampling maps, 16 feature maps, followed by 16 subsampling maps, followed by a fully connected layer with 120 units, followed by the output layer (ten units)</a:t>
            </a:r>
            <a:endParaRPr lang="en-IN" dirty="0"/>
          </a:p>
          <a:p>
            <a:pPr lvl="1"/>
            <a:r>
              <a:rPr lang="en-IN" dirty="0"/>
              <a:t>Improve rejection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8420A-4B43-4BA0-BEF8-25B9471E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C1-588F-44E6-B37C-8D5B4C8C6E52}" type="slidenum">
              <a:rPr lang="en-IN" smtClean="0"/>
              <a:t>14</a:t>
            </a:fld>
            <a:endParaRPr lang="en-I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B897D08-D736-475E-9634-0A1FF7765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3745090"/>
            <a:ext cx="75247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16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86AA0-F5B2-407B-B53E-8702212F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IN" dirty="0"/>
              <a:t>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DDFB6-1BF9-4D7E-8A52-68ACF7799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633178"/>
            <a:ext cx="4020297" cy="23719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B09DC19-696F-4C86-8ACA-D1465C9DE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102" y="3218101"/>
            <a:ext cx="2506089" cy="24761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18D16-6CF3-4553-BEB0-E82396910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IN" dirty="0"/>
              <a:t>Accuracy of the Classifiers on the 10 000 for number ‘9’</a:t>
            </a:r>
          </a:p>
          <a:p>
            <a:pPr lvl="1"/>
            <a:r>
              <a:rPr lang="en-IN" dirty="0" err="1"/>
              <a:t>LeNet</a:t>
            </a:r>
            <a:r>
              <a:rPr lang="en-IN" dirty="0"/>
              <a:t> – 5</a:t>
            </a:r>
          </a:p>
          <a:p>
            <a:pPr lvl="1"/>
            <a:r>
              <a:rPr lang="en-IN" dirty="0" err="1"/>
              <a:t>LeNet</a:t>
            </a:r>
            <a:r>
              <a:rPr lang="en-IN" dirty="0"/>
              <a:t> – 4</a:t>
            </a:r>
          </a:p>
          <a:p>
            <a:pPr lvl="1"/>
            <a:r>
              <a:rPr lang="en-IN" dirty="0" err="1"/>
              <a:t>LeNet</a:t>
            </a:r>
            <a:r>
              <a:rPr lang="en-IN" dirty="0"/>
              <a:t> – 1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4C927-942F-49A1-ACDA-9F5BE81F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CA18C1-588F-44E6-B37C-8D5B4C8C6E52}" type="slidenum">
              <a:rPr lang="en-IN" smtClean="0"/>
              <a:pPr>
                <a:spcAft>
                  <a:spcPts val="600"/>
                </a:spcAft>
              </a:pPr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99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A78EEF-BE9A-4A39-B9CE-D74325404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918" y="1123527"/>
            <a:ext cx="2988545" cy="4604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6BBBFE0-D372-4922-8E11-A7A4E945B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85075" y="1123527"/>
            <a:ext cx="2988545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31DABA-FF0F-4129-A9E8-0FFB41AC0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6623" y="1123528"/>
            <a:ext cx="2988545" cy="4604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62630-6C93-48DC-A1E5-F27C5016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CA18C1-588F-44E6-B37C-8D5B4C8C6E52}" type="slidenum">
              <a:rPr lang="en-IN" smtClean="0"/>
              <a:pPr>
                <a:spcAft>
                  <a:spcPts val="600"/>
                </a:spcAft>
              </a:pPr>
              <a:t>16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CFA7E-82EE-42ED-88E3-47217EC4FD55}"/>
              </a:ext>
            </a:extLst>
          </p:cNvPr>
          <p:cNvSpPr txBox="1"/>
          <p:nvPr/>
        </p:nvSpPr>
        <p:spPr>
          <a:xfrm>
            <a:off x="1323975" y="571500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LeNet</a:t>
            </a:r>
            <a:r>
              <a:rPr lang="en-IN" dirty="0"/>
              <a:t> - 5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9686B5-4B8E-4784-9E1F-D798C63BE689}"/>
              </a:ext>
            </a:extLst>
          </p:cNvPr>
          <p:cNvSpPr txBox="1"/>
          <p:nvPr/>
        </p:nvSpPr>
        <p:spPr>
          <a:xfrm>
            <a:off x="5150498" y="681135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LeNet</a:t>
            </a:r>
            <a:r>
              <a:rPr lang="en-IN" dirty="0"/>
              <a:t> - 4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F1A78D-99B4-4031-8663-5B7271482733}"/>
              </a:ext>
            </a:extLst>
          </p:cNvPr>
          <p:cNvSpPr txBox="1"/>
          <p:nvPr/>
        </p:nvSpPr>
        <p:spPr>
          <a:xfrm>
            <a:off x="9050694" y="793102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LeNet</a:t>
            </a:r>
            <a:r>
              <a:rPr lang="en-IN" dirty="0"/>
              <a:t> - 1</a:t>
            </a:r>
          </a:p>
        </p:txBody>
      </p:sp>
    </p:spTree>
    <p:extLst>
      <p:ext uri="{BB962C8B-B14F-4D97-AF65-F5344CB8AC3E}">
        <p14:creationId xmlns:p14="http://schemas.microsoft.com/office/powerpoint/2010/main" val="362899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600F-9AF1-4B50-9F57-80AC2C73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2778"/>
            <a:ext cx="10058400" cy="1450757"/>
          </a:xfrm>
        </p:spPr>
        <p:txBody>
          <a:bodyPr>
            <a:normAutofit/>
          </a:bodyPr>
          <a:lstStyle/>
          <a:p>
            <a:r>
              <a:rPr lang="en-IN"/>
              <a:t>CONCLUSIONS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2C6ABA0C-AAAF-FFCE-2050-A1085576F7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087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93810-33A3-4A9B-BBFC-5F1AAC14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CA18C1-588F-44E6-B37C-8D5B4C8C6E52}" type="slidenum">
              <a:rPr lang="en-IN" smtClean="0"/>
              <a:pPr>
                <a:spcAft>
                  <a:spcPts val="600"/>
                </a:spcAft>
              </a:pPr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632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erial view of a highway near the ocean">
            <a:extLst>
              <a:ext uri="{FF2B5EF4-FFF2-40B4-BE49-F238E27FC236}">
                <a16:creationId xmlns:a16="http://schemas.microsoft.com/office/drawing/2014/main" id="{8133F7CB-5BD8-730F-0CE7-F1C8C8C787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1833" b="13167"/>
          <a:stretch/>
        </p:blipFill>
        <p:spPr>
          <a:xfrm>
            <a:off x="-9311" y="10"/>
            <a:ext cx="12191980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2C427-493E-4A7C-99D4-23D54B16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6CA18C1-588F-44E6-B37C-8D5B4C8C6E52}" type="slidenum">
              <a:rPr lang="en-US" smtClean="0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2F5D84-0D50-401E-BDA5-C5B2D35178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758825"/>
            <a:ext cx="10058400" cy="356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9620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980B-C337-40FD-9249-F24C146B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BACKGROUND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5E9F6C4-5F96-6F06-8BFE-9ED4B4268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78045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C701-B16A-4546-8B70-93EF2EEB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CA18C1-588F-44E6-B37C-8D5B4C8C6E52}" type="slidenum">
              <a:rPr lang="en-IN" smtClean="0"/>
              <a:pPr>
                <a:spcAft>
                  <a:spcPts val="600"/>
                </a:spcAft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40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8251-B884-4F7F-AD2E-17328B9A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8F7B46-DC2D-413D-A2DD-E8FD18203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0570" y="2440888"/>
            <a:ext cx="3135109" cy="24218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C9E43-C580-42A8-A301-0A5C8137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6CA18C1-588F-44E6-B37C-8D5B4C8C6E52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F61794AA-91A5-26E0-6F99-747CECA85E1F}"/>
              </a:ext>
            </a:extLst>
          </p:cNvPr>
          <p:cNvGraphicFramePr/>
          <p:nvPr/>
        </p:nvGraphicFramePr>
        <p:xfrm>
          <a:off x="1097279" y="1845734"/>
          <a:ext cx="64549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736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3580-2B0D-44F1-89DA-F2E5B501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269" y="2703621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CONVOLUTIONAL NEURAL NETWORKS FOR ISOLATED CHARACTER RECOGNITION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996FC-DE4A-4864-94C8-C62BCE41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C1-588F-44E6-B37C-8D5B4C8C6E5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01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2BDC-1485-4015-94A2-AC8A3790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Convolution Networks</a:t>
            </a:r>
            <a:endParaRPr lang="en-IN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BE5FB0A-5549-4DAB-AE3F-7C14BCD7A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14651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D4471-0D73-443C-90D6-7FD62C8F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C1-588F-44E6-B37C-8D5B4C8C6E52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58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46A1-473B-425F-8B79-55B5EBDF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2778"/>
            <a:ext cx="10058400" cy="1450757"/>
          </a:xfrm>
        </p:spPr>
        <p:txBody>
          <a:bodyPr/>
          <a:lstStyle/>
          <a:p>
            <a:r>
              <a:rPr lang="en-IN" b="1" dirty="0" err="1"/>
              <a:t>LeNet</a:t>
            </a:r>
            <a:r>
              <a:rPr lang="en-IN" b="1" dirty="0"/>
              <a:t> - 5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6075-5640-4C72-BFCB-F1347BBC2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LeNet – 5 CNN architecture is made up of 7 layers.</a:t>
            </a:r>
          </a:p>
          <a:p>
            <a:pPr lvl="1"/>
            <a:r>
              <a:rPr lang="en-IN"/>
              <a:t>3 Convolutional layers</a:t>
            </a:r>
          </a:p>
          <a:p>
            <a:pPr lvl="1"/>
            <a:r>
              <a:rPr lang="en-IN"/>
              <a:t>2 Subsampling layers</a:t>
            </a:r>
          </a:p>
          <a:p>
            <a:pPr lvl="1"/>
            <a:r>
              <a:rPr lang="en-IN"/>
              <a:t>2 Fully connected layers</a:t>
            </a:r>
          </a:p>
          <a:p>
            <a:pPr marL="201168" lvl="1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4C5BC-3D87-4CD5-BEF2-23CFC3A4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18C1-588F-44E6-B37C-8D5B4C8C6E52}" type="slidenum">
              <a:rPr lang="en-IN" smtClean="0"/>
              <a:t>6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CECB1-7AFA-46AB-AC5E-24ADE356E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4"/>
          <a:stretch/>
        </p:blipFill>
        <p:spPr>
          <a:xfrm>
            <a:off x="1310980" y="3282827"/>
            <a:ext cx="9142685" cy="258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5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ADC041-ED87-4DD2-97BF-DF0F3DF3B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00" y="881951"/>
            <a:ext cx="3435576" cy="1322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FE0524-7EFB-4D0B-A3E7-6F1C943CE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80" y="4311319"/>
            <a:ext cx="3446682" cy="1395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807C75-1210-4BCA-BC15-87F49F661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54" y="2514774"/>
            <a:ext cx="3446682" cy="13183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2CA036-D72A-45C0-AB80-F7453B1F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CA18C1-588F-44E6-B37C-8D5B4C8C6E5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21" name="TextBox 2">
            <a:extLst>
              <a:ext uri="{FF2B5EF4-FFF2-40B4-BE49-F238E27FC236}">
                <a16:creationId xmlns:a16="http://schemas.microsoft.com/office/drawing/2014/main" id="{C6B30991-07E1-8CE8-409D-5C1F60C95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102878"/>
              </p:ext>
            </p:extLst>
          </p:nvPr>
        </p:nvGraphicFramePr>
        <p:xfrm>
          <a:off x="4701747" y="2198914"/>
          <a:ext cx="6847996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7973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ADC041-ED87-4DD2-97BF-DF0F3DF3B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912" y="1911361"/>
            <a:ext cx="3909987" cy="1495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FE0524-7EFB-4D0B-A3E7-6F1C943CE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610" y="3552987"/>
            <a:ext cx="3686528" cy="17775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2CA036-D72A-45C0-AB80-F7453B1F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CA18C1-588F-44E6-B37C-8D5B4C8C6E5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21" name="TextBox 2">
            <a:extLst>
              <a:ext uri="{FF2B5EF4-FFF2-40B4-BE49-F238E27FC236}">
                <a16:creationId xmlns:a16="http://schemas.microsoft.com/office/drawing/2014/main" id="{C6B30991-07E1-8CE8-409D-5C1F60C95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8391983"/>
              </p:ext>
            </p:extLst>
          </p:nvPr>
        </p:nvGraphicFramePr>
        <p:xfrm>
          <a:off x="4701747" y="2198914"/>
          <a:ext cx="6847996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7755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ADC041-ED87-4DD2-97BF-DF0F3DF3B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508" y="293233"/>
            <a:ext cx="2762036" cy="2649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FE0524-7EFB-4D0B-A3E7-6F1C943CE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509" y="3552986"/>
            <a:ext cx="2762036" cy="268920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2CA036-D72A-45C0-AB80-F7453B1F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CA18C1-588F-44E6-B37C-8D5B4C8C6E5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21" name="TextBox 2">
            <a:extLst>
              <a:ext uri="{FF2B5EF4-FFF2-40B4-BE49-F238E27FC236}">
                <a16:creationId xmlns:a16="http://schemas.microsoft.com/office/drawing/2014/main" id="{C6B30991-07E1-8CE8-409D-5C1F60C95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045015"/>
              </p:ext>
            </p:extLst>
          </p:nvPr>
        </p:nvGraphicFramePr>
        <p:xfrm>
          <a:off x="4701747" y="2198914"/>
          <a:ext cx="6847996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464758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</TotalTime>
  <Words>608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Open Sans</vt:lpstr>
      <vt:lpstr>Retrospect</vt:lpstr>
      <vt:lpstr>Gradient-based Learning Applied to Document Recognition</vt:lpstr>
      <vt:lpstr>BACKGROUND</vt:lpstr>
      <vt:lpstr>INTRODUCTION</vt:lpstr>
      <vt:lpstr>CONVOLUTIONAL NEURAL NETWORKS FOR ISOLATED CHARACTER RECOGNITION</vt:lpstr>
      <vt:lpstr>Convolution Networks</vt:lpstr>
      <vt:lpstr>LeNet - 5</vt:lpstr>
      <vt:lpstr>PowerPoint Presentation</vt:lpstr>
      <vt:lpstr>PowerPoint Presentation</vt:lpstr>
      <vt:lpstr>PowerPoint Presentation</vt:lpstr>
      <vt:lpstr>PowerPoint Presentation</vt:lpstr>
      <vt:lpstr>A. Database: The Modified NIST set</vt:lpstr>
      <vt:lpstr>RESULTS</vt:lpstr>
      <vt:lpstr>A Small Convolutional Network: LeNet - 1</vt:lpstr>
      <vt:lpstr>LeNet - 4</vt:lpstr>
      <vt:lpstr>Comparison</vt:lpstr>
      <vt:lpstr>PowerPoint Presentation</vt:lpstr>
      <vt:lpstr>CONCLUSIONS</vt:lpstr>
      <vt:lpstr>THANK YOU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Gradient-based Learning Applied to Document Recognition</dc:title>
  <dc:creator>Prashant Anand Ranjan</dc:creator>
  <cp:lastModifiedBy>Prashant Anand Ranjan</cp:lastModifiedBy>
  <cp:revision>50</cp:revision>
  <dcterms:created xsi:type="dcterms:W3CDTF">2022-03-19T04:18:24Z</dcterms:created>
  <dcterms:modified xsi:type="dcterms:W3CDTF">2022-04-01T07:25:02Z</dcterms:modified>
</cp:coreProperties>
</file>