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49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11/25/2020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89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550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27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982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7053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36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9212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59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97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94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211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11/25/2020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60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72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23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941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11/25/2020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974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5898F52-2787-4BA2-BBBC-9395E9F86D50}" type="datetimeFigureOut">
              <a:rPr lang="en-US" smtClean="0"/>
              <a:pPr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93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  <p:sldLayoutId id="2147483886" r:id="rId12"/>
    <p:sldLayoutId id="2147483887" r:id="rId13"/>
    <p:sldLayoutId id="2147483888" r:id="rId14"/>
    <p:sldLayoutId id="2147483889" r:id="rId15"/>
    <p:sldLayoutId id="2147483890" r:id="rId16"/>
    <p:sldLayoutId id="214748389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trophy@gmail.com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4F0A0-FF3A-429E-8282-EE510E5FC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67966" y="1135530"/>
            <a:ext cx="4016188" cy="289261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MESSENGER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335B44-0DEA-4A55-B00C-5A1B86AAF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1707" y="4793129"/>
            <a:ext cx="2868706" cy="1563219"/>
          </a:xfrm>
        </p:spPr>
        <p:txBody>
          <a:bodyPr>
            <a:normAutofit/>
          </a:bodyPr>
          <a:lstStyle/>
          <a:p>
            <a:r>
              <a:rPr lang="en-US" sz="2800" spc="0" dirty="0"/>
              <a:t>USING Django</a:t>
            </a:r>
            <a:endParaRPr lang="en-IN" sz="2800" spc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99C9C9-4BB5-4532-AB6D-620B42BFFB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53" r="17041" b="-2"/>
          <a:stretch/>
        </p:blipFill>
        <p:spPr>
          <a:xfrm>
            <a:off x="20" y="-1"/>
            <a:ext cx="6915093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715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F9CCE6-6B60-47DB-8D61-76747A29AD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539" y="1944210"/>
            <a:ext cx="10038305" cy="37153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5ABA87-66F9-4444-9E0A-046D4BF35941}"/>
              </a:ext>
            </a:extLst>
          </p:cNvPr>
          <p:cNvSpPr txBox="1"/>
          <p:nvPr/>
        </p:nvSpPr>
        <p:spPr>
          <a:xfrm>
            <a:off x="1944210" y="706041"/>
            <a:ext cx="8069802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1" dirty="0"/>
              <a:t>3.  Creating a virtual environment for the project.</a:t>
            </a:r>
            <a:endParaRPr lang="en-IN" sz="2900" b="1" dirty="0"/>
          </a:p>
        </p:txBody>
      </p:sp>
    </p:spTree>
    <p:extLst>
      <p:ext uri="{BB962C8B-B14F-4D97-AF65-F5344CB8AC3E}">
        <p14:creationId xmlns:p14="http://schemas.microsoft.com/office/powerpoint/2010/main" val="2363321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59A4F9-1222-4652-915D-BDB0FAFB6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950" y="1556129"/>
            <a:ext cx="7846750" cy="43827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44B153-E923-4F2A-82A4-EAD8D43CF01F}"/>
              </a:ext>
            </a:extLst>
          </p:cNvPr>
          <p:cNvSpPr txBox="1"/>
          <p:nvPr/>
        </p:nvSpPr>
        <p:spPr>
          <a:xfrm>
            <a:off x="1997476" y="639192"/>
            <a:ext cx="8735627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1" dirty="0"/>
              <a:t>4.  Adding interpreter or virtual environment(</a:t>
            </a:r>
            <a:r>
              <a:rPr lang="en-US" sz="2900" b="1" dirty="0" err="1"/>
              <a:t>venv</a:t>
            </a:r>
            <a:r>
              <a:rPr lang="en-US" sz="2900" b="1" dirty="0"/>
              <a:t>).</a:t>
            </a:r>
            <a:endParaRPr lang="en-IN" sz="2900" b="1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1E5263D4-6EF7-4A3F-8517-4BB97F7B42D8}"/>
              </a:ext>
            </a:extLst>
          </p:cNvPr>
          <p:cNvSpPr/>
          <p:nvPr/>
        </p:nvSpPr>
        <p:spPr>
          <a:xfrm rot="5400000">
            <a:off x="10373002" y="1561915"/>
            <a:ext cx="523782" cy="9243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277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B263F8-F8E5-4F06-958C-09579311DD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015" y="1906723"/>
            <a:ext cx="7457242" cy="45355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A188FD-B156-4BDF-ACF5-49A0838EC4B0}"/>
              </a:ext>
            </a:extLst>
          </p:cNvPr>
          <p:cNvSpPr txBox="1"/>
          <p:nvPr/>
        </p:nvSpPr>
        <p:spPr>
          <a:xfrm>
            <a:off x="1908699" y="958788"/>
            <a:ext cx="859358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1" dirty="0"/>
              <a:t>5.  Adding new configuration for manage.py</a:t>
            </a:r>
            <a:endParaRPr lang="en-IN" sz="2900" b="1" dirty="0"/>
          </a:p>
        </p:txBody>
      </p:sp>
    </p:spTree>
    <p:extLst>
      <p:ext uri="{BB962C8B-B14F-4D97-AF65-F5344CB8AC3E}">
        <p14:creationId xmlns:p14="http://schemas.microsoft.com/office/powerpoint/2010/main" val="445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959F4E-1B75-4008-AD5C-D222685EF2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008" y="1802167"/>
            <a:ext cx="7812350" cy="46192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33BF69-227B-4FA9-B2F7-AB2919B781C6}"/>
              </a:ext>
            </a:extLst>
          </p:cNvPr>
          <p:cNvSpPr txBox="1"/>
          <p:nvPr/>
        </p:nvSpPr>
        <p:spPr>
          <a:xfrm>
            <a:off x="1660124" y="656948"/>
            <a:ext cx="873562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6"/>
            </a:pPr>
            <a:r>
              <a:rPr lang="en-US" sz="2900" b="1" dirty="0"/>
              <a:t>Setting the script path browsed to manage.py and</a:t>
            </a:r>
          </a:p>
          <a:p>
            <a:r>
              <a:rPr lang="en-US" sz="2900" b="1" dirty="0"/>
              <a:t>        adding runserver as a parameter.</a:t>
            </a:r>
            <a:endParaRPr lang="en-IN" sz="2900" b="1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FA4D041-6145-49B2-877A-F3F00CC7AB59}"/>
              </a:ext>
            </a:extLst>
          </p:cNvPr>
          <p:cNvSpPr/>
          <p:nvPr/>
        </p:nvSpPr>
        <p:spPr>
          <a:xfrm rot="10800000">
            <a:off x="9916358" y="2281561"/>
            <a:ext cx="1083076" cy="3195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B3A6558-7DA2-4AAD-97CB-9E0EA24D83AE}"/>
              </a:ext>
            </a:extLst>
          </p:cNvPr>
          <p:cNvSpPr/>
          <p:nvPr/>
        </p:nvSpPr>
        <p:spPr>
          <a:xfrm rot="10800000">
            <a:off x="9916358" y="2601157"/>
            <a:ext cx="1083076" cy="3195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195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15166E9B-57AD-4AA0-883D-43407C519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559" y="275208"/>
            <a:ext cx="8063883" cy="604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0772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E4512-93A1-4682-A842-9D6F9226D8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PRASHANT ASTHANA(181500487)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TANISHQ TRIPATHI(181500751)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SHRIYANSHI BARANWAL(181500691)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EBF744-8ED1-4851-9799-79FB162BA7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spc="0" dirty="0"/>
              <a:t>UNDER SUPERVISION OF:</a:t>
            </a:r>
          </a:p>
          <a:p>
            <a:r>
              <a:rPr lang="en-US" sz="2400" spc="0" dirty="0"/>
              <a:t>MR. AMIR KHAN</a:t>
            </a:r>
            <a:endParaRPr lang="en-IN" sz="2400" spc="0" dirty="0"/>
          </a:p>
        </p:txBody>
      </p:sp>
    </p:spTree>
    <p:extLst>
      <p:ext uri="{BB962C8B-B14F-4D97-AF65-F5344CB8AC3E}">
        <p14:creationId xmlns:p14="http://schemas.microsoft.com/office/powerpoint/2010/main" val="3308723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8AC37-C5E8-45CA-A2F4-74B3C04B1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42043"/>
            <a:ext cx="10018713" cy="114522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204CD-F07D-4E68-90FA-0A9E3F954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757779"/>
            <a:ext cx="7038252" cy="4749553"/>
          </a:xfrm>
        </p:spPr>
        <p:txBody>
          <a:bodyPr>
            <a:noAutofit/>
          </a:bodyPr>
          <a:lstStyle/>
          <a:p>
            <a:r>
              <a:rPr lang="en-IN" dirty="0"/>
              <a:t>The main objective of creating this real-time messenger is:</a:t>
            </a:r>
          </a:p>
          <a:p>
            <a:r>
              <a:rPr lang="en-IN" dirty="0"/>
              <a:t>Firstly, we are creating a platform where a particular person can send a mail to different ids at a same time without having to check the database of their employees. This saves a lot of time.</a:t>
            </a:r>
          </a:p>
          <a:p>
            <a:r>
              <a:rPr lang="en-IN" dirty="0"/>
              <a:t>Secondly, this project saves a lot of storage as there would be no use of creating any other database for sending mail to a large number of people.</a:t>
            </a:r>
          </a:p>
          <a:p>
            <a:r>
              <a:rPr lang="en-IN" dirty="0"/>
              <a:t>Thirdly, it creates a database of the details entered. This data can be updated any time, very easily and be securely saved.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968D5A-B8C2-4569-A4C6-8D94D7DBD4B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095" y="2942114"/>
            <a:ext cx="2592279" cy="23489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7907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6AB2A-5BCD-49A4-9994-A594E8497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965447"/>
          </a:xfrm>
        </p:spPr>
        <p:txBody>
          <a:bodyPr/>
          <a:lstStyle/>
          <a:p>
            <a:r>
              <a:rPr lang="en-US" dirty="0"/>
              <a:t>TECHNOLOGIES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1DCAF-D34E-402D-9EB4-E342457BF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6745289" cy="3124201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Django is a high-level Python Web framework that encourages rapid development and clean, pragmatic design.</a:t>
            </a:r>
          </a:p>
          <a:p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Django makes it easier to build better Web apps more quickly and with less code</a:t>
            </a:r>
            <a:r>
              <a:rPr lang="en-US" dirty="0">
                <a:solidFill>
                  <a:srgbClr val="3B3835"/>
                </a:solidFill>
                <a:latin typeface="Helvetica Neue"/>
              </a:rPr>
              <a:t>.</a:t>
            </a:r>
          </a:p>
          <a:p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The Web framework with perfectionists with deadlines.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7834AB-807F-47AE-B970-18FC352593B6}"/>
              </a:ext>
            </a:extLst>
          </p:cNvPr>
          <p:cNvSpPr txBox="1"/>
          <p:nvPr/>
        </p:nvSpPr>
        <p:spPr>
          <a:xfrm flipH="1">
            <a:off x="1484311" y="1811045"/>
            <a:ext cx="1817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DJANGO:</a:t>
            </a:r>
            <a:endParaRPr lang="en-IN" sz="2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360B52F-2E86-4AB6-A0BA-9EF706AA97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2" t="5871" r="4669" b="4434"/>
          <a:stretch/>
        </p:blipFill>
        <p:spPr bwMode="auto">
          <a:xfrm>
            <a:off x="8708995" y="2771313"/>
            <a:ext cx="2601158" cy="264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869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FA6FA-AC3F-43E2-9A93-A1E6C07CD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1"/>
            <a:ext cx="2492884" cy="725750"/>
          </a:xfrm>
        </p:spPr>
        <p:txBody>
          <a:bodyPr>
            <a:normAutofit/>
          </a:bodyPr>
          <a:lstStyle/>
          <a:p>
            <a:r>
              <a:rPr lang="en-US" sz="2800" dirty="0"/>
              <a:t>WEBSOCKETS: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AE749-8ED5-4952-AC5D-0F6552994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71349"/>
            <a:ext cx="5398843" cy="4219852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Web sockets are defined as a two-way communication between the servers and the clients, which mean both the parties, communicate and exchange data at the same time.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 protocol defines a full duplex communication from the ground up.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Web sockets take a step forward in bringing desktop rich functionalities to the web browsers. </a:t>
            </a:r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295EEE5-3F3F-49F6-8FAC-52ECB7C996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91" t="10776" r="18738" b="8446"/>
          <a:stretch/>
        </p:blipFill>
        <p:spPr bwMode="auto">
          <a:xfrm>
            <a:off x="6732232" y="2159493"/>
            <a:ext cx="5308847" cy="2308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7082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F90B5-FE53-4922-A81F-CD2091425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5950" y="126285"/>
            <a:ext cx="9183949" cy="52104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HOW  WEBSITES  WORK?</a:t>
            </a:r>
            <a:endParaRPr lang="en-IN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3AA415-78ED-4739-BCE0-C39ADFCEE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3005" y="1562099"/>
            <a:ext cx="1748902" cy="310718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sz="2000" b="1" dirty="0"/>
              <a:t>SERVER CODES</a:t>
            </a:r>
          </a:p>
          <a:p>
            <a:pPr marL="0" indent="0" algn="ctr">
              <a:buNone/>
            </a:pPr>
            <a:r>
              <a:rPr lang="en-US" sz="2000" b="1" dirty="0"/>
              <a:t>[PHP]</a:t>
            </a:r>
          </a:p>
          <a:p>
            <a:pPr marL="0" indent="0" algn="ctr">
              <a:buNone/>
            </a:pPr>
            <a:r>
              <a:rPr lang="en-US" sz="2000" b="1" dirty="0"/>
              <a:t>[JSP]</a:t>
            </a:r>
          </a:p>
          <a:p>
            <a:pPr marL="0" indent="0" algn="ctr">
              <a:buNone/>
            </a:pPr>
            <a:r>
              <a:rPr lang="en-US" sz="2000" b="1" dirty="0"/>
              <a:t>[DJANGO]</a:t>
            </a:r>
          </a:p>
          <a:p>
            <a:pPr marL="0" indent="0" algn="ctr">
              <a:buNone/>
            </a:pPr>
            <a:r>
              <a:rPr lang="en-US" sz="2000" b="1" dirty="0"/>
              <a:t>[NODE JS]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5B3E00-9EE9-4A08-B283-6E8376F5A254}"/>
              </a:ext>
            </a:extLst>
          </p:cNvPr>
          <p:cNvSpPr/>
          <p:nvPr/>
        </p:nvSpPr>
        <p:spPr>
          <a:xfrm>
            <a:off x="2556768" y="1562099"/>
            <a:ext cx="1748901" cy="310718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CLIENT SIDE</a:t>
            </a:r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r>
              <a:rPr lang="en-US" sz="2000" b="1" dirty="0"/>
              <a:t>[HTML]</a:t>
            </a:r>
          </a:p>
          <a:p>
            <a:pPr algn="ctr"/>
            <a:r>
              <a:rPr lang="en-US" sz="2000" b="1" dirty="0"/>
              <a:t>[CSS]</a:t>
            </a:r>
          </a:p>
          <a:p>
            <a:pPr algn="ctr"/>
            <a:r>
              <a:rPr lang="en-US" sz="2000" b="1" dirty="0"/>
              <a:t>[JS]</a:t>
            </a:r>
          </a:p>
          <a:p>
            <a:pPr algn="ctr"/>
            <a:endParaRPr lang="en-US" dirty="0"/>
          </a:p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77561A-CCB9-4F9E-85C8-1A8A69826406}"/>
              </a:ext>
            </a:extLst>
          </p:cNvPr>
          <p:cNvSpPr/>
          <p:nvPr/>
        </p:nvSpPr>
        <p:spPr>
          <a:xfrm>
            <a:off x="5221549" y="1562099"/>
            <a:ext cx="1748901" cy="31071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WEB SERVER</a:t>
            </a:r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r>
              <a:rPr lang="en-US" sz="2000" b="1" dirty="0"/>
              <a:t>[APACHE]</a:t>
            </a:r>
          </a:p>
          <a:p>
            <a:pPr algn="ctr"/>
            <a:r>
              <a:rPr lang="en-US" sz="2000" b="1" dirty="0"/>
              <a:t>[NGINX]</a:t>
            </a:r>
          </a:p>
          <a:p>
            <a:pPr algn="ctr"/>
            <a:r>
              <a:rPr lang="en-US" sz="2000" b="1" dirty="0"/>
              <a:t>[TOMCAT]</a:t>
            </a:r>
          </a:p>
          <a:p>
            <a:pPr algn="ctr"/>
            <a:endParaRPr lang="en-US" dirty="0"/>
          </a:p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BB6751-B961-405B-AF47-049C7C702891}"/>
              </a:ext>
            </a:extLst>
          </p:cNvPr>
          <p:cNvSpPr/>
          <p:nvPr/>
        </p:nvSpPr>
        <p:spPr>
          <a:xfrm>
            <a:off x="10364463" y="1562099"/>
            <a:ext cx="1748901" cy="310718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DATABASE</a:t>
            </a:r>
          </a:p>
          <a:p>
            <a:pPr algn="ctr"/>
            <a:r>
              <a:rPr lang="en-US" sz="2000" b="1" dirty="0"/>
              <a:t>SERVER</a:t>
            </a:r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r>
              <a:rPr lang="en-US" sz="2000" b="1" dirty="0"/>
              <a:t>[MySQL]</a:t>
            </a:r>
          </a:p>
          <a:p>
            <a:pPr algn="ctr"/>
            <a:r>
              <a:rPr lang="en-US" sz="2000" b="1" dirty="0"/>
              <a:t>[MongoDB]</a:t>
            </a:r>
          </a:p>
          <a:p>
            <a:pPr algn="ctr"/>
            <a:endParaRPr lang="en-US" dirty="0"/>
          </a:p>
          <a:p>
            <a:pPr algn="ctr"/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DCA412-9F83-4EE4-B28C-345CBC87205A}"/>
              </a:ext>
            </a:extLst>
          </p:cNvPr>
          <p:cNvSpPr/>
          <p:nvPr/>
        </p:nvSpPr>
        <p:spPr>
          <a:xfrm>
            <a:off x="682101" y="1864311"/>
            <a:ext cx="1004656" cy="6658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PC Browser</a:t>
            </a:r>
            <a:endParaRPr lang="en-IN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D31E8B-012B-4FC1-A93C-8C4461C8D3F8}"/>
              </a:ext>
            </a:extLst>
          </p:cNvPr>
          <p:cNvSpPr/>
          <p:nvPr/>
        </p:nvSpPr>
        <p:spPr>
          <a:xfrm>
            <a:off x="682101" y="3220928"/>
            <a:ext cx="1004656" cy="6231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Mobile</a:t>
            </a:r>
          </a:p>
          <a:p>
            <a:pPr algn="ctr"/>
            <a:r>
              <a:rPr lang="en-US" b="1" dirty="0"/>
              <a:t>Browser</a:t>
            </a:r>
            <a:endParaRPr lang="en-IN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BF9C83-9318-44D8-9972-7C6A16EC1BA2}"/>
              </a:ext>
            </a:extLst>
          </p:cNvPr>
          <p:cNvSpPr/>
          <p:nvPr/>
        </p:nvSpPr>
        <p:spPr>
          <a:xfrm>
            <a:off x="2556768" y="807868"/>
            <a:ext cx="1748901" cy="5415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VIEW</a:t>
            </a:r>
            <a:endParaRPr lang="en-IN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980375-861C-4C53-9596-CB6CA925D714}"/>
              </a:ext>
            </a:extLst>
          </p:cNvPr>
          <p:cNvSpPr/>
          <p:nvPr/>
        </p:nvSpPr>
        <p:spPr>
          <a:xfrm>
            <a:off x="7793006" y="807868"/>
            <a:ext cx="1748901" cy="5415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CONTROLLER</a:t>
            </a:r>
            <a:endParaRPr lang="en-IN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706062-5A51-4B4B-9701-49861487FE98}"/>
              </a:ext>
            </a:extLst>
          </p:cNvPr>
          <p:cNvSpPr/>
          <p:nvPr/>
        </p:nvSpPr>
        <p:spPr>
          <a:xfrm>
            <a:off x="10344271" y="807868"/>
            <a:ext cx="1748901" cy="5415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MODEL</a:t>
            </a:r>
            <a:endParaRPr lang="en-IN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A69CF8E-969E-448C-A041-25AE5AC4DA2C}"/>
              </a:ext>
            </a:extLst>
          </p:cNvPr>
          <p:cNvSpPr/>
          <p:nvPr/>
        </p:nvSpPr>
        <p:spPr>
          <a:xfrm>
            <a:off x="309978" y="341790"/>
            <a:ext cx="1748901" cy="93215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CLIENT SIDE</a:t>
            </a:r>
            <a:endParaRPr lang="en-IN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417EB88-19CF-45E5-B167-AC7B627D0616}"/>
              </a:ext>
            </a:extLst>
          </p:cNvPr>
          <p:cNvSpPr/>
          <p:nvPr/>
        </p:nvSpPr>
        <p:spPr>
          <a:xfrm>
            <a:off x="7679184" y="4261282"/>
            <a:ext cx="1956048" cy="11452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SSIDE</a:t>
            </a:r>
            <a:endParaRPr lang="en-IN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D1ECDA8-AB6D-4641-B7D9-B32CD3EA844D}"/>
              </a:ext>
            </a:extLst>
          </p:cNvPr>
          <p:cNvSpPr/>
          <p:nvPr/>
        </p:nvSpPr>
        <p:spPr>
          <a:xfrm>
            <a:off x="1686757" y="1934001"/>
            <a:ext cx="870011" cy="21387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075DC032-6ADB-4A5C-B795-AC7CA2DC27AD}"/>
              </a:ext>
            </a:extLst>
          </p:cNvPr>
          <p:cNvSpPr/>
          <p:nvPr/>
        </p:nvSpPr>
        <p:spPr>
          <a:xfrm>
            <a:off x="1709691" y="3365671"/>
            <a:ext cx="847076" cy="21994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73F24D68-4515-4B43-B85E-4BF8C94985D0}"/>
              </a:ext>
            </a:extLst>
          </p:cNvPr>
          <p:cNvSpPr/>
          <p:nvPr/>
        </p:nvSpPr>
        <p:spPr>
          <a:xfrm rot="10800000" flipV="1">
            <a:off x="1703771" y="2346588"/>
            <a:ext cx="870011" cy="21387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CE49B886-5C4A-4F75-92F9-2899999A6BFF}"/>
              </a:ext>
            </a:extLst>
          </p:cNvPr>
          <p:cNvSpPr/>
          <p:nvPr/>
        </p:nvSpPr>
        <p:spPr>
          <a:xfrm>
            <a:off x="4321259" y="2278010"/>
            <a:ext cx="870011" cy="2521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E6467BBF-B23C-44D7-87D0-C8FC6018059B}"/>
              </a:ext>
            </a:extLst>
          </p:cNvPr>
          <p:cNvSpPr/>
          <p:nvPr/>
        </p:nvSpPr>
        <p:spPr>
          <a:xfrm>
            <a:off x="6999193" y="2278009"/>
            <a:ext cx="793811" cy="25205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DC116FC1-9E46-4F78-BEAD-112D956957A0}"/>
              </a:ext>
            </a:extLst>
          </p:cNvPr>
          <p:cNvSpPr/>
          <p:nvPr/>
        </p:nvSpPr>
        <p:spPr>
          <a:xfrm>
            <a:off x="9541908" y="2236839"/>
            <a:ext cx="802210" cy="25368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07A0A73C-D0BE-4151-9437-DE7EABCEB635}"/>
              </a:ext>
            </a:extLst>
          </p:cNvPr>
          <p:cNvSpPr/>
          <p:nvPr/>
        </p:nvSpPr>
        <p:spPr>
          <a:xfrm rot="10800000">
            <a:off x="1695263" y="3624085"/>
            <a:ext cx="870011" cy="21994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FE341EB7-13A7-47DB-9D05-9E8D73E6E562}"/>
              </a:ext>
            </a:extLst>
          </p:cNvPr>
          <p:cNvSpPr/>
          <p:nvPr/>
        </p:nvSpPr>
        <p:spPr>
          <a:xfrm rot="10800000">
            <a:off x="4323425" y="3906175"/>
            <a:ext cx="898123" cy="26344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2FB2B4D1-4599-41A9-B153-A70D364BC91B}"/>
              </a:ext>
            </a:extLst>
          </p:cNvPr>
          <p:cNvSpPr/>
          <p:nvPr/>
        </p:nvSpPr>
        <p:spPr>
          <a:xfrm rot="10800000">
            <a:off x="6979328" y="3915937"/>
            <a:ext cx="813676" cy="25368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8459167B-4700-43C1-94B6-0F3BA0109199}"/>
              </a:ext>
            </a:extLst>
          </p:cNvPr>
          <p:cNvSpPr/>
          <p:nvPr/>
        </p:nvSpPr>
        <p:spPr>
          <a:xfrm rot="10800000">
            <a:off x="9550786" y="3915936"/>
            <a:ext cx="813676" cy="25368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967A16-42D8-4854-A2E1-01B6F9311568}"/>
              </a:ext>
            </a:extLst>
          </p:cNvPr>
          <p:cNvSpPr txBox="1"/>
          <p:nvPr/>
        </p:nvSpPr>
        <p:spPr>
          <a:xfrm>
            <a:off x="2556767" y="5584054"/>
            <a:ext cx="8540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all the processes done when we visit a website: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browser requests website from URL then URL requests data from server return the data process by code and database.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873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4" grpId="0" animBg="1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C8AD9-D3F5-46FB-A570-1BE03106F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299" y="1"/>
            <a:ext cx="10874449" cy="1066799"/>
          </a:xfrm>
        </p:spPr>
        <p:txBody>
          <a:bodyPr>
            <a:normAutofit/>
          </a:bodyPr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MVC PATTERN</a:t>
            </a:r>
            <a:endParaRPr lang="en-IN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E5215-2C3E-442F-88AB-CA43DDC7C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8E1327-396A-4E8D-AFD2-8ABEDDF97C44}"/>
              </a:ext>
            </a:extLst>
          </p:cNvPr>
          <p:cNvSpPr txBox="1"/>
          <p:nvPr/>
        </p:nvSpPr>
        <p:spPr>
          <a:xfrm flipH="1">
            <a:off x="1402671" y="926737"/>
            <a:ext cx="10466075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URL Routing: When we open any link URL Routing pass request to controller then controller return back the response.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10F36A-8073-4FBC-BBAC-24EAA2C19215}"/>
              </a:ext>
            </a:extLst>
          </p:cNvPr>
          <p:cNvSpPr/>
          <p:nvPr/>
        </p:nvSpPr>
        <p:spPr>
          <a:xfrm>
            <a:off x="1484310" y="2653312"/>
            <a:ext cx="2130641" cy="315157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000" b="1" dirty="0"/>
              <a:t>All Database tables and structures comes in Model</a:t>
            </a:r>
            <a:endParaRPr lang="en-IN" sz="20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411716-3148-4DC0-B2F2-62E7F0B2B360}"/>
              </a:ext>
            </a:extLst>
          </p:cNvPr>
          <p:cNvSpPr/>
          <p:nvPr/>
        </p:nvSpPr>
        <p:spPr>
          <a:xfrm>
            <a:off x="5142520" y="2639627"/>
            <a:ext cx="2130641" cy="315157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000" b="1" dirty="0"/>
              <a:t>All templates file comes in VIEW Part</a:t>
            </a:r>
          </a:p>
          <a:p>
            <a:pPr algn="ctr">
              <a:lnSpc>
                <a:spcPct val="150000"/>
              </a:lnSpc>
            </a:pPr>
            <a:r>
              <a:rPr lang="en-US" sz="2000" b="1" dirty="0"/>
              <a:t>(HTML,CSS,JS)</a:t>
            </a:r>
          </a:p>
          <a:p>
            <a:pPr algn="ctr">
              <a:lnSpc>
                <a:spcPct val="150000"/>
              </a:lnSpc>
            </a:pPr>
            <a:r>
              <a:rPr lang="en-US" sz="2000" b="1" dirty="0"/>
              <a:t>All client side</a:t>
            </a:r>
            <a:endParaRPr lang="en-IN" sz="20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D2C957-6EC5-4029-B053-CE6229139815}"/>
              </a:ext>
            </a:extLst>
          </p:cNvPr>
          <p:cNvSpPr/>
          <p:nvPr/>
        </p:nvSpPr>
        <p:spPr>
          <a:xfrm>
            <a:off x="8800730" y="2666999"/>
            <a:ext cx="2130641" cy="315157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000" b="1" dirty="0"/>
              <a:t>All process which return data and process, our logic is done by controller</a:t>
            </a:r>
            <a:endParaRPr lang="en-IN" sz="20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249007-E885-4ECF-8D42-183C3E8FF4B1}"/>
              </a:ext>
            </a:extLst>
          </p:cNvPr>
          <p:cNvSpPr/>
          <p:nvPr/>
        </p:nvSpPr>
        <p:spPr>
          <a:xfrm>
            <a:off x="1806865" y="2072380"/>
            <a:ext cx="1420427" cy="4224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Model</a:t>
            </a:r>
            <a:endParaRPr lang="en-IN" sz="20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CD6CB7-717C-4210-8ECE-7B62752A39BB}"/>
              </a:ext>
            </a:extLst>
          </p:cNvPr>
          <p:cNvSpPr/>
          <p:nvPr/>
        </p:nvSpPr>
        <p:spPr>
          <a:xfrm>
            <a:off x="5497626" y="2072380"/>
            <a:ext cx="1420427" cy="4224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View</a:t>
            </a:r>
            <a:endParaRPr lang="en-IN" sz="2000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5EE517-55B8-4F03-9E6C-65D809A6B404}"/>
              </a:ext>
            </a:extLst>
          </p:cNvPr>
          <p:cNvSpPr/>
          <p:nvPr/>
        </p:nvSpPr>
        <p:spPr>
          <a:xfrm>
            <a:off x="9188387" y="2073676"/>
            <a:ext cx="1355325" cy="4224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Controller</a:t>
            </a:r>
            <a:endParaRPr lang="en-IN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543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4F413-D95E-40ED-AEE6-AC4A47B82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1806" y="434825"/>
            <a:ext cx="10018713" cy="725749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 OUTSET  THE  PROJECT  BY:</a:t>
            </a:r>
            <a:endParaRPr lang="en-IN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D3BDAD7-6D4D-424F-BF5D-F69A0E758B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077" y="2815161"/>
            <a:ext cx="7098563" cy="313882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23E26D-538C-4930-BE12-319EF0142F61}"/>
              </a:ext>
            </a:extLst>
          </p:cNvPr>
          <p:cNvSpPr txBox="1"/>
          <p:nvPr/>
        </p:nvSpPr>
        <p:spPr>
          <a:xfrm>
            <a:off x="1501806" y="1272287"/>
            <a:ext cx="918838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900" b="1" dirty="0"/>
              <a:t>Setting up a host in setting.py, and adding senders email address, for e.g.- </a:t>
            </a:r>
            <a:r>
              <a:rPr lang="en-US" sz="2900" b="1" dirty="0">
                <a:hlinkClick r:id="rId3"/>
              </a:rPr>
              <a:t>trophy@gmail.com</a:t>
            </a:r>
            <a:r>
              <a:rPr lang="en-US" sz="2900" b="1" dirty="0"/>
              <a:t>, and password.</a:t>
            </a:r>
            <a:endParaRPr lang="en-IN" sz="2900" b="1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370CEBFC-1929-41EF-B7BF-C47E9D1919E1}"/>
              </a:ext>
            </a:extLst>
          </p:cNvPr>
          <p:cNvSpPr/>
          <p:nvPr/>
        </p:nvSpPr>
        <p:spPr>
          <a:xfrm rot="5400000">
            <a:off x="7821228" y="2939796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27ADF135-1B3D-48B9-8C62-CBD0D60DBCB8}"/>
              </a:ext>
            </a:extLst>
          </p:cNvPr>
          <p:cNvSpPr/>
          <p:nvPr/>
        </p:nvSpPr>
        <p:spPr>
          <a:xfrm rot="5400000">
            <a:off x="8985626" y="4022322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6337E2FC-0186-4FB6-85CB-C027C3666644}"/>
              </a:ext>
            </a:extLst>
          </p:cNvPr>
          <p:cNvSpPr/>
          <p:nvPr/>
        </p:nvSpPr>
        <p:spPr>
          <a:xfrm rot="5400000">
            <a:off x="9812785" y="4506954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5746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E844F-6528-4FC0-BBF4-844DD854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42043"/>
            <a:ext cx="10018713" cy="45719"/>
          </a:xfrm>
        </p:spPr>
        <p:txBody>
          <a:bodyPr>
            <a:normAutofit fontScale="90000"/>
          </a:bodyPr>
          <a:lstStyle/>
          <a:p>
            <a:pPr algn="l"/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736D01-A0CF-4937-B76B-03C35F34D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640" y="1979773"/>
            <a:ext cx="7670307" cy="397868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C8F58D-7AD5-49FC-B6B2-A0D553A4EEE6}"/>
              </a:ext>
            </a:extLst>
          </p:cNvPr>
          <p:cNvSpPr txBox="1"/>
          <p:nvPr/>
        </p:nvSpPr>
        <p:spPr>
          <a:xfrm>
            <a:off x="1484310" y="846014"/>
            <a:ext cx="10018713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1" dirty="0"/>
              <a:t>2. Creating super user for login page access using command:</a:t>
            </a:r>
          </a:p>
          <a:p>
            <a:r>
              <a:rPr lang="en-US" sz="2900" b="1" dirty="0"/>
              <a:t>     </a:t>
            </a:r>
            <a:r>
              <a:rPr lang="en-US" sz="2900" b="1" i="1" dirty="0"/>
              <a:t>python manage.py createsuperuser</a:t>
            </a:r>
          </a:p>
          <a:p>
            <a:r>
              <a:rPr lang="en-IN" sz="2900" dirty="0"/>
              <a:t>                </a:t>
            </a:r>
            <a:endParaRPr lang="en-US" sz="2900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41FA7ED0-1595-4868-A07B-DEA83C56B893}"/>
              </a:ext>
            </a:extLst>
          </p:cNvPr>
          <p:cNvSpPr/>
          <p:nvPr/>
        </p:nvSpPr>
        <p:spPr>
          <a:xfrm rot="5400000">
            <a:off x="9976281" y="1804439"/>
            <a:ext cx="594804" cy="9454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875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233</TotalTime>
  <Words>507</Words>
  <Application>Microsoft Office PowerPoint</Application>
  <PresentationFormat>Widescreen</PresentationFormat>
  <Paragraphs>75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Corbel</vt:lpstr>
      <vt:lpstr>Helvetica Neue</vt:lpstr>
      <vt:lpstr>Times New Roman</vt:lpstr>
      <vt:lpstr>Parallax</vt:lpstr>
      <vt:lpstr>REAL-TIME MESSENGER  </vt:lpstr>
      <vt:lpstr>SUBMITTED BY:  PRASHANT ASTHANA(181500487) TANISHQ TRIPATHI(181500751) SHRIYANSHI BARANWAL(181500691) </vt:lpstr>
      <vt:lpstr>OBJECTIVE</vt:lpstr>
      <vt:lpstr>TECHNOLOGIES USED</vt:lpstr>
      <vt:lpstr>WEBSOCKETS:</vt:lpstr>
      <vt:lpstr>HOW  WEBSITES  WORK?</vt:lpstr>
      <vt:lpstr>MVC PATTERN</vt:lpstr>
      <vt:lpstr>WE  OUTSET  THE  PROJECT  BY: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MESSENGER</dc:title>
  <dc:creator>Shriyanshi Baranwal</dc:creator>
  <cp:lastModifiedBy>Shriyanshi Baranwal</cp:lastModifiedBy>
  <cp:revision>19</cp:revision>
  <dcterms:created xsi:type="dcterms:W3CDTF">2020-11-25T12:02:53Z</dcterms:created>
  <dcterms:modified xsi:type="dcterms:W3CDTF">2020-11-25T15:56:11Z</dcterms:modified>
</cp:coreProperties>
</file>