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56" r:id="rId2"/>
    <p:sldId id="270" r:id="rId3"/>
    <p:sldId id="257" r:id="rId4"/>
    <p:sldId id="258" r:id="rId5"/>
    <p:sldId id="269" r:id="rId6"/>
    <p:sldId id="259" r:id="rId7"/>
    <p:sldId id="271" r:id="rId8"/>
    <p:sldId id="268" r:id="rId9"/>
    <p:sldId id="261" r:id="rId10"/>
    <p:sldId id="267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4A4C4D4-0678-4EDD-8B6C-F34DB5EF76EC}">
          <p14:sldIdLst>
            <p14:sldId id="256"/>
            <p14:sldId id="270"/>
            <p14:sldId id="257"/>
            <p14:sldId id="258"/>
            <p14:sldId id="269"/>
            <p14:sldId id="259"/>
            <p14:sldId id="271"/>
            <p14:sldId id="268"/>
            <p14:sldId id="261"/>
            <p14:sldId id="267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97F2C2-652B-45DE-9689-8EF8FCFA6909}" v="6" dt="2023-05-22T10:32:40.0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288" autoAdjust="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novopf410ag1@outlook.com" userId="c4f585c080005dd9" providerId="LiveId" clId="{D997F2C2-652B-45DE-9689-8EF8FCFA6909}"/>
    <pc:docChg chg="custSel addSld delSld modSld modSection">
      <pc:chgData name="lenovopf410ag1@outlook.com" userId="c4f585c080005dd9" providerId="LiveId" clId="{D997F2C2-652B-45DE-9689-8EF8FCFA6909}" dt="2023-05-22T10:43:54.009" v="97" actId="1076"/>
      <pc:docMkLst>
        <pc:docMk/>
      </pc:docMkLst>
      <pc:sldChg chg="addSp delSp modSp mod">
        <pc:chgData name="lenovopf410ag1@outlook.com" userId="c4f585c080005dd9" providerId="LiveId" clId="{D997F2C2-652B-45DE-9689-8EF8FCFA6909}" dt="2023-05-22T10:33:19.040" v="95" actId="114"/>
        <pc:sldMkLst>
          <pc:docMk/>
          <pc:sldMk cId="379019145" sldId="262"/>
        </pc:sldMkLst>
        <pc:spChg chg="mod">
          <ac:chgData name="lenovopf410ag1@outlook.com" userId="c4f585c080005dd9" providerId="LiveId" clId="{D997F2C2-652B-45DE-9689-8EF8FCFA6909}" dt="2023-05-22T10:33:19.040" v="95" actId="114"/>
          <ac:spMkLst>
            <pc:docMk/>
            <pc:sldMk cId="379019145" sldId="262"/>
            <ac:spMk id="2" creationId="{57A12D72-EF72-DB45-FD38-D87E35FE0188}"/>
          </ac:spMkLst>
        </pc:spChg>
        <pc:spChg chg="add del mod">
          <ac:chgData name="lenovopf410ag1@outlook.com" userId="c4f585c080005dd9" providerId="LiveId" clId="{D997F2C2-652B-45DE-9689-8EF8FCFA6909}" dt="2023-05-22T10:32:40.048" v="90" actId="931"/>
          <ac:spMkLst>
            <pc:docMk/>
            <pc:sldMk cId="379019145" sldId="262"/>
            <ac:spMk id="7" creationId="{E43A6B5C-4946-7C2C-A278-7728E03A73CD}"/>
          </ac:spMkLst>
        </pc:spChg>
        <pc:picChg chg="del">
          <ac:chgData name="lenovopf410ag1@outlook.com" userId="c4f585c080005dd9" providerId="LiveId" clId="{D997F2C2-652B-45DE-9689-8EF8FCFA6909}" dt="2023-05-22T10:32:33.449" v="89" actId="21"/>
          <ac:picMkLst>
            <pc:docMk/>
            <pc:sldMk cId="379019145" sldId="262"/>
            <ac:picMk id="4" creationId="{00000000-0000-0000-0000-000000000000}"/>
          </ac:picMkLst>
        </pc:picChg>
        <pc:picChg chg="add del mod">
          <ac:chgData name="lenovopf410ag1@outlook.com" userId="c4f585c080005dd9" providerId="LiveId" clId="{D997F2C2-652B-45DE-9689-8EF8FCFA6909}" dt="2023-05-22T10:32:26.419" v="88" actId="21"/>
          <ac:picMkLst>
            <pc:docMk/>
            <pc:sldMk cId="379019145" sldId="262"/>
            <ac:picMk id="5" creationId="{77DA5F3D-1987-BE3F-AE5F-6C8930653F23}"/>
          </ac:picMkLst>
        </pc:picChg>
        <pc:picChg chg="add mod">
          <ac:chgData name="lenovopf410ag1@outlook.com" userId="c4f585c080005dd9" providerId="LiveId" clId="{D997F2C2-652B-45DE-9689-8EF8FCFA6909}" dt="2023-05-22T10:33:01.028" v="94" actId="14100"/>
          <ac:picMkLst>
            <pc:docMk/>
            <pc:sldMk cId="379019145" sldId="262"/>
            <ac:picMk id="9" creationId="{562C6521-946D-0BCB-1B8B-FC6E0D196952}"/>
          </ac:picMkLst>
        </pc:picChg>
      </pc:sldChg>
      <pc:sldChg chg="modSp mod">
        <pc:chgData name="lenovopf410ag1@outlook.com" userId="c4f585c080005dd9" providerId="LiveId" clId="{D997F2C2-652B-45DE-9689-8EF8FCFA6909}" dt="2023-05-22T10:43:54.009" v="97" actId="1076"/>
        <pc:sldMkLst>
          <pc:docMk/>
          <pc:sldMk cId="3939918763" sldId="264"/>
        </pc:sldMkLst>
        <pc:picChg chg="mod modCrop">
          <ac:chgData name="lenovopf410ag1@outlook.com" userId="c4f585c080005dd9" providerId="LiveId" clId="{D997F2C2-652B-45DE-9689-8EF8FCFA6909}" dt="2023-05-22T10:43:54.009" v="97" actId="1076"/>
          <ac:picMkLst>
            <pc:docMk/>
            <pc:sldMk cId="3939918763" sldId="264"/>
            <ac:picMk id="4" creationId="{00000000-0000-0000-0000-000000000000}"/>
          </ac:picMkLst>
        </pc:picChg>
      </pc:sldChg>
      <pc:sldChg chg="addSp modSp mod">
        <pc:chgData name="lenovopf410ag1@outlook.com" userId="c4f585c080005dd9" providerId="LiveId" clId="{D997F2C2-652B-45DE-9689-8EF8FCFA6909}" dt="2023-05-22T10:27:21.853" v="86" actId="1076"/>
        <pc:sldMkLst>
          <pc:docMk/>
          <pc:sldMk cId="0" sldId="267"/>
        </pc:sldMkLst>
        <pc:spChg chg="add mod">
          <ac:chgData name="lenovopf410ag1@outlook.com" userId="c4f585c080005dd9" providerId="LiveId" clId="{D997F2C2-652B-45DE-9689-8EF8FCFA6909}" dt="2023-05-22T10:27:21.853" v="86" actId="1076"/>
          <ac:spMkLst>
            <pc:docMk/>
            <pc:sldMk cId="0" sldId="267"/>
            <ac:spMk id="3" creationId="{661F6F53-BAD8-B916-8F57-99065209EE22}"/>
          </ac:spMkLst>
        </pc:spChg>
      </pc:sldChg>
      <pc:sldChg chg="addSp delSp modSp new mod modTransition">
        <pc:chgData name="lenovopf410ag1@outlook.com" userId="c4f585c080005dd9" providerId="LiveId" clId="{D997F2C2-652B-45DE-9689-8EF8FCFA6909}" dt="2023-05-22T10:19:14.986" v="24"/>
        <pc:sldMkLst>
          <pc:docMk/>
          <pc:sldMk cId="1954700963" sldId="270"/>
        </pc:sldMkLst>
        <pc:spChg chg="mod">
          <ac:chgData name="lenovopf410ag1@outlook.com" userId="c4f585c080005dd9" providerId="LiveId" clId="{D997F2C2-652B-45DE-9689-8EF8FCFA6909}" dt="2023-05-22T10:17:43.335" v="22" actId="113"/>
          <ac:spMkLst>
            <pc:docMk/>
            <pc:sldMk cId="1954700963" sldId="270"/>
            <ac:spMk id="2" creationId="{7CD7DF8C-0F9E-52EC-CA71-87C2C5BE3DD7}"/>
          </ac:spMkLst>
        </pc:spChg>
        <pc:spChg chg="del">
          <ac:chgData name="lenovopf410ag1@outlook.com" userId="c4f585c080005dd9" providerId="LiveId" clId="{D997F2C2-652B-45DE-9689-8EF8FCFA6909}" dt="2023-05-22T10:17:18.385" v="12" actId="931"/>
          <ac:spMkLst>
            <pc:docMk/>
            <pc:sldMk cId="1954700963" sldId="270"/>
            <ac:spMk id="3" creationId="{FFB5A6AB-5544-85C8-86BD-5ED99C101271}"/>
          </ac:spMkLst>
        </pc:spChg>
        <pc:picChg chg="add mod">
          <ac:chgData name="lenovopf410ag1@outlook.com" userId="c4f585c080005dd9" providerId="LiveId" clId="{D997F2C2-652B-45DE-9689-8EF8FCFA6909}" dt="2023-05-22T10:17:29.911" v="16" actId="14100"/>
          <ac:picMkLst>
            <pc:docMk/>
            <pc:sldMk cId="1954700963" sldId="270"/>
            <ac:picMk id="5" creationId="{B7EABBA8-F31F-CF1A-7AB6-B219897FF1FD}"/>
          </ac:picMkLst>
        </pc:picChg>
      </pc:sldChg>
      <pc:sldChg chg="new del">
        <pc:chgData name="lenovopf410ag1@outlook.com" userId="c4f585c080005dd9" providerId="LiveId" clId="{D997F2C2-652B-45DE-9689-8EF8FCFA6909}" dt="2023-05-22T10:12:44.496" v="1" actId="2696"/>
        <pc:sldMkLst>
          <pc:docMk/>
          <pc:sldMk cId="2622142873" sldId="270"/>
        </pc:sldMkLst>
      </pc:sldChg>
    </pc:docChg>
  </pc:docChgLst>
  <pc:docChgLst>
    <pc:chgData name="lenovopf410ag1@outlook.com" userId="c4f585c080005dd9" providerId="LiveId" clId="{4E343E67-A2D3-44BE-9C0A-457F6C2DA16F}"/>
    <pc:docChg chg="custSel addSld modSld addSection delSection modSection">
      <pc:chgData name="lenovopf410ag1@outlook.com" userId="c4f585c080005dd9" providerId="LiveId" clId="{4E343E67-A2D3-44BE-9C0A-457F6C2DA16F}" dt="2023-05-21T10:08:23.827" v="257" actId="21"/>
      <pc:docMkLst>
        <pc:docMk/>
      </pc:docMkLst>
      <pc:sldChg chg="modSp new mod">
        <pc:chgData name="lenovopf410ag1@outlook.com" userId="c4f585c080005dd9" providerId="LiveId" clId="{4E343E67-A2D3-44BE-9C0A-457F6C2DA16F}" dt="2023-05-21T09:57:45.415" v="179" actId="113"/>
        <pc:sldMkLst>
          <pc:docMk/>
          <pc:sldMk cId="1947532594" sldId="256"/>
        </pc:sldMkLst>
        <pc:spChg chg="mod">
          <ac:chgData name="lenovopf410ag1@outlook.com" userId="c4f585c080005dd9" providerId="LiveId" clId="{4E343E67-A2D3-44BE-9C0A-457F6C2DA16F}" dt="2023-05-21T09:55:07.390" v="71" actId="115"/>
          <ac:spMkLst>
            <pc:docMk/>
            <pc:sldMk cId="1947532594" sldId="256"/>
            <ac:spMk id="2" creationId="{F1285650-C0F7-EA6B-AACA-9981DC4F427C}"/>
          </ac:spMkLst>
        </pc:spChg>
        <pc:spChg chg="mod">
          <ac:chgData name="lenovopf410ag1@outlook.com" userId="c4f585c080005dd9" providerId="LiveId" clId="{4E343E67-A2D3-44BE-9C0A-457F6C2DA16F}" dt="2023-05-21T09:57:45.415" v="179" actId="113"/>
          <ac:spMkLst>
            <pc:docMk/>
            <pc:sldMk cId="1947532594" sldId="256"/>
            <ac:spMk id="3" creationId="{C440133A-1D16-A506-D514-0DD055432130}"/>
          </ac:spMkLst>
        </pc:spChg>
      </pc:sldChg>
      <pc:sldChg chg="addSp delSp modSp new mod">
        <pc:chgData name="lenovopf410ag1@outlook.com" userId="c4f585c080005dd9" providerId="LiveId" clId="{4E343E67-A2D3-44BE-9C0A-457F6C2DA16F}" dt="2023-05-21T10:08:23.827" v="257" actId="21"/>
        <pc:sldMkLst>
          <pc:docMk/>
          <pc:sldMk cId="2496773806" sldId="257"/>
        </pc:sldMkLst>
        <pc:spChg chg="mod">
          <ac:chgData name="lenovopf410ag1@outlook.com" userId="c4f585c080005dd9" providerId="LiveId" clId="{4E343E67-A2D3-44BE-9C0A-457F6C2DA16F}" dt="2023-05-21T09:59:01.962" v="203" actId="115"/>
          <ac:spMkLst>
            <pc:docMk/>
            <pc:sldMk cId="2496773806" sldId="257"/>
            <ac:spMk id="2" creationId="{AAB53573-6DAA-3B57-D4A2-8E6157B73845}"/>
          </ac:spMkLst>
        </pc:spChg>
        <pc:spChg chg="mod">
          <ac:chgData name="lenovopf410ag1@outlook.com" userId="c4f585c080005dd9" providerId="LiveId" clId="{4E343E67-A2D3-44BE-9C0A-457F6C2DA16F}" dt="2023-05-21T10:03:15.076" v="240" actId="20577"/>
          <ac:spMkLst>
            <pc:docMk/>
            <pc:sldMk cId="2496773806" sldId="257"/>
            <ac:spMk id="3" creationId="{706DDD91-D1D0-9BD5-D5AB-71A0DB4E5F33}"/>
          </ac:spMkLst>
        </pc:spChg>
        <pc:spChg chg="add del">
          <ac:chgData name="lenovopf410ag1@outlook.com" userId="c4f585c080005dd9" providerId="LiveId" clId="{4E343E67-A2D3-44BE-9C0A-457F6C2DA16F}" dt="2023-05-21T10:08:13.671" v="255" actId="21"/>
          <ac:spMkLst>
            <pc:docMk/>
            <pc:sldMk cId="2496773806" sldId="257"/>
            <ac:spMk id="6" creationId="{221591F2-5EF8-5F25-C791-061ECA787756}"/>
          </ac:spMkLst>
        </pc:spChg>
        <pc:spChg chg="add del mod">
          <ac:chgData name="lenovopf410ag1@outlook.com" userId="c4f585c080005dd9" providerId="LiveId" clId="{4E343E67-A2D3-44BE-9C0A-457F6C2DA16F}" dt="2023-05-21T10:08:23.827" v="257" actId="21"/>
          <ac:spMkLst>
            <pc:docMk/>
            <pc:sldMk cId="2496773806" sldId="257"/>
            <ac:spMk id="7" creationId="{A39F06ED-7809-4198-3D2E-B5CAB60AD144}"/>
          </ac:spMkLst>
        </pc:spChg>
        <pc:picChg chg="add mod modCrop">
          <ac:chgData name="lenovopf410ag1@outlook.com" userId="c4f585c080005dd9" providerId="LiveId" clId="{4E343E67-A2D3-44BE-9C0A-457F6C2DA16F}" dt="2023-05-21T10:07:35.149" v="253" actId="1076"/>
          <ac:picMkLst>
            <pc:docMk/>
            <pc:sldMk cId="2496773806" sldId="257"/>
            <ac:picMk id="5" creationId="{7BE041F6-0472-CE31-DE9F-9E0E8A7645CA}"/>
          </ac:picMkLst>
        </pc:picChg>
      </pc:sldChg>
      <pc:sldChg chg="modSp new">
        <pc:chgData name="lenovopf410ag1@outlook.com" userId="c4f585c080005dd9" providerId="LiveId" clId="{4E343E67-A2D3-44BE-9C0A-457F6C2DA16F}" dt="2023-05-21T09:53:10.437" v="21"/>
        <pc:sldMkLst>
          <pc:docMk/>
          <pc:sldMk cId="895802936" sldId="258"/>
        </pc:sldMkLst>
        <pc:spChg chg="mod">
          <ac:chgData name="lenovopf410ag1@outlook.com" userId="c4f585c080005dd9" providerId="LiveId" clId="{4E343E67-A2D3-44BE-9C0A-457F6C2DA16F}" dt="2023-05-21T09:53:10.437" v="21"/>
          <ac:spMkLst>
            <pc:docMk/>
            <pc:sldMk cId="895802936" sldId="258"/>
            <ac:spMk id="2" creationId="{8E264C81-0323-AD6B-722A-DC9B5CD0DD8A}"/>
          </ac:spMkLst>
        </pc:spChg>
        <pc:spChg chg="mod">
          <ac:chgData name="lenovopf410ag1@outlook.com" userId="c4f585c080005dd9" providerId="LiveId" clId="{4E343E67-A2D3-44BE-9C0A-457F6C2DA16F}" dt="2023-05-21T09:53:10.437" v="21"/>
          <ac:spMkLst>
            <pc:docMk/>
            <pc:sldMk cId="895802936" sldId="258"/>
            <ac:spMk id="3" creationId="{94688428-DED2-25F6-CDB0-75E18D9329A4}"/>
          </ac:spMkLst>
        </pc:spChg>
      </pc:sldChg>
      <pc:sldChg chg="modSp new">
        <pc:chgData name="lenovopf410ag1@outlook.com" userId="c4f585c080005dd9" providerId="LiveId" clId="{4E343E67-A2D3-44BE-9C0A-457F6C2DA16F}" dt="2023-05-21T09:53:10.437" v="21"/>
        <pc:sldMkLst>
          <pc:docMk/>
          <pc:sldMk cId="3183434086" sldId="259"/>
        </pc:sldMkLst>
        <pc:spChg chg="mod">
          <ac:chgData name="lenovopf410ag1@outlook.com" userId="c4f585c080005dd9" providerId="LiveId" clId="{4E343E67-A2D3-44BE-9C0A-457F6C2DA16F}" dt="2023-05-21T09:53:10.437" v="21"/>
          <ac:spMkLst>
            <pc:docMk/>
            <pc:sldMk cId="3183434086" sldId="259"/>
            <ac:spMk id="2" creationId="{521D9A83-F614-B6F7-9348-303ED48B60A9}"/>
          </ac:spMkLst>
        </pc:spChg>
        <pc:spChg chg="mod">
          <ac:chgData name="lenovopf410ag1@outlook.com" userId="c4f585c080005dd9" providerId="LiveId" clId="{4E343E67-A2D3-44BE-9C0A-457F6C2DA16F}" dt="2023-05-21T09:53:10.437" v="21"/>
          <ac:spMkLst>
            <pc:docMk/>
            <pc:sldMk cId="3183434086" sldId="259"/>
            <ac:spMk id="3" creationId="{BE95639E-7018-12D3-79CB-83CB53763EFB}"/>
          </ac:spMkLst>
        </pc:spChg>
      </pc:sldChg>
      <pc:sldChg chg="modSp new">
        <pc:chgData name="lenovopf410ag1@outlook.com" userId="c4f585c080005dd9" providerId="LiveId" clId="{4E343E67-A2D3-44BE-9C0A-457F6C2DA16F}" dt="2023-05-21T09:53:10.437" v="21"/>
        <pc:sldMkLst>
          <pc:docMk/>
          <pc:sldMk cId="4192801060" sldId="260"/>
        </pc:sldMkLst>
        <pc:spChg chg="mod">
          <ac:chgData name="lenovopf410ag1@outlook.com" userId="c4f585c080005dd9" providerId="LiveId" clId="{4E343E67-A2D3-44BE-9C0A-457F6C2DA16F}" dt="2023-05-21T09:53:10.437" v="21"/>
          <ac:spMkLst>
            <pc:docMk/>
            <pc:sldMk cId="4192801060" sldId="260"/>
            <ac:spMk id="2" creationId="{4049D156-CD3B-363D-7488-26F00729C083}"/>
          </ac:spMkLst>
        </pc:spChg>
        <pc:spChg chg="mod">
          <ac:chgData name="lenovopf410ag1@outlook.com" userId="c4f585c080005dd9" providerId="LiveId" clId="{4E343E67-A2D3-44BE-9C0A-457F6C2DA16F}" dt="2023-05-21T09:53:10.437" v="21"/>
          <ac:spMkLst>
            <pc:docMk/>
            <pc:sldMk cId="4192801060" sldId="260"/>
            <ac:spMk id="3" creationId="{6EF3F135-94EF-6576-23B5-8B4F0CEC1527}"/>
          </ac:spMkLst>
        </pc:spChg>
      </pc:sldChg>
      <pc:sldChg chg="modSp new">
        <pc:chgData name="lenovopf410ag1@outlook.com" userId="c4f585c080005dd9" providerId="LiveId" clId="{4E343E67-A2D3-44BE-9C0A-457F6C2DA16F}" dt="2023-05-21T09:53:10.437" v="21"/>
        <pc:sldMkLst>
          <pc:docMk/>
          <pc:sldMk cId="3024468845" sldId="261"/>
        </pc:sldMkLst>
        <pc:spChg chg="mod">
          <ac:chgData name="lenovopf410ag1@outlook.com" userId="c4f585c080005dd9" providerId="LiveId" clId="{4E343E67-A2D3-44BE-9C0A-457F6C2DA16F}" dt="2023-05-21T09:53:10.437" v="21"/>
          <ac:spMkLst>
            <pc:docMk/>
            <pc:sldMk cId="3024468845" sldId="261"/>
            <ac:spMk id="2" creationId="{66CF5B8C-9BF0-14D4-CEEA-78EB0684B6AA}"/>
          </ac:spMkLst>
        </pc:spChg>
        <pc:spChg chg="mod">
          <ac:chgData name="lenovopf410ag1@outlook.com" userId="c4f585c080005dd9" providerId="LiveId" clId="{4E343E67-A2D3-44BE-9C0A-457F6C2DA16F}" dt="2023-05-21T09:53:10.437" v="21"/>
          <ac:spMkLst>
            <pc:docMk/>
            <pc:sldMk cId="3024468845" sldId="261"/>
            <ac:spMk id="3" creationId="{EFFD672E-11EE-4285-8884-A3233A029B9C}"/>
          </ac:spMkLst>
        </pc:spChg>
      </pc:sldChg>
      <pc:sldChg chg="modSp new">
        <pc:chgData name="lenovopf410ag1@outlook.com" userId="c4f585c080005dd9" providerId="LiveId" clId="{4E343E67-A2D3-44BE-9C0A-457F6C2DA16F}" dt="2023-05-21T09:53:10.437" v="21"/>
        <pc:sldMkLst>
          <pc:docMk/>
          <pc:sldMk cId="379019145" sldId="262"/>
        </pc:sldMkLst>
        <pc:spChg chg="mod">
          <ac:chgData name="lenovopf410ag1@outlook.com" userId="c4f585c080005dd9" providerId="LiveId" clId="{4E343E67-A2D3-44BE-9C0A-457F6C2DA16F}" dt="2023-05-21T09:53:10.437" v="21"/>
          <ac:spMkLst>
            <pc:docMk/>
            <pc:sldMk cId="379019145" sldId="262"/>
            <ac:spMk id="2" creationId="{57A12D72-EF72-DB45-FD38-D87E35FE0188}"/>
          </ac:spMkLst>
        </pc:spChg>
        <pc:spChg chg="mod">
          <ac:chgData name="lenovopf410ag1@outlook.com" userId="c4f585c080005dd9" providerId="LiveId" clId="{4E343E67-A2D3-44BE-9C0A-457F6C2DA16F}" dt="2023-05-21T09:53:10.437" v="21"/>
          <ac:spMkLst>
            <pc:docMk/>
            <pc:sldMk cId="379019145" sldId="262"/>
            <ac:spMk id="3" creationId="{7FBFED8F-4965-495F-B5C6-E8C5B0B0B576}"/>
          </ac:spMkLst>
        </pc:spChg>
      </pc:sldChg>
      <pc:sldChg chg="modSp new">
        <pc:chgData name="lenovopf410ag1@outlook.com" userId="c4f585c080005dd9" providerId="LiveId" clId="{4E343E67-A2D3-44BE-9C0A-457F6C2DA16F}" dt="2023-05-21T09:53:10.437" v="21"/>
        <pc:sldMkLst>
          <pc:docMk/>
          <pc:sldMk cId="2892361523" sldId="263"/>
        </pc:sldMkLst>
        <pc:spChg chg="mod">
          <ac:chgData name="lenovopf410ag1@outlook.com" userId="c4f585c080005dd9" providerId="LiveId" clId="{4E343E67-A2D3-44BE-9C0A-457F6C2DA16F}" dt="2023-05-21T09:53:10.437" v="21"/>
          <ac:spMkLst>
            <pc:docMk/>
            <pc:sldMk cId="2892361523" sldId="263"/>
            <ac:spMk id="2" creationId="{7C0B7ADC-ADAA-4C95-9EC2-2D123477BD64}"/>
          </ac:spMkLst>
        </pc:spChg>
        <pc:spChg chg="mod">
          <ac:chgData name="lenovopf410ag1@outlook.com" userId="c4f585c080005dd9" providerId="LiveId" clId="{4E343E67-A2D3-44BE-9C0A-457F6C2DA16F}" dt="2023-05-21T09:53:10.437" v="21"/>
          <ac:spMkLst>
            <pc:docMk/>
            <pc:sldMk cId="2892361523" sldId="263"/>
            <ac:spMk id="3" creationId="{623A4B43-CD8D-E588-A3CC-253A7C2C620C}"/>
          </ac:spMkLst>
        </pc:spChg>
      </pc:sldChg>
      <pc:sldChg chg="modSp new">
        <pc:chgData name="lenovopf410ag1@outlook.com" userId="c4f585c080005dd9" providerId="LiveId" clId="{4E343E67-A2D3-44BE-9C0A-457F6C2DA16F}" dt="2023-05-21T09:53:10.437" v="21"/>
        <pc:sldMkLst>
          <pc:docMk/>
          <pc:sldMk cId="3939918763" sldId="264"/>
        </pc:sldMkLst>
        <pc:spChg chg="mod">
          <ac:chgData name="lenovopf410ag1@outlook.com" userId="c4f585c080005dd9" providerId="LiveId" clId="{4E343E67-A2D3-44BE-9C0A-457F6C2DA16F}" dt="2023-05-21T09:53:10.437" v="21"/>
          <ac:spMkLst>
            <pc:docMk/>
            <pc:sldMk cId="3939918763" sldId="264"/>
            <ac:spMk id="2" creationId="{7C554504-91FF-63AA-4C6D-54BD40E3BED0}"/>
          </ac:spMkLst>
        </pc:spChg>
        <pc:spChg chg="mod">
          <ac:chgData name="lenovopf410ag1@outlook.com" userId="c4f585c080005dd9" providerId="LiveId" clId="{4E343E67-A2D3-44BE-9C0A-457F6C2DA16F}" dt="2023-05-21T09:53:10.437" v="21"/>
          <ac:spMkLst>
            <pc:docMk/>
            <pc:sldMk cId="3939918763" sldId="264"/>
            <ac:spMk id="3" creationId="{F7CB79D9-9E2A-5D56-C60E-A2363F73C77A}"/>
          </ac:spMkLst>
        </pc:spChg>
      </pc:sldChg>
      <pc:sldChg chg="modSp new">
        <pc:chgData name="lenovopf410ag1@outlook.com" userId="c4f585c080005dd9" providerId="LiveId" clId="{4E343E67-A2D3-44BE-9C0A-457F6C2DA16F}" dt="2023-05-21T09:53:10.437" v="21"/>
        <pc:sldMkLst>
          <pc:docMk/>
          <pc:sldMk cId="623399994" sldId="265"/>
        </pc:sldMkLst>
        <pc:spChg chg="mod">
          <ac:chgData name="lenovopf410ag1@outlook.com" userId="c4f585c080005dd9" providerId="LiveId" clId="{4E343E67-A2D3-44BE-9C0A-457F6C2DA16F}" dt="2023-05-21T09:53:10.437" v="21"/>
          <ac:spMkLst>
            <pc:docMk/>
            <pc:sldMk cId="623399994" sldId="265"/>
            <ac:spMk id="2" creationId="{0080C9A7-438F-CC9C-4A11-B702B55A3D62}"/>
          </ac:spMkLst>
        </pc:spChg>
        <pc:spChg chg="mod">
          <ac:chgData name="lenovopf410ag1@outlook.com" userId="c4f585c080005dd9" providerId="LiveId" clId="{4E343E67-A2D3-44BE-9C0A-457F6C2DA16F}" dt="2023-05-21T09:53:10.437" v="21"/>
          <ac:spMkLst>
            <pc:docMk/>
            <pc:sldMk cId="623399994" sldId="265"/>
            <ac:spMk id="3" creationId="{4080F731-0353-1041-536C-12ED71E92C90}"/>
          </ac:spMkLst>
        </pc:spChg>
      </pc:sldChg>
      <pc:sldChg chg="modSp new">
        <pc:chgData name="lenovopf410ag1@outlook.com" userId="c4f585c080005dd9" providerId="LiveId" clId="{4E343E67-A2D3-44BE-9C0A-457F6C2DA16F}" dt="2023-05-21T09:53:10.437" v="21"/>
        <pc:sldMkLst>
          <pc:docMk/>
          <pc:sldMk cId="3047941849" sldId="266"/>
        </pc:sldMkLst>
        <pc:spChg chg="mod">
          <ac:chgData name="lenovopf410ag1@outlook.com" userId="c4f585c080005dd9" providerId="LiveId" clId="{4E343E67-A2D3-44BE-9C0A-457F6C2DA16F}" dt="2023-05-21T09:53:10.437" v="21"/>
          <ac:spMkLst>
            <pc:docMk/>
            <pc:sldMk cId="3047941849" sldId="266"/>
            <ac:spMk id="2" creationId="{D78623BE-A005-89AF-E9A8-7C70EAEB1CC8}"/>
          </ac:spMkLst>
        </pc:spChg>
        <pc:spChg chg="mod">
          <ac:chgData name="lenovopf410ag1@outlook.com" userId="c4f585c080005dd9" providerId="LiveId" clId="{4E343E67-A2D3-44BE-9C0A-457F6C2DA16F}" dt="2023-05-21T09:53:10.437" v="21"/>
          <ac:spMkLst>
            <pc:docMk/>
            <pc:sldMk cId="3047941849" sldId="266"/>
            <ac:spMk id="3" creationId="{275E1334-11FB-6F96-5175-AA02B643402A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3T05:28:40.42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1495 291 24575,'-3'-2'0,"0"-1"0,-1 1 0,1 0 0,-1 0 0,1 0 0,-1 1 0,0-1 0,1 1 0,-1 0 0,0 0 0,-7-1 0,-48-2 0,43 4 0,-275-1 0,-5 1 0,274 0 0,1-1 0,-1-1 0,0-1 0,1-1 0,-1-1 0,1 0 0,0-2 0,-26-12 0,-79-42 0,110 49 0,16 12 0,0 0 0,0-1 0,0 1 0,0 0 0,0 0 0,0 0 0,0-1 0,0 1 0,-1 0 0,1 0 0,0 0 0,0-1 0,0 1 0,0 0 0,1 0 0,-1-1 0,0 1 0,0 0 0,0 0 0,0 0 0,0-1 0,0 1 0,0 0 0,0 0 0,0 0 0,0-1 0,1 1 0,-1 0 0,0 0 0,0 0 0,0 0 0,0 0 0,0-1 0,1 1 0,-1 0 0,0 0 0,0 0 0,0 0 0,1 0 0,3-2 0,-1 1 0,1 0 0,0 0 0,0 1 0,0-1 0,7 1 0,378 0 0,-169 3 0,-185-2 0,0 2 0,0 2 0,0 1 0,-1 2 0,56 20 0,3-2 0,-150-23 0,-30-5 0,-173 2 0,177 13 0,-3-1 0,-378-9 0,238-5 0,64 2 0,176-9 0,-1-1 0,-1 0 0,0-1 0,0 0 0,14-19 0,-20 22 0,1 1 0,-1-1 0,1 1 0,1 0 0,-1 1 0,1 0 0,17-10 0,-20 13 0,0 1 0,0 0 0,0 0 0,0 1 0,0-1 0,0 1 0,1 1 0,-1-1 0,0 0 0,1 1 0,-1 0 0,0 1 0,1-1 0,-1 1 0,0 0 0,9 3 0,-10-3 0,0 1 0,0 0 0,0 0 0,0 1 0,0-1 0,-1 1 0,1 0 0,-1 0 0,1 0 0,-1 1 0,0-1 0,0 1 0,-1 0 0,1-1 0,-1 1 0,0 1 0,0-1 0,0 0 0,1 5 0,0-1 0,-1 0 0,1 1 0,-2 0 0,1-1 0,-1 1 0,-1 0 0,0 0 0,-1 17 0,-2-80 0,0 13 0,2 9 0,-1 21 0,2 0 0,-1 1 0,1-1 0,1 0 0,0 0 0,1 0 0,4-17 0,-6 27 0,0 0 0,0 1 0,1-1 0,-1 0 0,0 0 0,0 0 0,1 1 0,-1-1 0,1 0 0,-1 0 0,0 1 0,1-1 0,-1 1 0,1-1 0,0 0 0,-1 1 0,1-1 0,-1 1 0,1-1 0,0 1 0,0-1 0,-1 1 0,1 0 0,0-1 0,0 1 0,-1 0 0,1-1 0,0 1 0,0 0 0,0 0 0,-1 0 0,1 0 0,0 0 0,0 0 0,0 0 0,0 0 0,-1 0 0,1 0 0,0 1 0,0-1 0,0 0 0,-1 0 0,1 1 0,0-1 0,-1 0 0,1 1 0,0-1 0,0 1 0,-1-1 0,1 1 0,-1-1 0,1 1 0,0 0 0,-1-1 0,0 1 0,2 1 0,2 4 0,1 0 0,-1 0 0,0 0 0,-1 1 0,4 7 0,1 5 0,-1 1 0,-1 1 0,-1-1 0,-1 1 0,0 0 0,-2 0 0,0 0 0,-1 0 0,-3 27 0,0-40 0,1 1 0,-2 0 0,1-1 0,-1 0 0,0 1 0,-1-1 0,0 0 0,0-1 0,-1 1 0,0-1 0,0 0 0,-1 0 0,0 0 0,0-1 0,0 0 0,-14 10 0,15-13 0,0 0 0,1 0 0,-1-1 0,-1 1 0,1-1 0,0 0 0,0 0 0,-1-1 0,1 0 0,-1 0 0,0 0 0,1 0 0,-1-1 0,0 0 0,1 0 0,-1-1 0,1 1 0,-1-1 0,1-1 0,-1 1 0,1-1 0,-1 0 0,1 0 0,0 0 0,0-1 0,0 0 0,-6-4 0,6 3 0,1-1 0,-1 1 0,1-1 0,-1-1 0,1 1 0,1 0 0,-1-1 0,1 0 0,0 0 0,0 0 0,1 0 0,0 0 0,0-1 0,0 1 0,1-1 0,0 1 0,0-12 0,-1-10 0,2-1 0,6-46 0,3 27 0,-9 46 0,0 0 0,1 0 0,-1 1 0,1-1 0,-1 0 0,1 1 0,-1-1 0,1 0 0,0 1 0,0-1 0,0 1 0,0-1 0,0 1 0,0-1 0,1 1 0,-1 0 0,0 0 0,1 0 0,-1 0 0,0 0 0,1 0 0,2-2 0,-3 4-47,0-1 1,0 1-1,0 0 0,0-1 0,0 1 1,0 0-1,0-1 0,0 1 0,-1 0 0,1 0 1,0 0-1,0 0 0,-1-1 0,1 1 0,-1 0 1,1 0-1,-1 0 0,1 0 0,-1 1 0,0-1 1,0 0-1,1 0 0,-1 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3T05:28:49.04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4568 654 24575,'1'-1'0,"-1"0"0,0 0 0,0 0 0,1 0 0,-1 0 0,1 1 0,-1-1 0,1 0 0,-1 0 0,1 0 0,-1 1 0,1-1 0,0 0 0,-1 1 0,1-1 0,0 1 0,0-1 0,0 0 0,-1 1 0,1 0 0,0-1 0,0 1 0,0-1 0,0 1 0,0 0 0,0 0 0,1-1 0,29-4 0,-29 5 0,68-3 0,-47 3 0,40-4 0,-56 2 0,1 1 0,-1-1 0,1 0 0,-1-1 0,0 0 0,0 0 0,0 0 0,-1-1 0,9-6 0,-6 4 0,1 1 0,0-1 0,0 2 0,0-1 0,0 1 0,1 1 0,-1 0 0,1 0 0,18-1 0,-26 4 0,17-8 0,-20 8 0,0 0 0,0-1 0,0 1 0,0 0 0,0-1 0,0 1 0,0 0 0,0 0 0,0-1 0,0 1 0,-1 0 0,1 0 0,0-1 0,0 1 0,0 0 0,-1 0 0,1-1 0,0 1 0,0 0 0,-1 0 0,1 0 0,0-1 0,0 1 0,-1 0 0,1 0 0,0 0 0,0 0 0,-1 0 0,1 0 0,0 0 0,-1 0 0,1 0 0,0-1 0,-1 1 0,-42-8 0,-347 5 0,206 5 0,-3896-2 0,4067 1 0,1 0 0,0 0 0,-1 1 0,1 1 0,0 0 0,1 0 0,-1 1 0,0 1 0,1 0 0,-12 8 0,-8 2 0,0-1 0,-52 17 0,76-29 0,8 0 0,15 0 0,26-4 0,-28-2 0,-1 0 0,1 0 0,-1-2 0,0 1 0,12-9 0,-11 7 0,0 0 0,0 1 0,31-10 0,33 2 0,111-6 0,-170 17 0,1 0 0,-1-2 0,1 0 0,-1-2 0,18-8 0,-18 7 0,1 1 0,0 1 0,0 0 0,31-4 0,-21 8 0,-1-2 0,0-1 0,-1-1 0,1-2 0,-1-1 0,38-17 0,-62 24 0,0 0 0,0 0 0,-1-1 0,1 1 0,-1-1 0,1 0 0,-1 0 0,0 0 0,0-1 0,0 1 0,-1-1 0,1 1 0,-1-1 0,0 0 0,0 0 0,0 0 0,0 0 0,-1 0 0,0-1 0,0 1 0,1-8 0,-2 6 0,0 1 0,0 0 0,-1-1 0,1 1 0,-1 0 0,-1 0 0,1-1 0,-1 1 0,0 0 0,0 1 0,0-1 0,-1 0 0,0 1 0,0-1 0,0 1 0,0 0 0,-8-8 0,-12-9 0,16 15 0,0 0 0,0 0 0,0-1 0,1 0 0,0 0 0,0-1 0,1 0 0,0 0 0,1 0 0,-6-12 0,10 19 0,-1 0 0,1-1 0,0 1 0,-1 0 0,1 0 0,0 0 0,0-1 0,0 1 0,0 0 0,0 0 0,0-1 0,1 1 0,-1 0 0,0 0 0,1 0 0,-1 0 0,0-1 0,1 1 0,-1 0 0,1 0 0,0 0 0,-1 0 0,1 0 0,0 0 0,0 0 0,0 0 0,0 1 0,0-1 0,0 0 0,0 0 0,0 1 0,0-1 0,0 0 0,0 1 0,2-1 0,4-2 0,0 1 0,0 0 0,1 1 0,13-2 0,-2 1 0,-2-2-43,0-1-1,0-1 1,-1 0-1,17-9 1,-10 4-1105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3T05:29:04.30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3578 347 24575,'-990'0'0,"970"-1"0,1-2 0,-1 0 0,0-1 0,1-1 0,0-1 0,-23-11 0,20 8 0,-1 2 0,1 0 0,-1 1 0,-27-3 0,-61 6 0,82 3 0,0 0 0,1-1 0,-1-2 0,-47-11 0,-21-21 0,74 25 0,-1 1 0,0 1 0,0 2 0,-1 0 0,0 1 0,-27-1 0,32 4 0,-1 0 0,1-1 0,0-1 0,0-1 0,-22-8 0,-116-30 0,129 34 0,0 3 0,-1 0 0,0 2 0,0 1 0,0 1 0,-30 3 0,-34-3 0,77 0 0,0-1 0,1-1 0,-1 0 0,-19-8 0,19 6 0,-1 1 0,-1 0 0,-20-2 0,-258 2 0,160 8 0,19-2 0,-127-3 0,178-7-1365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79ABB67-168E-4905-8090-49366666A8FD}" type="datetimeFigureOut">
              <a:rPr lang="en-IN" smtClean="0"/>
              <a:pPr/>
              <a:t>23-05-2023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7DEFBB0-DAA9-400D-8362-8BC3D45340DE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07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BB67-168E-4905-8090-49366666A8FD}" type="datetimeFigureOut">
              <a:rPr lang="en-IN" smtClean="0"/>
              <a:pPr/>
              <a:t>23-05-2023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FBB0-DAA9-400D-8362-8BC3D45340D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115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BB67-168E-4905-8090-49366666A8FD}" type="datetimeFigureOut">
              <a:rPr lang="en-IN" smtClean="0"/>
              <a:pPr/>
              <a:t>23-05-2023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FBB0-DAA9-400D-8362-8BC3D45340DE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569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BB67-168E-4905-8090-49366666A8FD}" type="datetimeFigureOut">
              <a:rPr lang="en-IN" smtClean="0"/>
              <a:pPr/>
              <a:t>23-05-2023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FBB0-DAA9-400D-8362-8BC3D45340D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999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BB67-168E-4905-8090-49366666A8FD}" type="datetimeFigureOut">
              <a:rPr lang="en-IN" smtClean="0"/>
              <a:pPr/>
              <a:t>23-05-2023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FBB0-DAA9-400D-8362-8BC3D45340D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334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BB67-168E-4905-8090-49366666A8FD}" type="datetimeFigureOut">
              <a:rPr lang="en-IN" smtClean="0"/>
              <a:pPr/>
              <a:t>23-05-2023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FBB0-DAA9-400D-8362-8BC3D45340D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9415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BB67-168E-4905-8090-49366666A8FD}" type="datetimeFigureOut">
              <a:rPr lang="en-IN" smtClean="0"/>
              <a:pPr/>
              <a:t>23-05-2023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FBB0-DAA9-400D-8362-8BC3D45340DE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613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BB67-168E-4905-8090-49366666A8FD}" type="datetimeFigureOut">
              <a:rPr lang="en-IN" smtClean="0"/>
              <a:pPr/>
              <a:t>23-05-2023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FBB0-DAA9-400D-8362-8BC3D45340DE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3362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BB67-168E-4905-8090-49366666A8FD}" type="datetimeFigureOut">
              <a:rPr lang="en-IN" smtClean="0"/>
              <a:pPr/>
              <a:t>23-05-2023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FBB0-DAA9-400D-8362-8BC3D45340DE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387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BB67-168E-4905-8090-49366666A8FD}" type="datetimeFigureOut">
              <a:rPr lang="en-IN" smtClean="0"/>
              <a:pPr/>
              <a:t>23-05-2023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FBB0-DAA9-400D-8362-8BC3D45340D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166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BB67-168E-4905-8090-49366666A8FD}" type="datetimeFigureOut">
              <a:rPr lang="en-IN" smtClean="0"/>
              <a:pPr/>
              <a:t>23-05-2023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FBB0-DAA9-400D-8362-8BC3D45340DE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55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BB67-168E-4905-8090-49366666A8FD}" type="datetimeFigureOut">
              <a:rPr lang="en-IN" smtClean="0"/>
              <a:pPr/>
              <a:t>23-05-2023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FBB0-DAA9-400D-8362-8BC3D45340D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153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BB67-168E-4905-8090-49366666A8FD}" type="datetimeFigureOut">
              <a:rPr lang="en-IN" smtClean="0"/>
              <a:pPr/>
              <a:t>23-05-2023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FBB0-DAA9-400D-8362-8BC3D45340DE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61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BB67-168E-4905-8090-49366666A8FD}" type="datetimeFigureOut">
              <a:rPr lang="en-IN" smtClean="0"/>
              <a:pPr/>
              <a:t>23-05-2023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FBB0-DAA9-400D-8362-8BC3D45340DE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002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BB67-168E-4905-8090-49366666A8FD}" type="datetimeFigureOut">
              <a:rPr lang="en-IN" smtClean="0"/>
              <a:pPr/>
              <a:t>23-05-2023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FBB0-DAA9-400D-8362-8BC3D45340D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59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BB67-168E-4905-8090-49366666A8FD}" type="datetimeFigureOut">
              <a:rPr lang="en-IN" smtClean="0"/>
              <a:pPr/>
              <a:t>23-05-2023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FBB0-DAA9-400D-8362-8BC3D45340DE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521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BB67-168E-4905-8090-49366666A8FD}" type="datetimeFigureOut">
              <a:rPr lang="en-IN" smtClean="0"/>
              <a:pPr/>
              <a:t>23-05-2023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FBB0-DAA9-400D-8362-8BC3D45340D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257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79ABB67-168E-4905-8090-49366666A8FD}" type="datetimeFigureOut">
              <a:rPr lang="en-IN" smtClean="0"/>
              <a:pPr/>
              <a:t>23-05-2023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7DEFBB0-DAA9-400D-8362-8BC3D45340D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690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  <p:sldLayoutId id="214748385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customXml" Target="../ink/ink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85650-C0F7-EA6B-AACA-9981DC4F4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684318"/>
            <a:ext cx="6815669" cy="1216197"/>
          </a:xfrm>
        </p:spPr>
        <p:txBody>
          <a:bodyPr/>
          <a:lstStyle/>
          <a:p>
            <a:r>
              <a:rPr lang="en-IN" sz="4000" u="sng" dirty="0">
                <a:solidFill>
                  <a:schemeClr val="tx2"/>
                </a:solidFill>
              </a:rPr>
              <a:t>CALCULATOR USING GITHUB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40133A-1D16-A506-D514-0DD055432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156156"/>
            <a:ext cx="6815669" cy="1822244"/>
          </a:xfrm>
        </p:spPr>
        <p:txBody>
          <a:bodyPr/>
          <a:lstStyle/>
          <a:p>
            <a:r>
              <a:rPr lang="en-IN" dirty="0"/>
              <a:t>TEAM-</a:t>
            </a:r>
          </a:p>
          <a:p>
            <a:r>
              <a:rPr lang="en-IN" b="1" i="1" dirty="0"/>
              <a:t>1. PRASHANT BHUNAL- HIMACHAL PRADESH</a:t>
            </a:r>
          </a:p>
          <a:p>
            <a:r>
              <a:rPr lang="en-IN" b="1" i="1" dirty="0"/>
              <a:t>2. RAHUL THAKUR- HIMACHAL PRADESH</a:t>
            </a:r>
          </a:p>
          <a:p>
            <a:r>
              <a:rPr lang="en-IN" b="1" i="1" dirty="0"/>
              <a:t>3. NAMAN JAIN- DELHI</a:t>
            </a:r>
          </a:p>
        </p:txBody>
      </p:sp>
    </p:spTree>
    <p:extLst>
      <p:ext uri="{BB962C8B-B14F-4D97-AF65-F5344CB8AC3E}">
        <p14:creationId xmlns:p14="http://schemas.microsoft.com/office/powerpoint/2010/main" val="1947532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0996" y="349086"/>
            <a:ext cx="9601196" cy="1303867"/>
          </a:xfrm>
        </p:spPr>
        <p:txBody>
          <a:bodyPr/>
          <a:lstStyle/>
          <a:p>
            <a:r>
              <a:rPr lang="en-US" dirty="0"/>
              <a:t>Python Codes For Calculator</a:t>
            </a:r>
          </a:p>
        </p:txBody>
      </p:sp>
      <p:pic>
        <p:nvPicPr>
          <p:cNvPr id="4" name="Content Placeholder 3" descr="Screenshot (14).png"/>
          <p:cNvPicPr>
            <a:picLocks noGrp="1" noChangeAspect="1"/>
          </p:cNvPicPr>
          <p:nvPr>
            <p:ph idx="1"/>
          </p:nvPr>
        </p:nvPicPr>
        <p:blipFill>
          <a:blip r:embed="rId2"/>
          <a:srcRect l="13251" t="19357" b="6647"/>
          <a:stretch>
            <a:fillRect/>
          </a:stretch>
        </p:blipFill>
        <p:spPr>
          <a:xfrm>
            <a:off x="745587" y="1378633"/>
            <a:ext cx="10677379" cy="471267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1F6F53-BAD8-B916-8F57-99065209EE22}"/>
              </a:ext>
            </a:extLst>
          </p:cNvPr>
          <p:cNvSpPr txBox="1"/>
          <p:nvPr/>
        </p:nvSpPr>
        <p:spPr>
          <a:xfrm>
            <a:off x="10196051" y="2241755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**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12D72-EF72-DB45-FD38-D87E35FE0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96997"/>
            <a:ext cx="9601196" cy="1303867"/>
          </a:xfrm>
        </p:spPr>
        <p:txBody>
          <a:bodyPr>
            <a:noAutofit/>
          </a:bodyPr>
          <a:lstStyle/>
          <a:p>
            <a:r>
              <a:rPr lang="en-IN" sz="5400" b="1" i="1" dirty="0"/>
              <a:t>Use Of Code Editor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62C6521-946D-0BCB-1B8B-FC6E0D1969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717" y="2438400"/>
            <a:ext cx="7049728" cy="3795251"/>
          </a:xfrm>
        </p:spPr>
      </p:pic>
    </p:spTree>
    <p:extLst>
      <p:ext uri="{BB962C8B-B14F-4D97-AF65-F5344CB8AC3E}">
        <p14:creationId xmlns:p14="http://schemas.microsoft.com/office/powerpoint/2010/main" val="379019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B7ADC-ADAA-4C95-9EC2-2D123477B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064" y="391289"/>
            <a:ext cx="9601196" cy="1303867"/>
          </a:xfrm>
        </p:spPr>
        <p:txBody>
          <a:bodyPr>
            <a:normAutofit/>
          </a:bodyPr>
          <a:lstStyle/>
          <a:p>
            <a:r>
              <a:rPr lang="en-IN" sz="3600" b="1" dirty="0"/>
              <a:t>How To Use Checkout And Log Command</a:t>
            </a:r>
          </a:p>
        </p:txBody>
      </p:sp>
      <p:pic>
        <p:nvPicPr>
          <p:cNvPr id="4" name="Content Placeholder 3" descr="Screenshot (5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6265" y="1505243"/>
            <a:ext cx="10241280" cy="4642340"/>
          </a:xfrm>
        </p:spPr>
      </p:pic>
    </p:spTree>
    <p:extLst>
      <p:ext uri="{BB962C8B-B14F-4D97-AF65-F5344CB8AC3E}">
        <p14:creationId xmlns:p14="http://schemas.microsoft.com/office/powerpoint/2010/main" val="2892361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54504-91FF-63AA-4C6D-54BD40E3B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900" b="1" dirty="0"/>
              <a:t>Thank You </a:t>
            </a:r>
            <a:br>
              <a:rPr lang="en-IN" b="1" dirty="0"/>
            </a:br>
            <a:r>
              <a:rPr lang="en-IN" b="1" dirty="0"/>
              <a:t>NIIT UNIVERSITY</a:t>
            </a:r>
          </a:p>
        </p:txBody>
      </p:sp>
      <p:pic>
        <p:nvPicPr>
          <p:cNvPr id="4" name="Content Placeholder 3" descr="WhatsApp Image 2023-05-22 at 07.48.19.jpeg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784"/>
          <a:stretch/>
        </p:blipFill>
        <p:spPr>
          <a:xfrm>
            <a:off x="2563775" y="2644878"/>
            <a:ext cx="7398745" cy="3092809"/>
          </a:xfrm>
        </p:spPr>
      </p:pic>
    </p:spTree>
    <p:extLst>
      <p:ext uri="{BB962C8B-B14F-4D97-AF65-F5344CB8AC3E}">
        <p14:creationId xmlns:p14="http://schemas.microsoft.com/office/powerpoint/2010/main" val="3939918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7DF8C-0F9E-52EC-CA71-87C2C5BE3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1" i="1" dirty="0"/>
              <a:t>GIT HUB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EABBA8-F31F-CF1A-7AB6-B219897FF1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911" y="2536768"/>
            <a:ext cx="7226708" cy="3517036"/>
          </a:xfrm>
        </p:spPr>
      </p:pic>
    </p:spTree>
    <p:extLst>
      <p:ext uri="{BB962C8B-B14F-4D97-AF65-F5344CB8AC3E}">
        <p14:creationId xmlns:p14="http://schemas.microsoft.com/office/powerpoint/2010/main" val="1954700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53573-6DAA-3B57-D4A2-8E6157B73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86581"/>
            <a:ext cx="9601196" cy="884903"/>
          </a:xfrm>
        </p:spPr>
        <p:txBody>
          <a:bodyPr/>
          <a:lstStyle/>
          <a:p>
            <a:r>
              <a:rPr lang="en-IN" b="1" i="1" u="sng" dirty="0"/>
              <a:t>SHARING OF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DDD91-D1D0-9BD5-D5AB-71A0DB4E5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759975"/>
            <a:ext cx="9601196" cy="4115894"/>
          </a:xfrm>
        </p:spPr>
        <p:txBody>
          <a:bodyPr/>
          <a:lstStyle/>
          <a:p>
            <a:r>
              <a:rPr lang="en-IN" dirty="0"/>
              <a:t>COLLABORATION FEATURES OF GIT HUB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E041F6-0472-CE31-DE9F-9E0E8A7645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40" t="42461" r="1512" b="6764"/>
          <a:stretch/>
        </p:blipFill>
        <p:spPr>
          <a:xfrm>
            <a:off x="1489166" y="2452633"/>
            <a:ext cx="9104811" cy="368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773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C81-0323-AD6B-722A-DC9B5CD0D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538" y="630440"/>
            <a:ext cx="9601196" cy="1303867"/>
          </a:xfrm>
        </p:spPr>
        <p:txBody>
          <a:bodyPr/>
          <a:lstStyle/>
          <a:p>
            <a:r>
              <a:rPr lang="en-IN" dirty="0"/>
              <a:t>Exchanging Of Codes</a:t>
            </a:r>
          </a:p>
        </p:txBody>
      </p:sp>
      <p:pic>
        <p:nvPicPr>
          <p:cNvPr id="4" name="Content Placeholder 3" descr="WhatsApp Image 2023-05-21 at 15.21.45.jpeg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917" t="8176" r="23429" b="41627"/>
          <a:stretch/>
        </p:blipFill>
        <p:spPr>
          <a:xfrm>
            <a:off x="796835" y="1777700"/>
            <a:ext cx="10685416" cy="4440220"/>
          </a:xfrm>
        </p:spPr>
      </p:pic>
    </p:spTree>
    <p:extLst>
      <p:ext uri="{BB962C8B-B14F-4D97-AF65-F5344CB8AC3E}">
        <p14:creationId xmlns:p14="http://schemas.microsoft.com/office/powerpoint/2010/main" val="895802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Screenshot (27).png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061" t="38732" r="51386" b="28630"/>
          <a:stretch/>
        </p:blipFill>
        <p:spPr>
          <a:xfrm>
            <a:off x="770709" y="836024"/>
            <a:ext cx="10698480" cy="5094513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D9A83-F614-B6F7-9348-303ED48B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897726"/>
            <a:ext cx="9601196" cy="1303867"/>
          </a:xfrm>
        </p:spPr>
        <p:txBody>
          <a:bodyPr/>
          <a:lstStyle/>
          <a:p>
            <a:r>
              <a:rPr lang="en-IN" dirty="0"/>
              <a:t>Using Of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5639E-7018-12D3-79CB-83CB53763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671" y="2472525"/>
            <a:ext cx="9601196" cy="3318936"/>
          </a:xfrm>
        </p:spPr>
        <p:txBody>
          <a:bodyPr/>
          <a:lstStyle/>
          <a:p>
            <a:r>
              <a:rPr lang="en-IN" dirty="0"/>
              <a:t>Git clone – For Cloning The Repository in other machines</a:t>
            </a:r>
          </a:p>
          <a:p>
            <a:r>
              <a:rPr lang="en-IN" dirty="0"/>
              <a:t>Git add . – For adding a files and folders in directory</a:t>
            </a:r>
          </a:p>
          <a:p>
            <a:r>
              <a:rPr lang="en-IN" dirty="0"/>
              <a:t>Git commit – For committing the added file</a:t>
            </a:r>
          </a:p>
          <a:p>
            <a:r>
              <a:rPr lang="en-IN" dirty="0"/>
              <a:t>Git push – For uploading the file from local repository to master repository </a:t>
            </a:r>
          </a:p>
          <a:p>
            <a:r>
              <a:rPr lang="en-IN" dirty="0"/>
              <a:t>Git pull – For Extracting the files to the machines.</a:t>
            </a:r>
          </a:p>
          <a:p>
            <a:r>
              <a:rPr lang="en-IN" dirty="0"/>
              <a:t>Git status – For viewing the status of files in repository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3434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0716" y="355114"/>
            <a:ext cx="9601196" cy="1303867"/>
          </a:xfrm>
        </p:spPr>
        <p:txBody>
          <a:bodyPr/>
          <a:lstStyle/>
          <a:p>
            <a:r>
              <a:rPr lang="en-US" b="1" dirty="0" err="1"/>
              <a:t>Commited</a:t>
            </a:r>
            <a:r>
              <a:rPr lang="en-US" b="1" dirty="0"/>
              <a:t> Files and folders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07" t="17802" r="11189" b="6211"/>
          <a:stretch/>
        </p:blipFill>
        <p:spPr>
          <a:xfrm>
            <a:off x="836023" y="1720047"/>
            <a:ext cx="10607040" cy="4419496"/>
          </a:xfrm>
        </p:spPr>
      </p:pic>
    </p:spTree>
    <p:extLst>
      <p:ext uri="{BB962C8B-B14F-4D97-AF65-F5344CB8AC3E}">
        <p14:creationId xmlns:p14="http://schemas.microsoft.com/office/powerpoint/2010/main" val="752175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 Of </a:t>
            </a:r>
            <a:r>
              <a:rPr lang="en-US" b="1" dirty="0" err="1"/>
              <a:t>Git</a:t>
            </a:r>
            <a:r>
              <a:rPr lang="en-US" b="1" dirty="0"/>
              <a:t> Push And </a:t>
            </a:r>
            <a:r>
              <a:rPr lang="en-US" b="1" dirty="0" err="1"/>
              <a:t>Git</a:t>
            </a:r>
            <a:r>
              <a:rPr lang="en-US" b="1" dirty="0"/>
              <a:t> Pull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461585"/>
            <a:ext cx="4718304" cy="576262"/>
          </a:xfrm>
        </p:spPr>
        <p:txBody>
          <a:bodyPr/>
          <a:lstStyle/>
          <a:p>
            <a:r>
              <a:rPr lang="en-US" sz="3200" b="1" dirty="0" err="1"/>
              <a:t>Git</a:t>
            </a:r>
            <a:r>
              <a:rPr lang="en-US" sz="3200" b="1" dirty="0"/>
              <a:t> Push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 </a:t>
            </a:r>
            <a:r>
              <a:rPr lang="en-IN" sz="3200" dirty="0"/>
              <a:t>For uploading the file from local repository to master repository.</a:t>
            </a:r>
            <a:endParaRPr lang="en-IN" sz="2800" dirty="0"/>
          </a:p>
          <a:p>
            <a:pPr>
              <a:buNone/>
            </a:pP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603" y="2489720"/>
            <a:ext cx="4718304" cy="576262"/>
          </a:xfrm>
        </p:spPr>
        <p:txBody>
          <a:bodyPr/>
          <a:lstStyle/>
          <a:p>
            <a:r>
              <a:rPr lang="en-US" sz="3200" b="1" dirty="0" err="1"/>
              <a:t>Git</a:t>
            </a:r>
            <a:r>
              <a:rPr lang="en-US" sz="3200" b="1" dirty="0"/>
              <a:t> Pull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Used to fetch and download content from a remote repository and immediately update the local repository to match that content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F5B8C-9BF0-14D4-CEEA-78EB0684B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Git-PUSH-pULL-1280x64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6229" y="844061"/>
            <a:ext cx="10540852" cy="527042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594D6A9-5AB9-0803-7988-A534840DF6C8}"/>
                  </a:ext>
                </a:extLst>
              </p14:cNvPr>
              <p14:cNvContentPartPr/>
              <p14:nvPr/>
            </p14:nvContentPartPr>
            <p14:xfrm>
              <a:off x="4892312" y="3468710"/>
              <a:ext cx="538560" cy="162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594D6A9-5AB9-0803-7988-A534840DF6C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29312" y="3406070"/>
                <a:ext cx="66420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B649D20-DF2D-765E-ABC6-FB90D5BC6B3B}"/>
                  </a:ext>
                </a:extLst>
              </p14:cNvPr>
              <p14:cNvContentPartPr/>
              <p14:nvPr/>
            </p14:nvContentPartPr>
            <p14:xfrm>
              <a:off x="5157272" y="3422270"/>
              <a:ext cx="1800000" cy="235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B649D20-DF2D-765E-ABC6-FB90D5BC6B3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94272" y="3359270"/>
                <a:ext cx="192564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01B486C-A114-AE01-2677-86BD0D1D1EFA}"/>
                  </a:ext>
                </a:extLst>
              </p14:cNvPr>
              <p14:cNvContentPartPr/>
              <p14:nvPr/>
            </p14:nvContentPartPr>
            <p14:xfrm>
              <a:off x="5569832" y="3476630"/>
              <a:ext cx="1288080" cy="125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01B486C-A114-AE01-2677-86BD0D1D1EF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06832" y="3413990"/>
                <a:ext cx="1413720" cy="25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44688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224</TotalTime>
  <Words>170</Words>
  <Application>Microsoft Office PowerPoint</Application>
  <PresentationFormat>Widescreen</PresentationFormat>
  <Paragraphs>27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Garamond</vt:lpstr>
      <vt:lpstr>Organic</vt:lpstr>
      <vt:lpstr>CALCULATOR USING GITHUB </vt:lpstr>
      <vt:lpstr>GIT HUB </vt:lpstr>
      <vt:lpstr>SHARING OF FILES</vt:lpstr>
      <vt:lpstr>Exchanging Of Codes</vt:lpstr>
      <vt:lpstr>PowerPoint Presentation</vt:lpstr>
      <vt:lpstr>Using Of Commands</vt:lpstr>
      <vt:lpstr>Commited Files and folders</vt:lpstr>
      <vt:lpstr>Use Of Git Push And Git Pull</vt:lpstr>
      <vt:lpstr>PowerPoint Presentation</vt:lpstr>
      <vt:lpstr>Python Codes For Calculator</vt:lpstr>
      <vt:lpstr>Use Of Code Editor</vt:lpstr>
      <vt:lpstr>How To Use Checkout And Log Command</vt:lpstr>
      <vt:lpstr>Thank You  NIIT UNIVERSITY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CALCULATOR USING GITHUB </dc:title>
  <dc:creator>lenovopf410ag1@outlook.com</dc:creator>
  <cp:lastModifiedBy>lenovopf410ag1@outlook.com</cp:lastModifiedBy>
  <cp:revision>17</cp:revision>
  <dcterms:created xsi:type="dcterms:W3CDTF">2023-05-21T09:40:49Z</dcterms:created>
  <dcterms:modified xsi:type="dcterms:W3CDTF">2023-05-23T05:31:16Z</dcterms:modified>
</cp:coreProperties>
</file>