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70" r:id="rId3"/>
    <p:sldId id="257" r:id="rId4"/>
    <p:sldId id="258" r:id="rId5"/>
    <p:sldId id="269" r:id="rId6"/>
    <p:sldId id="259" r:id="rId7"/>
    <p:sldId id="268" r:id="rId8"/>
    <p:sldId id="261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A4C4D4-0678-4EDD-8B6C-F34DB5EF76EC}">
          <p14:sldIdLst>
            <p14:sldId id="256"/>
            <p14:sldId id="270"/>
            <p14:sldId id="257"/>
            <p14:sldId id="258"/>
            <p14:sldId id="269"/>
            <p14:sldId id="259"/>
            <p14:sldId id="268"/>
            <p14:sldId id="261"/>
            <p14:sldId id="267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7F2C2-652B-45DE-9689-8EF8FCFA6909}" v="6" dt="2023-05-22T10:32:40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ovopf410ag1@outlook.com" userId="c4f585c080005dd9" providerId="LiveId" clId="{4E343E67-A2D3-44BE-9C0A-457F6C2DA16F}"/>
    <pc:docChg chg="custSel addSld modSld addSection delSection modSection">
      <pc:chgData name="lenovopf410ag1@outlook.com" userId="c4f585c080005dd9" providerId="LiveId" clId="{4E343E67-A2D3-44BE-9C0A-457F6C2DA16F}" dt="2023-05-21T10:08:23.827" v="257" actId="21"/>
      <pc:docMkLst>
        <pc:docMk/>
      </pc:docMkLst>
      <pc:sldChg chg="modSp new mod">
        <pc:chgData name="lenovopf410ag1@outlook.com" userId="c4f585c080005dd9" providerId="LiveId" clId="{4E343E67-A2D3-44BE-9C0A-457F6C2DA16F}" dt="2023-05-21T09:57:45.415" v="179" actId="113"/>
        <pc:sldMkLst>
          <pc:docMk/>
          <pc:sldMk cId="1947532594" sldId="256"/>
        </pc:sldMkLst>
        <pc:spChg chg="mod">
          <ac:chgData name="lenovopf410ag1@outlook.com" userId="c4f585c080005dd9" providerId="LiveId" clId="{4E343E67-A2D3-44BE-9C0A-457F6C2DA16F}" dt="2023-05-21T09:55:07.390" v="71" actId="115"/>
          <ac:spMkLst>
            <pc:docMk/>
            <pc:sldMk cId="1947532594" sldId="256"/>
            <ac:spMk id="2" creationId="{F1285650-C0F7-EA6B-AACA-9981DC4F427C}"/>
          </ac:spMkLst>
        </pc:spChg>
        <pc:spChg chg="mod">
          <ac:chgData name="lenovopf410ag1@outlook.com" userId="c4f585c080005dd9" providerId="LiveId" clId="{4E343E67-A2D3-44BE-9C0A-457F6C2DA16F}" dt="2023-05-21T09:57:45.415" v="179" actId="113"/>
          <ac:spMkLst>
            <pc:docMk/>
            <pc:sldMk cId="1947532594" sldId="256"/>
            <ac:spMk id="3" creationId="{C440133A-1D16-A506-D514-0DD055432130}"/>
          </ac:spMkLst>
        </pc:spChg>
      </pc:sldChg>
      <pc:sldChg chg="addSp delSp modSp new mod">
        <pc:chgData name="lenovopf410ag1@outlook.com" userId="c4f585c080005dd9" providerId="LiveId" clId="{4E343E67-A2D3-44BE-9C0A-457F6C2DA16F}" dt="2023-05-21T10:08:23.827" v="257" actId="21"/>
        <pc:sldMkLst>
          <pc:docMk/>
          <pc:sldMk cId="2496773806" sldId="257"/>
        </pc:sldMkLst>
        <pc:spChg chg="mod">
          <ac:chgData name="lenovopf410ag1@outlook.com" userId="c4f585c080005dd9" providerId="LiveId" clId="{4E343E67-A2D3-44BE-9C0A-457F6C2DA16F}" dt="2023-05-21T09:59:01.962" v="203" actId="115"/>
          <ac:spMkLst>
            <pc:docMk/>
            <pc:sldMk cId="2496773806" sldId="257"/>
            <ac:spMk id="2" creationId="{AAB53573-6DAA-3B57-D4A2-8E6157B73845}"/>
          </ac:spMkLst>
        </pc:spChg>
        <pc:spChg chg="mod">
          <ac:chgData name="lenovopf410ag1@outlook.com" userId="c4f585c080005dd9" providerId="LiveId" clId="{4E343E67-A2D3-44BE-9C0A-457F6C2DA16F}" dt="2023-05-21T10:03:15.076" v="240" actId="20577"/>
          <ac:spMkLst>
            <pc:docMk/>
            <pc:sldMk cId="2496773806" sldId="257"/>
            <ac:spMk id="3" creationId="{706DDD91-D1D0-9BD5-D5AB-71A0DB4E5F33}"/>
          </ac:spMkLst>
        </pc:spChg>
        <pc:spChg chg="add del">
          <ac:chgData name="lenovopf410ag1@outlook.com" userId="c4f585c080005dd9" providerId="LiveId" clId="{4E343E67-A2D3-44BE-9C0A-457F6C2DA16F}" dt="2023-05-21T10:08:13.671" v="255" actId="21"/>
          <ac:spMkLst>
            <pc:docMk/>
            <pc:sldMk cId="2496773806" sldId="257"/>
            <ac:spMk id="6" creationId="{221591F2-5EF8-5F25-C791-061ECA787756}"/>
          </ac:spMkLst>
        </pc:spChg>
        <pc:spChg chg="add del mod">
          <ac:chgData name="lenovopf410ag1@outlook.com" userId="c4f585c080005dd9" providerId="LiveId" clId="{4E343E67-A2D3-44BE-9C0A-457F6C2DA16F}" dt="2023-05-21T10:08:23.827" v="257" actId="21"/>
          <ac:spMkLst>
            <pc:docMk/>
            <pc:sldMk cId="2496773806" sldId="257"/>
            <ac:spMk id="7" creationId="{A39F06ED-7809-4198-3D2E-B5CAB60AD144}"/>
          </ac:spMkLst>
        </pc:spChg>
        <pc:picChg chg="add mod modCrop">
          <ac:chgData name="lenovopf410ag1@outlook.com" userId="c4f585c080005dd9" providerId="LiveId" clId="{4E343E67-A2D3-44BE-9C0A-457F6C2DA16F}" dt="2023-05-21T10:07:35.149" v="253" actId="1076"/>
          <ac:picMkLst>
            <pc:docMk/>
            <pc:sldMk cId="2496773806" sldId="257"/>
            <ac:picMk id="5" creationId="{7BE041F6-0472-CE31-DE9F-9E0E8A7645CA}"/>
          </ac:picMkLst>
        </pc:pic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895802936" sldId="258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895802936" sldId="258"/>
            <ac:spMk id="2" creationId="{8E264C81-0323-AD6B-722A-DC9B5CD0DD8A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895802936" sldId="258"/>
            <ac:spMk id="3" creationId="{94688428-DED2-25F6-CDB0-75E18D9329A4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183434086" sldId="259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183434086" sldId="259"/>
            <ac:spMk id="2" creationId="{521D9A83-F614-B6F7-9348-303ED48B60A9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183434086" sldId="259"/>
            <ac:spMk id="3" creationId="{BE95639E-7018-12D3-79CB-83CB53763EFB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4192801060" sldId="260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4192801060" sldId="260"/>
            <ac:spMk id="2" creationId="{4049D156-CD3B-363D-7488-26F00729C083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4192801060" sldId="260"/>
            <ac:spMk id="3" creationId="{6EF3F135-94EF-6576-23B5-8B4F0CEC1527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024468845" sldId="261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24468845" sldId="261"/>
            <ac:spMk id="2" creationId="{66CF5B8C-9BF0-14D4-CEEA-78EB0684B6AA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24468845" sldId="261"/>
            <ac:spMk id="3" creationId="{EFFD672E-11EE-4285-8884-A3233A029B9C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79019145" sldId="262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79019145" sldId="262"/>
            <ac:spMk id="2" creationId="{57A12D72-EF72-DB45-FD38-D87E35FE0188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79019145" sldId="262"/>
            <ac:spMk id="3" creationId="{7FBFED8F-4965-495F-B5C6-E8C5B0B0B576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2892361523" sldId="263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2892361523" sldId="263"/>
            <ac:spMk id="2" creationId="{7C0B7ADC-ADAA-4C95-9EC2-2D123477BD64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2892361523" sldId="263"/>
            <ac:spMk id="3" creationId="{623A4B43-CD8D-E588-A3CC-253A7C2C620C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939918763" sldId="264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939918763" sldId="264"/>
            <ac:spMk id="2" creationId="{7C554504-91FF-63AA-4C6D-54BD40E3BED0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939918763" sldId="264"/>
            <ac:spMk id="3" creationId="{F7CB79D9-9E2A-5D56-C60E-A2363F73C77A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623399994" sldId="265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623399994" sldId="265"/>
            <ac:spMk id="2" creationId="{0080C9A7-438F-CC9C-4A11-B702B55A3D62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623399994" sldId="265"/>
            <ac:spMk id="3" creationId="{4080F731-0353-1041-536C-12ED71E92C90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047941849" sldId="266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47941849" sldId="266"/>
            <ac:spMk id="2" creationId="{D78623BE-A005-89AF-E9A8-7C70EAEB1CC8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47941849" sldId="266"/>
            <ac:spMk id="3" creationId="{275E1334-11FB-6F96-5175-AA02B643402A}"/>
          </ac:spMkLst>
        </pc:spChg>
      </pc:sldChg>
    </pc:docChg>
  </pc:docChgLst>
  <pc:docChgLst>
    <pc:chgData name="lenovopf410ag1@outlook.com" userId="c4f585c080005dd9" providerId="LiveId" clId="{D997F2C2-652B-45DE-9689-8EF8FCFA6909}"/>
    <pc:docChg chg="custSel addSld delSld modSld modSection">
      <pc:chgData name="lenovopf410ag1@outlook.com" userId="c4f585c080005dd9" providerId="LiveId" clId="{D997F2C2-652B-45DE-9689-8EF8FCFA6909}" dt="2023-05-22T10:43:54.009" v="97" actId="1076"/>
      <pc:docMkLst>
        <pc:docMk/>
      </pc:docMkLst>
      <pc:sldChg chg="addSp delSp modSp mod">
        <pc:chgData name="lenovopf410ag1@outlook.com" userId="c4f585c080005dd9" providerId="LiveId" clId="{D997F2C2-652B-45DE-9689-8EF8FCFA6909}" dt="2023-05-22T10:33:19.040" v="95" actId="114"/>
        <pc:sldMkLst>
          <pc:docMk/>
          <pc:sldMk cId="379019145" sldId="262"/>
        </pc:sldMkLst>
        <pc:spChg chg="mod">
          <ac:chgData name="lenovopf410ag1@outlook.com" userId="c4f585c080005dd9" providerId="LiveId" clId="{D997F2C2-652B-45DE-9689-8EF8FCFA6909}" dt="2023-05-22T10:33:19.040" v="95" actId="114"/>
          <ac:spMkLst>
            <pc:docMk/>
            <pc:sldMk cId="379019145" sldId="262"/>
            <ac:spMk id="2" creationId="{57A12D72-EF72-DB45-FD38-D87E35FE0188}"/>
          </ac:spMkLst>
        </pc:spChg>
        <pc:spChg chg="add del mod">
          <ac:chgData name="lenovopf410ag1@outlook.com" userId="c4f585c080005dd9" providerId="LiveId" clId="{D997F2C2-652B-45DE-9689-8EF8FCFA6909}" dt="2023-05-22T10:32:40.048" v="90" actId="931"/>
          <ac:spMkLst>
            <pc:docMk/>
            <pc:sldMk cId="379019145" sldId="262"/>
            <ac:spMk id="7" creationId="{E43A6B5C-4946-7C2C-A278-7728E03A73CD}"/>
          </ac:spMkLst>
        </pc:spChg>
        <pc:picChg chg="del">
          <ac:chgData name="lenovopf410ag1@outlook.com" userId="c4f585c080005dd9" providerId="LiveId" clId="{D997F2C2-652B-45DE-9689-8EF8FCFA6909}" dt="2023-05-22T10:32:33.449" v="89" actId="21"/>
          <ac:picMkLst>
            <pc:docMk/>
            <pc:sldMk cId="379019145" sldId="262"/>
            <ac:picMk id="4" creationId="{00000000-0000-0000-0000-000000000000}"/>
          </ac:picMkLst>
        </pc:picChg>
        <pc:picChg chg="add del mod">
          <ac:chgData name="lenovopf410ag1@outlook.com" userId="c4f585c080005dd9" providerId="LiveId" clId="{D997F2C2-652B-45DE-9689-8EF8FCFA6909}" dt="2023-05-22T10:32:26.419" v="88" actId="21"/>
          <ac:picMkLst>
            <pc:docMk/>
            <pc:sldMk cId="379019145" sldId="262"/>
            <ac:picMk id="5" creationId="{77DA5F3D-1987-BE3F-AE5F-6C8930653F23}"/>
          </ac:picMkLst>
        </pc:picChg>
        <pc:picChg chg="add mod">
          <ac:chgData name="lenovopf410ag1@outlook.com" userId="c4f585c080005dd9" providerId="LiveId" clId="{D997F2C2-652B-45DE-9689-8EF8FCFA6909}" dt="2023-05-22T10:33:01.028" v="94" actId="14100"/>
          <ac:picMkLst>
            <pc:docMk/>
            <pc:sldMk cId="379019145" sldId="262"/>
            <ac:picMk id="9" creationId="{562C6521-946D-0BCB-1B8B-FC6E0D196952}"/>
          </ac:picMkLst>
        </pc:picChg>
      </pc:sldChg>
      <pc:sldChg chg="modSp mod">
        <pc:chgData name="lenovopf410ag1@outlook.com" userId="c4f585c080005dd9" providerId="LiveId" clId="{D997F2C2-652B-45DE-9689-8EF8FCFA6909}" dt="2023-05-22T10:43:54.009" v="97" actId="1076"/>
        <pc:sldMkLst>
          <pc:docMk/>
          <pc:sldMk cId="3939918763" sldId="264"/>
        </pc:sldMkLst>
        <pc:picChg chg="mod modCrop">
          <ac:chgData name="lenovopf410ag1@outlook.com" userId="c4f585c080005dd9" providerId="LiveId" clId="{D997F2C2-652B-45DE-9689-8EF8FCFA6909}" dt="2023-05-22T10:43:54.009" v="97" actId="1076"/>
          <ac:picMkLst>
            <pc:docMk/>
            <pc:sldMk cId="3939918763" sldId="264"/>
            <ac:picMk id="4" creationId="{00000000-0000-0000-0000-000000000000}"/>
          </ac:picMkLst>
        </pc:picChg>
      </pc:sldChg>
      <pc:sldChg chg="addSp modSp mod">
        <pc:chgData name="lenovopf410ag1@outlook.com" userId="c4f585c080005dd9" providerId="LiveId" clId="{D997F2C2-652B-45DE-9689-8EF8FCFA6909}" dt="2023-05-22T10:27:21.853" v="86" actId="1076"/>
        <pc:sldMkLst>
          <pc:docMk/>
          <pc:sldMk cId="0" sldId="267"/>
        </pc:sldMkLst>
        <pc:spChg chg="add mod">
          <ac:chgData name="lenovopf410ag1@outlook.com" userId="c4f585c080005dd9" providerId="LiveId" clId="{D997F2C2-652B-45DE-9689-8EF8FCFA6909}" dt="2023-05-22T10:27:21.853" v="86" actId="1076"/>
          <ac:spMkLst>
            <pc:docMk/>
            <pc:sldMk cId="0" sldId="267"/>
            <ac:spMk id="3" creationId="{661F6F53-BAD8-B916-8F57-99065209EE22}"/>
          </ac:spMkLst>
        </pc:spChg>
      </pc:sldChg>
      <pc:sldChg chg="addSp delSp modSp new mod modTransition">
        <pc:chgData name="lenovopf410ag1@outlook.com" userId="c4f585c080005dd9" providerId="LiveId" clId="{D997F2C2-652B-45DE-9689-8EF8FCFA6909}" dt="2023-05-22T10:19:14.986" v="24"/>
        <pc:sldMkLst>
          <pc:docMk/>
          <pc:sldMk cId="1954700963" sldId="270"/>
        </pc:sldMkLst>
        <pc:spChg chg="mod">
          <ac:chgData name="lenovopf410ag1@outlook.com" userId="c4f585c080005dd9" providerId="LiveId" clId="{D997F2C2-652B-45DE-9689-8EF8FCFA6909}" dt="2023-05-22T10:17:43.335" v="22" actId="113"/>
          <ac:spMkLst>
            <pc:docMk/>
            <pc:sldMk cId="1954700963" sldId="270"/>
            <ac:spMk id="2" creationId="{7CD7DF8C-0F9E-52EC-CA71-87C2C5BE3DD7}"/>
          </ac:spMkLst>
        </pc:spChg>
        <pc:spChg chg="del">
          <ac:chgData name="lenovopf410ag1@outlook.com" userId="c4f585c080005dd9" providerId="LiveId" clId="{D997F2C2-652B-45DE-9689-8EF8FCFA6909}" dt="2023-05-22T10:17:18.385" v="12" actId="931"/>
          <ac:spMkLst>
            <pc:docMk/>
            <pc:sldMk cId="1954700963" sldId="270"/>
            <ac:spMk id="3" creationId="{FFB5A6AB-5544-85C8-86BD-5ED99C101271}"/>
          </ac:spMkLst>
        </pc:spChg>
        <pc:picChg chg="add mod">
          <ac:chgData name="lenovopf410ag1@outlook.com" userId="c4f585c080005dd9" providerId="LiveId" clId="{D997F2C2-652B-45DE-9689-8EF8FCFA6909}" dt="2023-05-22T10:17:29.911" v="16" actId="14100"/>
          <ac:picMkLst>
            <pc:docMk/>
            <pc:sldMk cId="1954700963" sldId="270"/>
            <ac:picMk id="5" creationId="{B7EABBA8-F31F-CF1A-7AB6-B219897FF1FD}"/>
          </ac:picMkLst>
        </pc:picChg>
      </pc:sldChg>
      <pc:sldChg chg="new del">
        <pc:chgData name="lenovopf410ag1@outlook.com" userId="c4f585c080005dd9" providerId="LiveId" clId="{D997F2C2-652B-45DE-9689-8EF8FCFA6909}" dt="2023-05-22T10:12:44.496" v="1" actId="2696"/>
        <pc:sldMkLst>
          <pc:docMk/>
          <pc:sldMk cId="2622142873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1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56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99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334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941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13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36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8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6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5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5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1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0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5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9ABB67-168E-4905-8090-49366666A8FD}" type="datetimeFigureOut">
              <a:rPr lang="en-IN" smtClean="0"/>
              <a:pPr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69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5650-C0F7-EA6B-AACA-9981DC4F4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684318"/>
            <a:ext cx="6815669" cy="1216197"/>
          </a:xfrm>
        </p:spPr>
        <p:txBody>
          <a:bodyPr/>
          <a:lstStyle/>
          <a:p>
            <a:r>
              <a:rPr lang="en-IN" sz="4000" u="sng" dirty="0">
                <a:solidFill>
                  <a:schemeClr val="tx2"/>
                </a:solidFill>
              </a:rPr>
              <a:t>CALCULATOR USING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0133A-1D16-A506-D514-0DD055432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156156"/>
            <a:ext cx="6815669" cy="1822244"/>
          </a:xfrm>
        </p:spPr>
        <p:txBody>
          <a:bodyPr/>
          <a:lstStyle/>
          <a:p>
            <a:r>
              <a:rPr lang="en-IN" dirty="0"/>
              <a:t>TEAM-</a:t>
            </a:r>
          </a:p>
          <a:p>
            <a:r>
              <a:rPr lang="en-IN" b="1" i="1" dirty="0"/>
              <a:t>1. PRASHANT BHUNAL- HIMACHAL PRADESH</a:t>
            </a:r>
          </a:p>
          <a:p>
            <a:r>
              <a:rPr lang="en-IN" b="1" i="1" dirty="0"/>
              <a:t>2. RAHUL THAKUR- HIMACHAL PRADESH</a:t>
            </a:r>
          </a:p>
          <a:p>
            <a:r>
              <a:rPr lang="en-IN" b="1" i="1" dirty="0"/>
              <a:t>3. NAMAN JAIN- DELHI</a:t>
            </a:r>
          </a:p>
        </p:txBody>
      </p:sp>
    </p:spTree>
    <p:extLst>
      <p:ext uri="{BB962C8B-B14F-4D97-AF65-F5344CB8AC3E}">
        <p14:creationId xmlns:p14="http://schemas.microsoft.com/office/powerpoint/2010/main" val="1947532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2D72-EF72-DB45-FD38-D87E35FE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96997"/>
            <a:ext cx="9601196" cy="1303867"/>
          </a:xfrm>
        </p:spPr>
        <p:txBody>
          <a:bodyPr>
            <a:noAutofit/>
          </a:bodyPr>
          <a:lstStyle/>
          <a:p>
            <a:r>
              <a:rPr lang="en-IN" sz="5400" b="1" i="1" dirty="0"/>
              <a:t>Use Of Code Editor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2C6521-946D-0BCB-1B8B-FC6E0D196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17" y="2438400"/>
            <a:ext cx="7049728" cy="3795251"/>
          </a:xfrm>
        </p:spPr>
      </p:pic>
    </p:spTree>
    <p:extLst>
      <p:ext uri="{BB962C8B-B14F-4D97-AF65-F5344CB8AC3E}">
        <p14:creationId xmlns:p14="http://schemas.microsoft.com/office/powerpoint/2010/main" val="3790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7ADC-ADAA-4C95-9EC2-2D123477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064" y="391289"/>
            <a:ext cx="9601196" cy="1303867"/>
          </a:xfrm>
        </p:spPr>
        <p:txBody>
          <a:bodyPr>
            <a:normAutofit/>
          </a:bodyPr>
          <a:lstStyle/>
          <a:p>
            <a:r>
              <a:rPr lang="en-IN" sz="3600" b="1" dirty="0"/>
              <a:t>How To Use Checkout And Log Command</a:t>
            </a:r>
          </a:p>
        </p:txBody>
      </p:sp>
      <p:pic>
        <p:nvPicPr>
          <p:cNvPr id="4" name="Content Placeholder 3" descr="Screenshot (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265" y="1505243"/>
            <a:ext cx="10241280" cy="4642340"/>
          </a:xfrm>
        </p:spPr>
      </p:pic>
    </p:spTree>
    <p:extLst>
      <p:ext uri="{BB962C8B-B14F-4D97-AF65-F5344CB8AC3E}">
        <p14:creationId xmlns:p14="http://schemas.microsoft.com/office/powerpoint/2010/main" val="28923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4504-91FF-63AA-4C6D-54BD40E3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b="1" dirty="0"/>
              <a:t>Thank You </a:t>
            </a:r>
            <a:br>
              <a:rPr lang="en-IN" b="1" dirty="0"/>
            </a:br>
            <a:r>
              <a:rPr lang="en-IN" b="1" dirty="0"/>
              <a:t>NIIT UNIVERSITY</a:t>
            </a:r>
          </a:p>
        </p:txBody>
      </p:sp>
      <p:pic>
        <p:nvPicPr>
          <p:cNvPr id="4" name="Content Placeholder 3" descr="WhatsApp Image 2023-05-22 at 07.48.19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84"/>
          <a:stretch/>
        </p:blipFill>
        <p:spPr>
          <a:xfrm>
            <a:off x="2563775" y="2644878"/>
            <a:ext cx="7398745" cy="3092809"/>
          </a:xfrm>
        </p:spPr>
      </p:pic>
    </p:spTree>
    <p:extLst>
      <p:ext uri="{BB962C8B-B14F-4D97-AF65-F5344CB8AC3E}">
        <p14:creationId xmlns:p14="http://schemas.microsoft.com/office/powerpoint/2010/main" val="3939918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DF8C-0F9E-52EC-CA71-87C2C5BE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i="1" dirty="0"/>
              <a:t>GIT HUB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ABBA8-F31F-CF1A-7AB6-B219897F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11" y="2536768"/>
            <a:ext cx="7226708" cy="3517036"/>
          </a:xfrm>
        </p:spPr>
      </p:pic>
    </p:spTree>
    <p:extLst>
      <p:ext uri="{BB962C8B-B14F-4D97-AF65-F5344CB8AC3E}">
        <p14:creationId xmlns:p14="http://schemas.microsoft.com/office/powerpoint/2010/main" val="1954700963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3573-6DAA-3B57-D4A2-8E6157B7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6581"/>
            <a:ext cx="9601196" cy="884903"/>
          </a:xfrm>
        </p:spPr>
        <p:txBody>
          <a:bodyPr/>
          <a:lstStyle/>
          <a:p>
            <a:r>
              <a:rPr lang="en-IN" b="1" i="1" u="sng" dirty="0"/>
              <a:t>SHARING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DD91-D1D0-9BD5-D5AB-71A0DB4E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59975"/>
            <a:ext cx="9601196" cy="4115894"/>
          </a:xfrm>
        </p:spPr>
        <p:txBody>
          <a:bodyPr/>
          <a:lstStyle/>
          <a:p>
            <a:r>
              <a:rPr lang="en-IN" dirty="0"/>
              <a:t>COLLABORATION FEATURES OF GIT HUB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041F6-0472-CE31-DE9F-9E0E8A764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4" b="4968"/>
          <a:stretch/>
        </p:blipFill>
        <p:spPr>
          <a:xfrm>
            <a:off x="1697810" y="2517058"/>
            <a:ext cx="8460851" cy="36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73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C81-0323-AD6B-722A-DC9B5CD0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38" y="630440"/>
            <a:ext cx="9601196" cy="1303867"/>
          </a:xfrm>
        </p:spPr>
        <p:txBody>
          <a:bodyPr/>
          <a:lstStyle/>
          <a:p>
            <a:r>
              <a:rPr lang="en-IN" dirty="0"/>
              <a:t>Exchanging Of Codes</a:t>
            </a:r>
          </a:p>
        </p:txBody>
      </p:sp>
      <p:pic>
        <p:nvPicPr>
          <p:cNvPr id="4" name="Content Placeholder 3" descr="WhatsApp Image 2023-05-21 at 15.21.45.jpeg"/>
          <p:cNvPicPr>
            <a:picLocks noGrp="1" noChangeAspect="1"/>
          </p:cNvPicPr>
          <p:nvPr>
            <p:ph idx="1"/>
          </p:nvPr>
        </p:nvPicPr>
        <p:blipFill>
          <a:blip r:embed="rId2"/>
          <a:srcRect l="4362" t="10046" r="18791" b="16115"/>
          <a:stretch>
            <a:fillRect/>
          </a:stretch>
        </p:blipFill>
        <p:spPr>
          <a:xfrm>
            <a:off x="534571" y="1617785"/>
            <a:ext cx="11141613" cy="4698609"/>
          </a:xfrm>
        </p:spPr>
      </p:pic>
    </p:spTree>
    <p:extLst>
      <p:ext uri="{BB962C8B-B14F-4D97-AF65-F5344CB8AC3E}">
        <p14:creationId xmlns:p14="http://schemas.microsoft.com/office/powerpoint/2010/main" val="895802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(27).png"/>
          <p:cNvPicPr>
            <a:picLocks noGrp="1" noChangeAspect="1"/>
          </p:cNvPicPr>
          <p:nvPr>
            <p:ph idx="1"/>
          </p:nvPr>
        </p:nvPicPr>
        <p:blipFill>
          <a:blip r:embed="rId2"/>
          <a:srcRect l="4339" t="8914" r="17480" b="12644"/>
          <a:stretch>
            <a:fillRect/>
          </a:stretch>
        </p:blipFill>
        <p:spPr>
          <a:xfrm>
            <a:off x="689317" y="703386"/>
            <a:ext cx="10750186" cy="5331654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9A83-F614-B6F7-9348-303ED48B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97726"/>
            <a:ext cx="9601196" cy="1303867"/>
          </a:xfrm>
        </p:spPr>
        <p:txBody>
          <a:bodyPr/>
          <a:lstStyle/>
          <a:p>
            <a:r>
              <a:rPr lang="en-IN" dirty="0"/>
              <a:t>Using Of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639E-7018-12D3-79CB-83CB5376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71" y="2472525"/>
            <a:ext cx="9601196" cy="3318936"/>
          </a:xfrm>
        </p:spPr>
        <p:txBody>
          <a:bodyPr/>
          <a:lstStyle/>
          <a:p>
            <a:r>
              <a:rPr lang="en-IN" dirty="0"/>
              <a:t>Git clone – For Cloning The Repository in other machines</a:t>
            </a:r>
          </a:p>
          <a:p>
            <a:r>
              <a:rPr lang="en-IN" dirty="0"/>
              <a:t>Git add . – For adding a file in local repository</a:t>
            </a:r>
          </a:p>
          <a:p>
            <a:r>
              <a:rPr lang="en-IN" dirty="0"/>
              <a:t>Git commit – For committing the added file</a:t>
            </a:r>
          </a:p>
          <a:p>
            <a:r>
              <a:rPr lang="en-IN" dirty="0"/>
              <a:t>Git push – For uploading the file from local repository to master repository </a:t>
            </a:r>
          </a:p>
          <a:p>
            <a:r>
              <a:rPr lang="en-IN" dirty="0"/>
              <a:t>Git pull – For Extracting the files to the machines.</a:t>
            </a:r>
          </a:p>
          <a:p>
            <a:r>
              <a:rPr lang="en-IN" dirty="0"/>
              <a:t>Git status – For viewing the status of files in repository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43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Of </a:t>
            </a:r>
            <a:r>
              <a:rPr lang="en-US" b="1" dirty="0" err="1"/>
              <a:t>Git</a:t>
            </a:r>
            <a:r>
              <a:rPr lang="en-US" b="1" dirty="0"/>
              <a:t> Push And </a:t>
            </a:r>
            <a:r>
              <a:rPr lang="en-US" b="1" dirty="0" err="1"/>
              <a:t>Git</a:t>
            </a:r>
            <a:r>
              <a:rPr lang="en-US" b="1" dirty="0"/>
              <a:t> Pull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461585"/>
            <a:ext cx="4718304" cy="576262"/>
          </a:xfrm>
        </p:spPr>
        <p:txBody>
          <a:bodyPr/>
          <a:lstStyle/>
          <a:p>
            <a:r>
              <a:rPr lang="en-US" sz="3200" b="1" dirty="0" err="1"/>
              <a:t>Git</a:t>
            </a:r>
            <a:r>
              <a:rPr lang="en-US" sz="3200" b="1" dirty="0"/>
              <a:t> Push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 </a:t>
            </a:r>
            <a:r>
              <a:rPr lang="en-IN" sz="3200" dirty="0"/>
              <a:t>For uploading the file from local repository to master repository.</a:t>
            </a:r>
            <a:endParaRPr lang="en-IN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603" y="2489720"/>
            <a:ext cx="4718304" cy="576262"/>
          </a:xfrm>
        </p:spPr>
        <p:txBody>
          <a:bodyPr/>
          <a:lstStyle/>
          <a:p>
            <a:r>
              <a:rPr lang="en-US" sz="3200" b="1" dirty="0" err="1"/>
              <a:t>Git</a:t>
            </a:r>
            <a:r>
              <a:rPr lang="en-US" sz="3200" b="1" dirty="0"/>
              <a:t> Pull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sz="3200" dirty="0"/>
              <a:t>For Extracting the files to the machines.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5B8C-9BF0-14D4-CEEA-78EB0684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Git-PUSH-pULL-1280x6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229" y="844061"/>
            <a:ext cx="10540852" cy="527042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024468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349086"/>
            <a:ext cx="9601196" cy="1303867"/>
          </a:xfrm>
        </p:spPr>
        <p:txBody>
          <a:bodyPr/>
          <a:lstStyle/>
          <a:p>
            <a:r>
              <a:rPr lang="en-US" dirty="0"/>
              <a:t>Python Codes For Calculator</a:t>
            </a:r>
          </a:p>
        </p:txBody>
      </p:sp>
      <p:pic>
        <p:nvPicPr>
          <p:cNvPr id="4" name="Content Placeholder 3" descr="Screenshot (14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3251" t="19357" b="6647"/>
          <a:stretch>
            <a:fillRect/>
          </a:stretch>
        </p:blipFill>
        <p:spPr>
          <a:xfrm>
            <a:off x="745587" y="1378633"/>
            <a:ext cx="10677379" cy="471267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1F6F53-BAD8-B916-8F57-99065209EE22}"/>
              </a:ext>
            </a:extLst>
          </p:cNvPr>
          <p:cNvSpPr txBox="1"/>
          <p:nvPr/>
        </p:nvSpPr>
        <p:spPr>
          <a:xfrm>
            <a:off x="10196051" y="224175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**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172</TotalTime>
  <Words>153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CALCULATOR USING GITHUB </vt:lpstr>
      <vt:lpstr>GIT HUB </vt:lpstr>
      <vt:lpstr>SHARING OF FILES</vt:lpstr>
      <vt:lpstr>Exchanging Of Codes</vt:lpstr>
      <vt:lpstr>PowerPoint Presentation</vt:lpstr>
      <vt:lpstr>Using Of Commands</vt:lpstr>
      <vt:lpstr>Use Of Git Push And Git Pull</vt:lpstr>
      <vt:lpstr>PowerPoint Presentation</vt:lpstr>
      <vt:lpstr>Python Codes For Calculator</vt:lpstr>
      <vt:lpstr>Use Of Code Editor</vt:lpstr>
      <vt:lpstr>How To Use Checkout And Log Command</vt:lpstr>
      <vt:lpstr>Thank You  NIIT UNIVERSITY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USING GITHUB </dc:title>
  <dc:creator>lenovopf410ag1@outlook.com</dc:creator>
  <cp:lastModifiedBy>lenovopf410ag1@outlook.com</cp:lastModifiedBy>
  <cp:revision>13</cp:revision>
  <dcterms:created xsi:type="dcterms:W3CDTF">2023-05-21T09:40:49Z</dcterms:created>
  <dcterms:modified xsi:type="dcterms:W3CDTF">2023-05-22T10:43:57Z</dcterms:modified>
</cp:coreProperties>
</file>