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4A4C4D4-0678-4EDD-8B6C-F34DB5EF76EC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343E67-A2D3-44BE-9C0A-457F6C2DA16F}" v="11" dt="2023-05-21T10:08:19.4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novopf410ag1@outlook.com" userId="c4f585c080005dd9" providerId="LiveId" clId="{4E343E67-A2D3-44BE-9C0A-457F6C2DA16F}"/>
    <pc:docChg chg="custSel addSld modSld addSection delSection modSection">
      <pc:chgData name="lenovopf410ag1@outlook.com" userId="c4f585c080005dd9" providerId="LiveId" clId="{4E343E67-A2D3-44BE-9C0A-457F6C2DA16F}" dt="2023-05-21T10:08:23.827" v="257" actId="21"/>
      <pc:docMkLst>
        <pc:docMk/>
      </pc:docMkLst>
      <pc:sldChg chg="modSp new mod">
        <pc:chgData name="lenovopf410ag1@outlook.com" userId="c4f585c080005dd9" providerId="LiveId" clId="{4E343E67-A2D3-44BE-9C0A-457F6C2DA16F}" dt="2023-05-21T09:57:45.415" v="179" actId="113"/>
        <pc:sldMkLst>
          <pc:docMk/>
          <pc:sldMk cId="1947532594" sldId="256"/>
        </pc:sldMkLst>
        <pc:spChg chg="mod">
          <ac:chgData name="lenovopf410ag1@outlook.com" userId="c4f585c080005dd9" providerId="LiveId" clId="{4E343E67-A2D3-44BE-9C0A-457F6C2DA16F}" dt="2023-05-21T09:55:07.390" v="71" actId="115"/>
          <ac:spMkLst>
            <pc:docMk/>
            <pc:sldMk cId="1947532594" sldId="256"/>
            <ac:spMk id="2" creationId="{F1285650-C0F7-EA6B-AACA-9981DC4F427C}"/>
          </ac:spMkLst>
        </pc:spChg>
        <pc:spChg chg="mod">
          <ac:chgData name="lenovopf410ag1@outlook.com" userId="c4f585c080005dd9" providerId="LiveId" clId="{4E343E67-A2D3-44BE-9C0A-457F6C2DA16F}" dt="2023-05-21T09:57:45.415" v="179" actId="113"/>
          <ac:spMkLst>
            <pc:docMk/>
            <pc:sldMk cId="1947532594" sldId="256"/>
            <ac:spMk id="3" creationId="{C440133A-1D16-A506-D514-0DD055432130}"/>
          </ac:spMkLst>
        </pc:spChg>
      </pc:sldChg>
      <pc:sldChg chg="addSp delSp modSp new mod">
        <pc:chgData name="lenovopf410ag1@outlook.com" userId="c4f585c080005dd9" providerId="LiveId" clId="{4E343E67-A2D3-44BE-9C0A-457F6C2DA16F}" dt="2023-05-21T10:08:23.827" v="257" actId="21"/>
        <pc:sldMkLst>
          <pc:docMk/>
          <pc:sldMk cId="2496773806" sldId="257"/>
        </pc:sldMkLst>
        <pc:spChg chg="mod">
          <ac:chgData name="lenovopf410ag1@outlook.com" userId="c4f585c080005dd9" providerId="LiveId" clId="{4E343E67-A2D3-44BE-9C0A-457F6C2DA16F}" dt="2023-05-21T09:59:01.962" v="203" actId="115"/>
          <ac:spMkLst>
            <pc:docMk/>
            <pc:sldMk cId="2496773806" sldId="257"/>
            <ac:spMk id="2" creationId="{AAB53573-6DAA-3B57-D4A2-8E6157B73845}"/>
          </ac:spMkLst>
        </pc:spChg>
        <pc:spChg chg="mod">
          <ac:chgData name="lenovopf410ag1@outlook.com" userId="c4f585c080005dd9" providerId="LiveId" clId="{4E343E67-A2D3-44BE-9C0A-457F6C2DA16F}" dt="2023-05-21T10:03:15.076" v="240" actId="20577"/>
          <ac:spMkLst>
            <pc:docMk/>
            <pc:sldMk cId="2496773806" sldId="257"/>
            <ac:spMk id="3" creationId="{706DDD91-D1D0-9BD5-D5AB-71A0DB4E5F33}"/>
          </ac:spMkLst>
        </pc:spChg>
        <pc:spChg chg="add del">
          <ac:chgData name="lenovopf410ag1@outlook.com" userId="c4f585c080005dd9" providerId="LiveId" clId="{4E343E67-A2D3-44BE-9C0A-457F6C2DA16F}" dt="2023-05-21T10:08:13.671" v="255" actId="21"/>
          <ac:spMkLst>
            <pc:docMk/>
            <pc:sldMk cId="2496773806" sldId="257"/>
            <ac:spMk id="6" creationId="{221591F2-5EF8-5F25-C791-061ECA787756}"/>
          </ac:spMkLst>
        </pc:spChg>
        <pc:spChg chg="add del mod">
          <ac:chgData name="lenovopf410ag1@outlook.com" userId="c4f585c080005dd9" providerId="LiveId" clId="{4E343E67-A2D3-44BE-9C0A-457F6C2DA16F}" dt="2023-05-21T10:08:23.827" v="257" actId="21"/>
          <ac:spMkLst>
            <pc:docMk/>
            <pc:sldMk cId="2496773806" sldId="257"/>
            <ac:spMk id="7" creationId="{A39F06ED-7809-4198-3D2E-B5CAB60AD144}"/>
          </ac:spMkLst>
        </pc:spChg>
        <pc:picChg chg="add mod modCrop">
          <ac:chgData name="lenovopf410ag1@outlook.com" userId="c4f585c080005dd9" providerId="LiveId" clId="{4E343E67-A2D3-44BE-9C0A-457F6C2DA16F}" dt="2023-05-21T10:07:35.149" v="253" actId="1076"/>
          <ac:picMkLst>
            <pc:docMk/>
            <pc:sldMk cId="2496773806" sldId="257"/>
            <ac:picMk id="5" creationId="{7BE041F6-0472-CE31-DE9F-9E0E8A7645CA}"/>
          </ac:picMkLst>
        </pc:picChg>
      </pc:sldChg>
      <pc:sldChg chg="modSp new">
        <pc:chgData name="lenovopf410ag1@outlook.com" userId="c4f585c080005dd9" providerId="LiveId" clId="{4E343E67-A2D3-44BE-9C0A-457F6C2DA16F}" dt="2023-05-21T09:53:10.437" v="21"/>
        <pc:sldMkLst>
          <pc:docMk/>
          <pc:sldMk cId="895802936" sldId="258"/>
        </pc:sldMkLst>
        <pc:spChg chg="mod">
          <ac:chgData name="lenovopf410ag1@outlook.com" userId="c4f585c080005dd9" providerId="LiveId" clId="{4E343E67-A2D3-44BE-9C0A-457F6C2DA16F}" dt="2023-05-21T09:53:10.437" v="21"/>
          <ac:spMkLst>
            <pc:docMk/>
            <pc:sldMk cId="895802936" sldId="258"/>
            <ac:spMk id="2" creationId="{8E264C81-0323-AD6B-722A-DC9B5CD0DD8A}"/>
          </ac:spMkLst>
        </pc:spChg>
        <pc:spChg chg="mod">
          <ac:chgData name="lenovopf410ag1@outlook.com" userId="c4f585c080005dd9" providerId="LiveId" clId="{4E343E67-A2D3-44BE-9C0A-457F6C2DA16F}" dt="2023-05-21T09:53:10.437" v="21"/>
          <ac:spMkLst>
            <pc:docMk/>
            <pc:sldMk cId="895802936" sldId="258"/>
            <ac:spMk id="3" creationId="{94688428-DED2-25F6-CDB0-75E18D9329A4}"/>
          </ac:spMkLst>
        </pc:spChg>
      </pc:sldChg>
      <pc:sldChg chg="modSp new">
        <pc:chgData name="lenovopf410ag1@outlook.com" userId="c4f585c080005dd9" providerId="LiveId" clId="{4E343E67-A2D3-44BE-9C0A-457F6C2DA16F}" dt="2023-05-21T09:53:10.437" v="21"/>
        <pc:sldMkLst>
          <pc:docMk/>
          <pc:sldMk cId="3183434086" sldId="259"/>
        </pc:sldMkLst>
        <pc:spChg chg="mod">
          <ac:chgData name="lenovopf410ag1@outlook.com" userId="c4f585c080005dd9" providerId="LiveId" clId="{4E343E67-A2D3-44BE-9C0A-457F6C2DA16F}" dt="2023-05-21T09:53:10.437" v="21"/>
          <ac:spMkLst>
            <pc:docMk/>
            <pc:sldMk cId="3183434086" sldId="259"/>
            <ac:spMk id="2" creationId="{521D9A83-F614-B6F7-9348-303ED48B60A9}"/>
          </ac:spMkLst>
        </pc:spChg>
        <pc:spChg chg="mod">
          <ac:chgData name="lenovopf410ag1@outlook.com" userId="c4f585c080005dd9" providerId="LiveId" clId="{4E343E67-A2D3-44BE-9C0A-457F6C2DA16F}" dt="2023-05-21T09:53:10.437" v="21"/>
          <ac:spMkLst>
            <pc:docMk/>
            <pc:sldMk cId="3183434086" sldId="259"/>
            <ac:spMk id="3" creationId="{BE95639E-7018-12D3-79CB-83CB53763EFB}"/>
          </ac:spMkLst>
        </pc:spChg>
      </pc:sldChg>
      <pc:sldChg chg="modSp new">
        <pc:chgData name="lenovopf410ag1@outlook.com" userId="c4f585c080005dd9" providerId="LiveId" clId="{4E343E67-A2D3-44BE-9C0A-457F6C2DA16F}" dt="2023-05-21T09:53:10.437" v="21"/>
        <pc:sldMkLst>
          <pc:docMk/>
          <pc:sldMk cId="4192801060" sldId="260"/>
        </pc:sldMkLst>
        <pc:spChg chg="mod">
          <ac:chgData name="lenovopf410ag1@outlook.com" userId="c4f585c080005dd9" providerId="LiveId" clId="{4E343E67-A2D3-44BE-9C0A-457F6C2DA16F}" dt="2023-05-21T09:53:10.437" v="21"/>
          <ac:spMkLst>
            <pc:docMk/>
            <pc:sldMk cId="4192801060" sldId="260"/>
            <ac:spMk id="2" creationId="{4049D156-CD3B-363D-7488-26F00729C083}"/>
          </ac:spMkLst>
        </pc:spChg>
        <pc:spChg chg="mod">
          <ac:chgData name="lenovopf410ag1@outlook.com" userId="c4f585c080005dd9" providerId="LiveId" clId="{4E343E67-A2D3-44BE-9C0A-457F6C2DA16F}" dt="2023-05-21T09:53:10.437" v="21"/>
          <ac:spMkLst>
            <pc:docMk/>
            <pc:sldMk cId="4192801060" sldId="260"/>
            <ac:spMk id="3" creationId="{6EF3F135-94EF-6576-23B5-8B4F0CEC1527}"/>
          </ac:spMkLst>
        </pc:spChg>
      </pc:sldChg>
      <pc:sldChg chg="modSp new">
        <pc:chgData name="lenovopf410ag1@outlook.com" userId="c4f585c080005dd9" providerId="LiveId" clId="{4E343E67-A2D3-44BE-9C0A-457F6C2DA16F}" dt="2023-05-21T09:53:10.437" v="21"/>
        <pc:sldMkLst>
          <pc:docMk/>
          <pc:sldMk cId="3024468845" sldId="261"/>
        </pc:sldMkLst>
        <pc:spChg chg="mod">
          <ac:chgData name="lenovopf410ag1@outlook.com" userId="c4f585c080005dd9" providerId="LiveId" clId="{4E343E67-A2D3-44BE-9C0A-457F6C2DA16F}" dt="2023-05-21T09:53:10.437" v="21"/>
          <ac:spMkLst>
            <pc:docMk/>
            <pc:sldMk cId="3024468845" sldId="261"/>
            <ac:spMk id="2" creationId="{66CF5B8C-9BF0-14D4-CEEA-78EB0684B6AA}"/>
          </ac:spMkLst>
        </pc:spChg>
        <pc:spChg chg="mod">
          <ac:chgData name="lenovopf410ag1@outlook.com" userId="c4f585c080005dd9" providerId="LiveId" clId="{4E343E67-A2D3-44BE-9C0A-457F6C2DA16F}" dt="2023-05-21T09:53:10.437" v="21"/>
          <ac:spMkLst>
            <pc:docMk/>
            <pc:sldMk cId="3024468845" sldId="261"/>
            <ac:spMk id="3" creationId="{EFFD672E-11EE-4285-8884-A3233A029B9C}"/>
          </ac:spMkLst>
        </pc:spChg>
      </pc:sldChg>
      <pc:sldChg chg="modSp new">
        <pc:chgData name="lenovopf410ag1@outlook.com" userId="c4f585c080005dd9" providerId="LiveId" clId="{4E343E67-A2D3-44BE-9C0A-457F6C2DA16F}" dt="2023-05-21T09:53:10.437" v="21"/>
        <pc:sldMkLst>
          <pc:docMk/>
          <pc:sldMk cId="379019145" sldId="262"/>
        </pc:sldMkLst>
        <pc:spChg chg="mod">
          <ac:chgData name="lenovopf410ag1@outlook.com" userId="c4f585c080005dd9" providerId="LiveId" clId="{4E343E67-A2D3-44BE-9C0A-457F6C2DA16F}" dt="2023-05-21T09:53:10.437" v="21"/>
          <ac:spMkLst>
            <pc:docMk/>
            <pc:sldMk cId="379019145" sldId="262"/>
            <ac:spMk id="2" creationId="{57A12D72-EF72-DB45-FD38-D87E35FE0188}"/>
          </ac:spMkLst>
        </pc:spChg>
        <pc:spChg chg="mod">
          <ac:chgData name="lenovopf410ag1@outlook.com" userId="c4f585c080005dd9" providerId="LiveId" clId="{4E343E67-A2D3-44BE-9C0A-457F6C2DA16F}" dt="2023-05-21T09:53:10.437" v="21"/>
          <ac:spMkLst>
            <pc:docMk/>
            <pc:sldMk cId="379019145" sldId="262"/>
            <ac:spMk id="3" creationId="{7FBFED8F-4965-495F-B5C6-E8C5B0B0B576}"/>
          </ac:spMkLst>
        </pc:spChg>
      </pc:sldChg>
      <pc:sldChg chg="modSp new">
        <pc:chgData name="lenovopf410ag1@outlook.com" userId="c4f585c080005dd9" providerId="LiveId" clId="{4E343E67-A2D3-44BE-9C0A-457F6C2DA16F}" dt="2023-05-21T09:53:10.437" v="21"/>
        <pc:sldMkLst>
          <pc:docMk/>
          <pc:sldMk cId="2892361523" sldId="263"/>
        </pc:sldMkLst>
        <pc:spChg chg="mod">
          <ac:chgData name="lenovopf410ag1@outlook.com" userId="c4f585c080005dd9" providerId="LiveId" clId="{4E343E67-A2D3-44BE-9C0A-457F6C2DA16F}" dt="2023-05-21T09:53:10.437" v="21"/>
          <ac:spMkLst>
            <pc:docMk/>
            <pc:sldMk cId="2892361523" sldId="263"/>
            <ac:spMk id="2" creationId="{7C0B7ADC-ADAA-4C95-9EC2-2D123477BD64}"/>
          </ac:spMkLst>
        </pc:spChg>
        <pc:spChg chg="mod">
          <ac:chgData name="lenovopf410ag1@outlook.com" userId="c4f585c080005dd9" providerId="LiveId" clId="{4E343E67-A2D3-44BE-9C0A-457F6C2DA16F}" dt="2023-05-21T09:53:10.437" v="21"/>
          <ac:spMkLst>
            <pc:docMk/>
            <pc:sldMk cId="2892361523" sldId="263"/>
            <ac:spMk id="3" creationId="{623A4B43-CD8D-E588-A3CC-253A7C2C620C}"/>
          </ac:spMkLst>
        </pc:spChg>
      </pc:sldChg>
      <pc:sldChg chg="modSp new">
        <pc:chgData name="lenovopf410ag1@outlook.com" userId="c4f585c080005dd9" providerId="LiveId" clId="{4E343E67-A2D3-44BE-9C0A-457F6C2DA16F}" dt="2023-05-21T09:53:10.437" v="21"/>
        <pc:sldMkLst>
          <pc:docMk/>
          <pc:sldMk cId="3939918763" sldId="264"/>
        </pc:sldMkLst>
        <pc:spChg chg="mod">
          <ac:chgData name="lenovopf410ag1@outlook.com" userId="c4f585c080005dd9" providerId="LiveId" clId="{4E343E67-A2D3-44BE-9C0A-457F6C2DA16F}" dt="2023-05-21T09:53:10.437" v="21"/>
          <ac:spMkLst>
            <pc:docMk/>
            <pc:sldMk cId="3939918763" sldId="264"/>
            <ac:spMk id="2" creationId="{7C554504-91FF-63AA-4C6D-54BD40E3BED0}"/>
          </ac:spMkLst>
        </pc:spChg>
        <pc:spChg chg="mod">
          <ac:chgData name="lenovopf410ag1@outlook.com" userId="c4f585c080005dd9" providerId="LiveId" clId="{4E343E67-A2D3-44BE-9C0A-457F6C2DA16F}" dt="2023-05-21T09:53:10.437" v="21"/>
          <ac:spMkLst>
            <pc:docMk/>
            <pc:sldMk cId="3939918763" sldId="264"/>
            <ac:spMk id="3" creationId="{F7CB79D9-9E2A-5D56-C60E-A2363F73C77A}"/>
          </ac:spMkLst>
        </pc:spChg>
      </pc:sldChg>
      <pc:sldChg chg="modSp new">
        <pc:chgData name="lenovopf410ag1@outlook.com" userId="c4f585c080005dd9" providerId="LiveId" clId="{4E343E67-A2D3-44BE-9C0A-457F6C2DA16F}" dt="2023-05-21T09:53:10.437" v="21"/>
        <pc:sldMkLst>
          <pc:docMk/>
          <pc:sldMk cId="623399994" sldId="265"/>
        </pc:sldMkLst>
        <pc:spChg chg="mod">
          <ac:chgData name="lenovopf410ag1@outlook.com" userId="c4f585c080005dd9" providerId="LiveId" clId="{4E343E67-A2D3-44BE-9C0A-457F6C2DA16F}" dt="2023-05-21T09:53:10.437" v="21"/>
          <ac:spMkLst>
            <pc:docMk/>
            <pc:sldMk cId="623399994" sldId="265"/>
            <ac:spMk id="2" creationId="{0080C9A7-438F-CC9C-4A11-B702B55A3D62}"/>
          </ac:spMkLst>
        </pc:spChg>
        <pc:spChg chg="mod">
          <ac:chgData name="lenovopf410ag1@outlook.com" userId="c4f585c080005dd9" providerId="LiveId" clId="{4E343E67-A2D3-44BE-9C0A-457F6C2DA16F}" dt="2023-05-21T09:53:10.437" v="21"/>
          <ac:spMkLst>
            <pc:docMk/>
            <pc:sldMk cId="623399994" sldId="265"/>
            <ac:spMk id="3" creationId="{4080F731-0353-1041-536C-12ED71E92C90}"/>
          </ac:spMkLst>
        </pc:spChg>
      </pc:sldChg>
      <pc:sldChg chg="modSp new">
        <pc:chgData name="lenovopf410ag1@outlook.com" userId="c4f585c080005dd9" providerId="LiveId" clId="{4E343E67-A2D3-44BE-9C0A-457F6C2DA16F}" dt="2023-05-21T09:53:10.437" v="21"/>
        <pc:sldMkLst>
          <pc:docMk/>
          <pc:sldMk cId="3047941849" sldId="266"/>
        </pc:sldMkLst>
        <pc:spChg chg="mod">
          <ac:chgData name="lenovopf410ag1@outlook.com" userId="c4f585c080005dd9" providerId="LiveId" clId="{4E343E67-A2D3-44BE-9C0A-457F6C2DA16F}" dt="2023-05-21T09:53:10.437" v="21"/>
          <ac:spMkLst>
            <pc:docMk/>
            <pc:sldMk cId="3047941849" sldId="266"/>
            <ac:spMk id="2" creationId="{D78623BE-A005-89AF-E9A8-7C70EAEB1CC8}"/>
          </ac:spMkLst>
        </pc:spChg>
        <pc:spChg chg="mod">
          <ac:chgData name="lenovopf410ag1@outlook.com" userId="c4f585c080005dd9" providerId="LiveId" clId="{4E343E67-A2D3-44BE-9C0A-457F6C2DA16F}" dt="2023-05-21T09:53:10.437" v="21"/>
          <ac:spMkLst>
            <pc:docMk/>
            <pc:sldMk cId="3047941849" sldId="266"/>
            <ac:spMk id="3" creationId="{275E1334-11FB-6F96-5175-AA02B643402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79ABB67-168E-4905-8090-49366666A8FD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7DEFBB0-DAA9-400D-8362-8BC3D45340D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044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BB67-168E-4905-8090-49366666A8FD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FBB0-DAA9-400D-8362-8BC3D4534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324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BB67-168E-4905-8090-49366666A8FD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FBB0-DAA9-400D-8362-8BC3D45340D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516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BB67-168E-4905-8090-49366666A8FD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FBB0-DAA9-400D-8362-8BC3D45340DE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5227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BB67-168E-4905-8090-49366666A8FD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FBB0-DAA9-400D-8362-8BC3D4534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678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BB67-168E-4905-8090-49366666A8FD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FBB0-DAA9-400D-8362-8BC3D45340DE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282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BB67-168E-4905-8090-49366666A8FD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FBB0-DAA9-400D-8362-8BC3D45340D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6136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BB67-168E-4905-8090-49366666A8FD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FBB0-DAA9-400D-8362-8BC3D45340D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2493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BB67-168E-4905-8090-49366666A8FD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FBB0-DAA9-400D-8362-8BC3D45340D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57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BB67-168E-4905-8090-49366666A8FD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FBB0-DAA9-400D-8362-8BC3D4534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024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BB67-168E-4905-8090-49366666A8FD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FBB0-DAA9-400D-8362-8BC3D45340DE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057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BB67-168E-4905-8090-49366666A8FD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FBB0-DAA9-400D-8362-8BC3D4534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263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BB67-168E-4905-8090-49366666A8FD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FBB0-DAA9-400D-8362-8BC3D45340DE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609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BB67-168E-4905-8090-49366666A8FD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FBB0-DAA9-400D-8362-8BC3D45340D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979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BB67-168E-4905-8090-49366666A8FD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FBB0-DAA9-400D-8362-8BC3D4534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768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BB67-168E-4905-8090-49366666A8FD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FBB0-DAA9-400D-8362-8BC3D45340DE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596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BB67-168E-4905-8090-49366666A8FD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FBB0-DAA9-400D-8362-8BC3D4534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9449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79ABB67-168E-4905-8090-49366666A8FD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7DEFBB0-DAA9-400D-8362-8BC3D4534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028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85650-C0F7-EA6B-AACA-9981DC4F4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684318"/>
            <a:ext cx="6815669" cy="1216197"/>
          </a:xfrm>
        </p:spPr>
        <p:txBody>
          <a:bodyPr/>
          <a:lstStyle/>
          <a:p>
            <a:r>
              <a:rPr lang="en-IN" sz="4000" u="sng" dirty="0">
                <a:solidFill>
                  <a:schemeClr val="tx2"/>
                </a:solidFill>
              </a:rPr>
              <a:t>CALCULATOR USING GITHUB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40133A-1D16-A506-D514-0DD055432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156156"/>
            <a:ext cx="6815669" cy="1822244"/>
          </a:xfrm>
        </p:spPr>
        <p:txBody>
          <a:bodyPr/>
          <a:lstStyle/>
          <a:p>
            <a:r>
              <a:rPr lang="en-IN" dirty="0"/>
              <a:t>TEAM-</a:t>
            </a:r>
          </a:p>
          <a:p>
            <a:r>
              <a:rPr lang="en-IN" b="1" i="1" dirty="0"/>
              <a:t>1. PRASHANT BHUNAL- HIMACHAL PRADESH</a:t>
            </a:r>
          </a:p>
          <a:p>
            <a:r>
              <a:rPr lang="en-IN" b="1" i="1" dirty="0"/>
              <a:t>2. RAHUL THAKUR- HIMACHAL PRADESH</a:t>
            </a:r>
          </a:p>
          <a:p>
            <a:r>
              <a:rPr lang="en-IN" b="1" i="1" dirty="0"/>
              <a:t>3. NAMAN JAIN- DELHI</a:t>
            </a:r>
          </a:p>
        </p:txBody>
      </p:sp>
    </p:spTree>
    <p:extLst>
      <p:ext uri="{BB962C8B-B14F-4D97-AF65-F5344CB8AC3E}">
        <p14:creationId xmlns:p14="http://schemas.microsoft.com/office/powerpoint/2010/main" val="1947532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0C9A7-438F-CC9C-4A11-B702B55A3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0F731-0353-1041-536C-12ED71E92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399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623BE-A005-89AF-E9A8-7C70EAEB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E1334-11FB-6F96-5175-AA02B6434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941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53573-6DAA-3B57-D4A2-8E6157B73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86581"/>
            <a:ext cx="9601196" cy="884903"/>
          </a:xfrm>
        </p:spPr>
        <p:txBody>
          <a:bodyPr/>
          <a:lstStyle/>
          <a:p>
            <a:r>
              <a:rPr lang="en-IN" b="1" i="1" u="sng" dirty="0"/>
              <a:t>SHARING OF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DDD91-D1D0-9BD5-D5AB-71A0DB4E5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759975"/>
            <a:ext cx="9601196" cy="4115894"/>
          </a:xfrm>
        </p:spPr>
        <p:txBody>
          <a:bodyPr/>
          <a:lstStyle/>
          <a:p>
            <a:r>
              <a:rPr lang="en-IN" dirty="0"/>
              <a:t>COLLABORATION FEATURES OF GIT HUB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E041F6-0472-CE31-DE9F-9E0E8A7645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14" b="4968"/>
          <a:stretch/>
        </p:blipFill>
        <p:spPr>
          <a:xfrm>
            <a:off x="1697810" y="2517058"/>
            <a:ext cx="8460851" cy="364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773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C81-0323-AD6B-722A-DC9B5CD0D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88428-DED2-25F6-CDB0-75E18D932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802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D9A83-F614-B6F7-9348-303ED48B6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5639E-7018-12D3-79CB-83CB53763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434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9D156-CD3B-363D-7488-26F00729C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3F135-94EF-6576-23B5-8B4F0CEC1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801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F5B8C-9BF0-14D4-CEEA-78EB0684B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D672E-11EE-4285-8884-A3233A029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468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12D72-EF72-DB45-FD38-D87E35FE0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FED8F-4965-495F-B5C6-E8C5B0B0B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19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B7ADC-ADAA-4C95-9EC2-2D123477B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A4B43-CD8D-E588-A3CC-253A7C2C6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361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54504-91FF-63AA-4C6D-54BD40E3B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B79D9-9E2A-5D56-C60E-A2363F73C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9187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27</TotalTime>
  <Words>29</Words>
  <Application>Microsoft Office PowerPoint</Application>
  <PresentationFormat>Widescreen</PresentationFormat>
  <Paragraphs>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Garamond</vt:lpstr>
      <vt:lpstr>Organic</vt:lpstr>
      <vt:lpstr>CALCULATOR USING GITHUB </vt:lpstr>
      <vt:lpstr>SHARING OF FILES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CALCULATOR USING GITHUB </dc:title>
  <dc:creator>lenovopf410ag1@outlook.com</dc:creator>
  <cp:lastModifiedBy>lenovopf410ag1@outlook.com</cp:lastModifiedBy>
  <cp:revision>1</cp:revision>
  <dcterms:created xsi:type="dcterms:W3CDTF">2023-05-21T09:40:49Z</dcterms:created>
  <dcterms:modified xsi:type="dcterms:W3CDTF">2023-05-21T10:08:41Z</dcterms:modified>
</cp:coreProperties>
</file>