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ce210b96_0_6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bcce210b96_0_6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ce210b96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ce210b96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142b90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142b90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142b90d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d142b90d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142b90d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142b90d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142b90d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d142b90d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142b90d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142b90d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142b90d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142b90d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d142b90d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d142b90d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142b90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142b90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ce210b96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ce210b96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ce210b96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ce210b96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ce210b96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ce210b96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ce210b96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ce210b96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ce210b96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ce210b96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ce210b96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ce210b96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ce210b96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ce210b96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ce210b96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ce210b96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file/d/11yBsoLq-Zz7vroV9GWxw9GAJkEz51Kyr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file/d/121tM1LOgXwCgos0DvRVZKLXVPUHr7uQh/view?usp=sharing" TargetMode="External"/><Relationship Id="rId6" Type="http://schemas.openxmlformats.org/officeDocument/2006/relationships/hyperlink" Target="https://github.com/ksdkamesh99/KNN-Visualis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github.com/ksdkamesh99/DSC-ML-Sessions/tree/main/ML%20Bootcamp%20on%2013-02-202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linkedin.com/in/saidurgakameshkota/" TargetMode="External"/><Relationship Id="rId5" Type="http://schemas.openxmlformats.org/officeDocument/2006/relationships/hyperlink" Target="https://saidurgakameshkota.medium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@dscnitp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895" y="123936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6175" y="2499525"/>
            <a:ext cx="83658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rebuchet MS"/>
              <a:buNone/>
            </a:pPr>
            <a:r>
              <a:rPr b="1" lang="en" sz="5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ML Bootcamp For Freshers</a:t>
            </a:r>
            <a:endParaRPr b="1" i="0" sz="5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464" y="125025"/>
            <a:ext cx="687150" cy="6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96550" y="3922525"/>
            <a:ext cx="620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Organised by DSC NIT Patna &amp; </a:t>
            </a:r>
            <a:r>
              <a:rPr b="1" lang="en" sz="1700">
                <a:solidFill>
                  <a:srgbClr val="FFFFFF"/>
                </a:solidFill>
              </a:rPr>
              <a:t>HackSlash</a:t>
            </a:r>
            <a:r>
              <a:rPr b="1" lang="en" sz="1700">
                <a:solidFill>
                  <a:srgbClr val="FFFFFF"/>
                </a:solidFill>
              </a:rPr>
              <a:t> Club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38" name="Google Shape;1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Logistic Regression </a:t>
            </a:r>
            <a:r>
              <a:rPr lang="en" sz="3900"/>
              <a:t>In Depth</a:t>
            </a:r>
            <a:endParaRPr sz="3900"/>
          </a:p>
        </p:txBody>
      </p:sp>
      <p:sp>
        <p:nvSpPr>
          <p:cNvPr id="140" name="Google Shape;140;p22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1" name="Google Shape;141;p22"/>
          <p:cNvSpPr txBox="1"/>
          <p:nvPr/>
        </p:nvSpPr>
        <p:spPr>
          <a:xfrm>
            <a:off x="782250" y="1618050"/>
            <a:ext cx="770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can find the </a:t>
            </a:r>
            <a:r>
              <a:rPr lang="en" sz="1700"/>
              <a:t>in depth</a:t>
            </a:r>
            <a:r>
              <a:rPr lang="en" sz="1700"/>
              <a:t> understanding of logistic regression from the below given link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https://drive.google.com/file/d/11yBsoLq-Zz7vroV9GWxw9GAJkEz51Kyr/view?usp=sharing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489400" y="2127800"/>
            <a:ext cx="7339500" cy="78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Logistic Regression Hands On</a:t>
            </a:r>
            <a:endParaRPr sz="3900"/>
          </a:p>
        </p:txBody>
      </p:sp>
      <p:sp>
        <p:nvSpPr>
          <p:cNvPr id="149" name="Google Shape;149;p23"/>
          <p:cNvSpPr txBox="1"/>
          <p:nvPr/>
        </p:nvSpPr>
        <p:spPr>
          <a:xfrm>
            <a:off x="289325" y="1028700"/>
            <a:ext cx="443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Now Let’s Do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KNN </a:t>
            </a:r>
            <a:r>
              <a:rPr lang="en" sz="3900"/>
              <a:t>In Depth</a:t>
            </a:r>
            <a:endParaRPr sz="3900"/>
          </a:p>
        </p:txBody>
      </p:sp>
      <p:sp>
        <p:nvSpPr>
          <p:cNvPr id="157" name="Google Shape;157;p24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8" name="Google Shape;158;p24"/>
          <p:cNvSpPr txBox="1"/>
          <p:nvPr/>
        </p:nvSpPr>
        <p:spPr>
          <a:xfrm>
            <a:off x="782250" y="1618050"/>
            <a:ext cx="770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can find the in depth understanding of K Nearest Neighbours from the below given link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https://drive.google.com/file/d/121tM1LOgXwCgos0DvRVZKLXVPUHr7uQh/view?usp=sharing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9" name="Google Shape;159;p24"/>
          <p:cNvSpPr txBox="1"/>
          <p:nvPr/>
        </p:nvSpPr>
        <p:spPr>
          <a:xfrm>
            <a:off x="897675" y="3493700"/>
            <a:ext cx="73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Visualiser :-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https://github.com/ksdkamesh99/KNN-Visualiser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7" name="Google Shape;167;p25"/>
          <p:cNvSpPr txBox="1"/>
          <p:nvPr/>
        </p:nvSpPr>
        <p:spPr>
          <a:xfrm>
            <a:off x="393000" y="1475100"/>
            <a:ext cx="417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Now Let’s Do</a:t>
            </a:r>
            <a:endParaRPr sz="3900"/>
          </a:p>
        </p:txBody>
      </p:sp>
      <p:sp>
        <p:nvSpPr>
          <p:cNvPr id="168" name="Google Shape;168;p25"/>
          <p:cNvSpPr txBox="1"/>
          <p:nvPr/>
        </p:nvSpPr>
        <p:spPr>
          <a:xfrm>
            <a:off x="2927750" y="2571750"/>
            <a:ext cx="380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KNN Hands On</a:t>
            </a:r>
            <a:endParaRPr sz="3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Decision Trees</a:t>
            </a:r>
            <a:endParaRPr sz="3900"/>
          </a:p>
        </p:txBody>
      </p:sp>
      <p:sp>
        <p:nvSpPr>
          <p:cNvPr id="176" name="Google Shape;176;p26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00125"/>
            <a:ext cx="8698701" cy="4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5" name="Google Shape;185;p27"/>
          <p:cNvSpPr txBox="1"/>
          <p:nvPr/>
        </p:nvSpPr>
        <p:spPr>
          <a:xfrm>
            <a:off x="393000" y="1475100"/>
            <a:ext cx="417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Now Let’s Do</a:t>
            </a:r>
            <a:endParaRPr sz="3900"/>
          </a:p>
        </p:txBody>
      </p:sp>
      <p:sp>
        <p:nvSpPr>
          <p:cNvPr id="186" name="Google Shape;186;p27"/>
          <p:cNvSpPr txBox="1"/>
          <p:nvPr/>
        </p:nvSpPr>
        <p:spPr>
          <a:xfrm>
            <a:off x="2927750" y="2571750"/>
            <a:ext cx="614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Decision Tree </a:t>
            </a:r>
            <a:r>
              <a:rPr lang="en" sz="3900"/>
              <a:t>Hands On</a:t>
            </a:r>
            <a:endParaRPr sz="3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4" name="Google Shape;194;p28"/>
          <p:cNvSpPr txBox="1"/>
          <p:nvPr/>
        </p:nvSpPr>
        <p:spPr>
          <a:xfrm>
            <a:off x="393000" y="1475100"/>
            <a:ext cx="853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You can find the Source Code here :-</a:t>
            </a:r>
            <a:endParaRPr sz="3900"/>
          </a:p>
        </p:txBody>
      </p:sp>
      <p:sp>
        <p:nvSpPr>
          <p:cNvPr id="195" name="Google Shape;195;p28"/>
          <p:cNvSpPr txBox="1"/>
          <p:nvPr/>
        </p:nvSpPr>
        <p:spPr>
          <a:xfrm>
            <a:off x="578650" y="2571750"/>
            <a:ext cx="819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96" name="Google Shape;196;p28"/>
          <p:cNvSpPr txBox="1"/>
          <p:nvPr/>
        </p:nvSpPr>
        <p:spPr>
          <a:xfrm>
            <a:off x="837025" y="2705200"/>
            <a:ext cx="71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https://github.com/ksdkamesh99/DSC-ML-Sessions/tree/main/ML%20Bootcamp%20on%2013-02-2021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311708" y="1217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 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1298025" y="3663525"/>
            <a:ext cx="680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Feel Free to ask any questions on this session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5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00" y="1459700"/>
            <a:ext cx="2108600" cy="21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71600" y="300050"/>
            <a:ext cx="65151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Get to know more about myself 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9000" y="942975"/>
            <a:ext cx="5057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My Name is Sai Durga Kamesh Kota. I am currently doing my internship as a Explorer Fellow at MLH Powered by Github. I am a ML Enthusiast and a cloud developer. I like to work on DL Models and  currently the Machine Learning Departmental Lead and DSC NITP. I Love to explore new technologies in computer science like Blockchain. I am an Open source Contributor as well. You can reach out to me as well for any help. I am ready to help you out.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connect me at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Linkedin :-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https://www.linkedin.com/in/saidurgakameshkota/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follow me on medium for Latest AI/ML Articles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Medium:-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https://saidurgakameshkota.medium.com/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3450" y="3718350"/>
            <a:ext cx="25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MLH Fellow 21, DSC ML Lead, 3rd Year Undergrad in CSE NIT Patna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5775" y="332175"/>
            <a:ext cx="5743500" cy="431100"/>
          </a:xfrm>
          <a:prstGeom prst="rect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Agenda For Today’s Session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85775" y="1007275"/>
            <a:ext cx="7586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Discuss about what actually Supervised Learning is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Discuss about Logistic Regression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Do Hands on Logistic Regression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Discuss about KNN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Do Hands on KNN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Discuss about Decision Trees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Do Hands on Decision Trees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" sz="2000">
                <a:solidFill>
                  <a:srgbClr val="FFFFFF"/>
                </a:solidFill>
              </a:rPr>
              <a:t>Q &amp; A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Supervised Learning</a:t>
            </a:r>
            <a:endParaRPr sz="3900"/>
          </a:p>
        </p:txBody>
      </p:sp>
      <p:sp>
        <p:nvSpPr>
          <p:cNvPr id="79" name="Google Shape;79;p16"/>
          <p:cNvSpPr txBox="1"/>
          <p:nvPr/>
        </p:nvSpPr>
        <p:spPr>
          <a:xfrm>
            <a:off x="289325" y="1028700"/>
            <a:ext cx="4436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Supervised Learning is the process of making an algorithm to learn to map an input to a particular output.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This is achieved using the labelled datasets that you have collected.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If the mapping is correct, the algorithm has successfully learned. Else, you make the necessary changes to the algorithm so that it can learn correctly.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Supervised Learning algorithms can help make predictions for new unseen data that we obtain later in the future.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997200"/>
            <a:ext cx="4362450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Types of </a:t>
            </a:r>
            <a:r>
              <a:rPr lang="en" sz="3900"/>
              <a:t>Supervised Learning</a:t>
            </a:r>
            <a:endParaRPr sz="3900"/>
          </a:p>
        </p:txBody>
      </p:sp>
      <p:sp>
        <p:nvSpPr>
          <p:cNvPr id="88" name="Google Shape;88;p17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50" y="1028700"/>
            <a:ext cx="8537950" cy="378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3525" y="59700"/>
            <a:ext cx="7339500" cy="78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Classification Algorithm &amp; Types</a:t>
            </a:r>
            <a:endParaRPr sz="3900"/>
          </a:p>
        </p:txBody>
      </p:sp>
      <p:sp>
        <p:nvSpPr>
          <p:cNvPr id="97" name="Google Shape;97;p18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125" y="997200"/>
            <a:ext cx="4113474" cy="38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78600" y="975125"/>
            <a:ext cx="429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Classification predictive modeling involves assigning a class label to input examples.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Binary classification refers to predicting one of two classes and multi-class classification involves predicting one of more than two classes.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Multi-label classification involves predicting one or more classes for each example.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Some Examples of Classification Algorithms 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 Nearest Neighbours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Random Forest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Support Vector Machine &amp; Many more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3525" y="59700"/>
            <a:ext cx="7339500" cy="56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Can we use Linear Regression for Classification?</a:t>
            </a:r>
            <a:endParaRPr sz="2500"/>
          </a:p>
        </p:txBody>
      </p:sp>
      <p:sp>
        <p:nvSpPr>
          <p:cNvPr id="107" name="Google Shape;107;p19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8" name="Google Shape;108;p19"/>
          <p:cNvSpPr txBox="1"/>
          <p:nvPr/>
        </p:nvSpPr>
        <p:spPr>
          <a:xfrm>
            <a:off x="192875" y="825125"/>
            <a:ext cx="424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not recommended to use linear regression for classification tasks because of following 2 reasons. They are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Predicted Value is Continuous but not probabilistic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very </a:t>
            </a:r>
            <a:r>
              <a:rPr lang="en" sz="1600"/>
              <a:t>sensitive</a:t>
            </a:r>
            <a:r>
              <a:rPr lang="en" sz="1600"/>
              <a:t> to imbalanced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Let’s look at a nearly balanced dataset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875" y="930425"/>
            <a:ext cx="4025774" cy="32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250650" y="4404125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Scatter Plot for the dataset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3525" y="59700"/>
            <a:ext cx="7339500" cy="56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Reason 1:-</a:t>
            </a:r>
            <a:endParaRPr sz="2500"/>
          </a:p>
        </p:txBody>
      </p:sp>
      <p:sp>
        <p:nvSpPr>
          <p:cNvPr id="118" name="Google Shape;118;p20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9" name="Google Shape;119;p20"/>
          <p:cNvSpPr txBox="1"/>
          <p:nvPr/>
        </p:nvSpPr>
        <p:spPr>
          <a:xfrm>
            <a:off x="192875" y="825125"/>
            <a:ext cx="71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Predicted Value in Linear regression is continuous but not probabilistic ( 0 to 1 )</a:t>
            </a:r>
            <a:endParaRPr sz="1600"/>
          </a:p>
        </p:txBody>
      </p:sp>
      <p:sp>
        <p:nvSpPr>
          <p:cNvPr id="120" name="Google Shape;120;p20"/>
          <p:cNvSpPr txBox="1"/>
          <p:nvPr/>
        </p:nvSpPr>
        <p:spPr>
          <a:xfrm>
            <a:off x="2282425" y="4663675"/>
            <a:ext cx="3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data is fitted to Linear Regression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54625"/>
            <a:ext cx="8666550" cy="28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14" y="59700"/>
            <a:ext cx="687150" cy="68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dscnitp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770" y="58611"/>
            <a:ext cx="687156" cy="689330"/>
          </a:xfrm>
          <a:custGeom>
            <a:rect b="b" l="l" r="r" t="t"/>
            <a:pathLst>
              <a:path extrusionOk="0" h="2677010" w="2833631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3525" y="59700"/>
            <a:ext cx="7339500" cy="56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Reason 2:-</a:t>
            </a:r>
            <a:endParaRPr sz="2500"/>
          </a:p>
        </p:txBody>
      </p:sp>
      <p:sp>
        <p:nvSpPr>
          <p:cNvPr id="129" name="Google Shape;129;p21"/>
          <p:cNvSpPr txBox="1"/>
          <p:nvPr/>
        </p:nvSpPr>
        <p:spPr>
          <a:xfrm>
            <a:off x="289325" y="1028700"/>
            <a:ext cx="443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0" name="Google Shape;130;p21"/>
          <p:cNvSpPr txBox="1"/>
          <p:nvPr/>
        </p:nvSpPr>
        <p:spPr>
          <a:xfrm>
            <a:off x="192875" y="825125"/>
            <a:ext cx="713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Sensitive towards Imbalanced Data</a:t>
            </a:r>
            <a:endParaRPr sz="1600"/>
          </a:p>
        </p:txBody>
      </p:sp>
      <p:sp>
        <p:nvSpPr>
          <p:cNvPr id="131" name="Google Shape;131;p21"/>
          <p:cNvSpPr txBox="1"/>
          <p:nvPr/>
        </p:nvSpPr>
        <p:spPr>
          <a:xfrm>
            <a:off x="2282425" y="4663675"/>
            <a:ext cx="46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imbalanced data is fitted to Linear Regression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06187"/>
            <a:ext cx="8848725" cy="31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