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e9cf60a7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e9cf60a7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e9cf60a7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e9cf60a7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e9cf60a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e9cf60a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e9cf60a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e9cf60a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9cf60a7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e9cf60a7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e9cf60a7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e9cf60a7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e9cf60a7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e9cf60a7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e9cf60a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e9cf60a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e9cf60a7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e9cf60a7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e9cf60a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e9cf60a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e9cf60a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e9cf60a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e9cf60a7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e9cf60a7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e9cf60a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e9cf60a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e9cf60a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e9cf60a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e9cf60a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e9cf60a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9cf60a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e9cf60a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e9cf60a7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e9cf60a7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e9cf60a7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e9cf60a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e9cf60a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e9cf60a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2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8349" y="-140525"/>
            <a:ext cx="9643651" cy="542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