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189" autoAdjust="0"/>
  </p:normalViewPr>
  <p:slideViewPr>
    <p:cSldViewPr snapToGrid="0">
      <p:cViewPr varScale="1">
        <p:scale>
          <a:sx n="89" d="100"/>
          <a:sy n="89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0D51-652D-4167-B69C-8822D0FB8E3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6B6D-E724-4425-A2B9-A25156AC9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7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6B6D-E724-4425-A2B9-A25156AC9E3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2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98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02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7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03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90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8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9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5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6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2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5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3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AFE4-1D2E-44D8-92E4-FDF414B6942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B3EAC1-FE5C-4062-9FE8-6F9B6BD69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  <p:sldLayoutId id="2147484367" r:id="rId14"/>
    <p:sldLayoutId id="2147484368" r:id="rId15"/>
    <p:sldLayoutId id="21474843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hmcl.co.in/24x7-national-highways-helpline-1033/" TargetMode="External"/><Relationship Id="rId5" Type="http://schemas.openxmlformats.org/officeDocument/2006/relationships/hyperlink" Target="https://reactjs.org/" TargetMode="External"/><Relationship Id="rId4" Type="http://schemas.openxmlformats.org/officeDocument/2006/relationships/hyperlink" Target="https://dev.mysql.com/doc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5288" y="1248508"/>
            <a:ext cx="4837889" cy="2262781"/>
          </a:xfrm>
        </p:spPr>
        <p:txBody>
          <a:bodyPr>
            <a:normAutofit/>
          </a:bodyPr>
          <a:lstStyle/>
          <a:p>
            <a:r>
              <a:rPr lang="en-US" b="1" dirty="0" smtClean="0"/>
              <a:t>Highway Help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5107" y="3511289"/>
            <a:ext cx="6376894" cy="3346711"/>
          </a:xfrm>
        </p:spPr>
        <p:txBody>
          <a:bodyPr>
            <a:normAutofit fontScale="92500"/>
          </a:bodyPr>
          <a:lstStyle/>
          <a:p>
            <a:endParaRPr lang="en-US" sz="28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endParaRPr lang="en-US" altLang="ko-KR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GB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pPr algn="r">
              <a:buFont typeface="Arial" pitchFamily="34" charset="0"/>
              <a:buChar char="•"/>
            </a:pPr>
            <a:r>
              <a:rPr lang="en-GB" altLang="ko-K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GB" altLang="ko-K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P.Chede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(229183)</a:t>
            </a:r>
            <a:endParaRPr lang="en-GB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Font typeface="Arial" pitchFamily="34" charset="0"/>
              <a:buChar char="•"/>
            </a:pPr>
            <a:r>
              <a:rPr lang="en-GB" altLang="ko-K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Chaitanya.N.Walke</a:t>
            </a:r>
            <a:r>
              <a:rPr lang="en-GB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(229140)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stitute for Advanced Computing and Software Development (IACSD)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6" y="1969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3" y="390232"/>
            <a:ext cx="3436035" cy="11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53" y="0"/>
            <a:ext cx="8911687" cy="1280890"/>
          </a:xfrm>
        </p:spPr>
        <p:txBody>
          <a:bodyPr/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120581"/>
            <a:ext cx="4672483" cy="67374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48" y="120581"/>
            <a:ext cx="4866752" cy="67374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361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82" y="0"/>
            <a:ext cx="8911687" cy="1280890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Admin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695" y="640445"/>
            <a:ext cx="6206322" cy="61145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134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82" y="0"/>
            <a:ext cx="8911687" cy="1280890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Customer</a:t>
            </a:r>
            <a:endParaRPr lang="en-IN" dirty="0"/>
          </a:p>
        </p:txBody>
      </p:sp>
      <p:pic>
        <p:nvPicPr>
          <p:cNvPr id="127" name="Content Placeholder 12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084" y="222190"/>
            <a:ext cx="7669424" cy="66358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875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610" y="0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login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640445"/>
            <a:ext cx="9656466" cy="6225362"/>
          </a:xfr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163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82" y="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7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17" y="754342"/>
            <a:ext cx="7079134" cy="201900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8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18" y="3727889"/>
            <a:ext cx="7079134" cy="297436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833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4303"/>
            <a:ext cx="8911687" cy="1280890"/>
          </a:xfrm>
        </p:spPr>
        <p:txBody>
          <a:bodyPr/>
          <a:lstStyle/>
          <a:p>
            <a:endParaRPr lang="en-IN"/>
          </a:p>
        </p:txBody>
      </p:sp>
      <p:pic>
        <p:nvPicPr>
          <p:cNvPr id="6" name="image9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23" y="123929"/>
            <a:ext cx="5257596" cy="63371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image10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23930"/>
            <a:ext cx="4818335" cy="63371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8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19" y="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52" y="603339"/>
            <a:ext cx="10373248" cy="625466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60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7" y="23319"/>
            <a:ext cx="6095053" cy="312931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1352" y="23319"/>
            <a:ext cx="5775767" cy="31293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69" y="3496483"/>
            <a:ext cx="5952471" cy="320630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32" y="3496484"/>
            <a:ext cx="5787094" cy="32063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530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5" y="0"/>
            <a:ext cx="5850154" cy="33450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90" y="0"/>
            <a:ext cx="5794930" cy="334508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10428790" y="682906"/>
            <a:ext cx="300942" cy="4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205977" y="295498"/>
            <a:ext cx="1047509" cy="41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5" y="3526191"/>
            <a:ext cx="5850154" cy="33318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2997665" y="4021858"/>
            <a:ext cx="358994" cy="72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97665" y="3634623"/>
            <a:ext cx="1169044" cy="50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product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091" y="3526191"/>
            <a:ext cx="5806729" cy="3221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7477246" y="5192095"/>
            <a:ext cx="717630" cy="16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68496" y="5275586"/>
            <a:ext cx="1837481" cy="26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0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86" y="3482296"/>
            <a:ext cx="5791009" cy="325585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2" y="24454"/>
            <a:ext cx="5883734" cy="33795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1331089" y="1817225"/>
            <a:ext cx="520860" cy="24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51949" y="1666754"/>
            <a:ext cx="2025570" cy="46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or update</a:t>
            </a:r>
          </a:p>
          <a:p>
            <a:pPr algn="ctr"/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45" y="24454"/>
            <a:ext cx="5891450" cy="32627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10868627" y="1412111"/>
            <a:ext cx="92598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208871" y="1866894"/>
            <a:ext cx="1412111" cy="25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22" y="3587976"/>
            <a:ext cx="5895372" cy="316047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692324" y="4953965"/>
            <a:ext cx="879676" cy="21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82633" y="4953966"/>
            <a:ext cx="1728423" cy="3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</a:t>
            </a: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9587696" y="5521124"/>
            <a:ext cx="945266" cy="32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532962" y="5527030"/>
            <a:ext cx="1122744" cy="433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</a:t>
            </a: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Project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75582"/>
            <a:ext cx="8911687" cy="4335640"/>
          </a:xfrm>
        </p:spPr>
        <p:txBody>
          <a:bodyPr>
            <a:normAutofit lnSpcReduction="10000"/>
          </a:bodyPr>
          <a:lstStyle/>
          <a:p>
            <a:pPr marL="384048" lvl="2" indent="0" algn="just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Highway-Help project is a collaborative effort to create a secure online platform to  provide the helpful services to the users or customers which are in trouble or needy when they are travelling on the highway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4048" lvl="2" indent="0" algn="just">
              <a:buSzPct val="100000"/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Becuase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nowadays we are seeing that in our country amount of night or highway accidents are increasing very rapidly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84048" lvl="2" indent="0" algn="just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place is far from city or village then it is difficult for peoples to get the help immediately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4048" lvl="2" indent="0" algn="just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Highway-Help project will allow service providers to list their services on an online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 marL="384048" lvl="2" indent="0" algn="just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users/customers to get benefit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9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0" y="115747"/>
            <a:ext cx="5943126" cy="335207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646025" y="2824223"/>
            <a:ext cx="636608" cy="254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6887" y="2743201"/>
            <a:ext cx="1597305" cy="59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Register</a:t>
            </a:r>
          </a:p>
          <a:p>
            <a:pPr algn="ctr"/>
            <a:r>
              <a:rPr lang="en-GB" dirty="0" err="1" smtClean="0"/>
              <a:t>succesfully</a:t>
            </a:r>
            <a:endParaRPr lang="en-GB" dirty="0" smtClean="0"/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99" y="115747"/>
            <a:ext cx="5581371" cy="321776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9491241" y="2569580"/>
            <a:ext cx="618772" cy="17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197296" y="2656390"/>
            <a:ext cx="1446836" cy="29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079" y="3612641"/>
            <a:ext cx="5604891" cy="3112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110013" y="4836920"/>
            <a:ext cx="777329" cy="3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13877" y="5204389"/>
            <a:ext cx="1162228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Book service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97" y="3612641"/>
            <a:ext cx="5964699" cy="315213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166887" y="5341121"/>
            <a:ext cx="259834" cy="2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37817" y="5554766"/>
            <a:ext cx="1128045" cy="48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Book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7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668" y="0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Futures Scope</a:t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668" y="1768354"/>
            <a:ext cx="9213998" cy="381064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enhanced further by adding more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fascilities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nearby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fascilities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services.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just used geo-location like latitude and longitude but in future we can use real Google map so that user and service providers can track their respective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can extend this service providing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fascility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wide area network 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Highway-Help project is initiative to create an online platform for any user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 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which are available on the application. So that they will get secure,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gauranted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immediate service/help on time.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these services will be secure and easily available to any user.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6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https://docs.oracle.com/en/java/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https://docs.spring.io/spring-boot/docs/current/reference/htmlsingle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dirty="0"/>
          </a:p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https://dev.mysql.com/doc/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https://reactjs.org/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https://ihmcl.co.in/24x7-national-highways-helpline-1033/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74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4601024"/>
            <a:ext cx="10314441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B50BDA-9DD3-47E4-8852-4E61CF2A00B0}"/>
              </a:ext>
            </a:extLst>
          </p:cNvPr>
          <p:cNvSpPr/>
          <p:nvPr/>
        </p:nvSpPr>
        <p:spPr>
          <a:xfrm>
            <a:off x="174171" y="4738241"/>
            <a:ext cx="3894993" cy="719132"/>
          </a:xfrm>
          <a:prstGeom prst="rect">
            <a:avLst/>
          </a:prstGeom>
          <a:solidFill>
            <a:srgbClr val="F8BA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318" y="4737983"/>
            <a:ext cx="3895682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(Purpose):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712" y="1603718"/>
            <a:ext cx="8740056" cy="4023360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highway help is 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intended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solution for Service provider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Coustmer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single Gateway using internet.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a web-based system that allow the admin to add Services Details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functionalities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Service providers by providing different functionalities to 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ease customers to help him if  he is in trouble or want help on highway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0893"/>
            <a:ext cx="8915400" cy="468923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highway help System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web application.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Highway-Help project would include designing and developing a digital platform that allows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customers/users.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service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 can track the actual location on the map and also we can extend this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Web-platform means that the system will be available for access 24/7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ease customers to help him if  he is in trouble or want help on highway.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highway  help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Administrated by Admin.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b="1" dirty="0">
                <a:cs typeface="Arial" pitchFamily="34" charset="0"/>
              </a:rPr>
              <a:t> </a:t>
            </a:r>
            <a:r>
              <a:rPr lang="en-GB" altLang="ko-K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End: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End: Java Spring Boot API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algn="just"/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76" y="0"/>
            <a:ext cx="8911687" cy="1280890"/>
          </a:xfrm>
        </p:spPr>
        <p:txBody>
          <a:bodyPr/>
          <a:lstStyle/>
          <a:p>
            <a:r>
              <a:rPr lang="en-GB" altLang="ko-KR" b="1" dirty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n-GB" altLang="ko-K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 and H/W Requirements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776" y="859809"/>
            <a:ext cx="9525836" cy="5745707"/>
          </a:xfrm>
        </p:spPr>
        <p:txBody>
          <a:bodyPr>
            <a:normAutofit lnSpcReduction="10000"/>
          </a:bodyPr>
          <a:lstStyle/>
          <a:p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Side: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core i5 or above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HDD: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GB or above</a:t>
            </a: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 or above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Side (minimum requirement</a:t>
            </a:r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Dual Core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80GB Disk Space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2GB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788" y="201030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- Module wise /user wise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537" y="841474"/>
            <a:ext cx="10890463" cy="6016525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 Service Portal consists of three modules named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</a:p>
          <a:p>
            <a:pPr marL="91440" lvl="1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Admin		</a:t>
            </a:r>
          </a:p>
          <a:p>
            <a:pPr marL="91440" lvl="1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2. Customer/User</a:t>
            </a:r>
          </a:p>
          <a:p>
            <a:pPr marL="91440" lvl="1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Roles</a:t>
            </a: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:</a:t>
            </a: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 to the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6948" lvl="2" indent="-342900">
              <a:buSzPct val="100000"/>
              <a:buFont typeface="+mj-lt"/>
              <a:buAutoNum type="arabicPeriod"/>
            </a:pP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Admin:login,add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services,add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services details, update services.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6948" lvl="2" indent="-342900">
              <a:buSzPct val="100000"/>
              <a:buFont typeface="+mj-lt"/>
              <a:buAutoNum type="arabicPeriod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register itself, logins ,update her/his </a:t>
            </a:r>
            <a:r>
              <a:rPr lang="en-IN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details,view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services,book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servies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40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" y="0"/>
            <a:ext cx="10057949" cy="696036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GB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</a:t>
            </a:r>
            <a:r>
              <a:rPr lang="en-GB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88" y="925040"/>
            <a:ext cx="10289512" cy="5832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903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594" y="0"/>
            <a:ext cx="8911687" cy="128089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Diagram(MySQL Auto generated)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1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17" y="1009585"/>
            <a:ext cx="9475596" cy="55017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082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672</TotalTime>
  <Words>510</Words>
  <Application>Microsoft Office PowerPoint</Application>
  <PresentationFormat>Widescreen</PresentationFormat>
  <Paragraphs>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HY중고딕</vt:lpstr>
      <vt:lpstr>Times New Roman</vt:lpstr>
      <vt:lpstr>Wingdings 3</vt:lpstr>
      <vt:lpstr>Wisp</vt:lpstr>
      <vt:lpstr>Highway Help</vt:lpstr>
      <vt:lpstr> Project Introduction</vt:lpstr>
      <vt:lpstr>Objective (Purpose): </vt:lpstr>
      <vt:lpstr>Scope: </vt:lpstr>
      <vt:lpstr> Technology Used:</vt:lpstr>
      <vt:lpstr> S/W and H/W Requirements</vt:lpstr>
      <vt:lpstr>Functionalities - Module wise /user wise</vt:lpstr>
      <vt:lpstr>UML Diagrams:   E-R Diagram</vt:lpstr>
      <vt:lpstr>Class  Diagram(MySQL Auto generated) </vt:lpstr>
      <vt:lpstr>Use Case</vt:lpstr>
      <vt:lpstr>Activity Diagram Of Admin </vt:lpstr>
      <vt:lpstr>Activity Diagram  Of Customer</vt:lpstr>
      <vt:lpstr>sequence diagram for login</vt:lpstr>
      <vt:lpstr>DFD  diagrams</vt:lpstr>
      <vt:lpstr>PowerPoint Presentation</vt:lpstr>
      <vt:lpstr>UI Screen Shots </vt:lpstr>
      <vt:lpstr>PowerPoint Presentation</vt:lpstr>
      <vt:lpstr>PowerPoint Presentation</vt:lpstr>
      <vt:lpstr>PowerPoint Presentation</vt:lpstr>
      <vt:lpstr>PowerPoint Presentation</vt:lpstr>
      <vt:lpstr>Futures Scope </vt:lpstr>
      <vt:lpstr>Conclusion</vt:lpstr>
      <vt:lpstr>References</vt:lpstr>
      <vt:lpstr>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lenovo</cp:lastModifiedBy>
  <cp:revision>71</cp:revision>
  <dcterms:created xsi:type="dcterms:W3CDTF">2023-03-08T16:55:51Z</dcterms:created>
  <dcterms:modified xsi:type="dcterms:W3CDTF">2023-03-10T14:08:47Z</dcterms:modified>
</cp:coreProperties>
</file>