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81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7456" y="234950"/>
            <a:ext cx="17393086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6000" y="2244192"/>
            <a:ext cx="16256000" cy="3130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image" Target="../media/image19.jpg"/><Relationship Id="rId4" Type="http://schemas.openxmlformats.org/officeDocument/2006/relationships/image" Target="../media/image2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Relationship Id="rId4" Type="http://schemas.openxmlformats.org/officeDocument/2006/relationships/image" Target="../media/image23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jpg"/><Relationship Id="rId3" Type="http://schemas.openxmlformats.org/officeDocument/2006/relationships/image" Target="../media/image25.jpg"/><Relationship Id="rId4" Type="http://schemas.openxmlformats.org/officeDocument/2006/relationships/image" Target="../media/image26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Relationship Id="rId3" Type="http://schemas.openxmlformats.org/officeDocument/2006/relationships/image" Target="../media/image28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Relationship Id="rId3" Type="http://schemas.openxmlformats.org/officeDocument/2006/relationships/image" Target="../media/image30.jpg"/><Relationship Id="rId4" Type="http://schemas.openxmlformats.org/officeDocument/2006/relationships/image" Target="../media/image31.jpg"/><Relationship Id="rId5" Type="http://schemas.openxmlformats.org/officeDocument/2006/relationships/image" Target="../media/image3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801464" y="8935097"/>
              <a:ext cx="6938009" cy="1249045"/>
            </a:xfrm>
            <a:custGeom>
              <a:avLst/>
              <a:gdLst/>
              <a:ahLst/>
              <a:cxnLst/>
              <a:rect l="l" t="t" r="r" b="b"/>
              <a:pathLst>
                <a:path w="6938009" h="1249045">
                  <a:moveTo>
                    <a:pt x="6313801" y="1249032"/>
                  </a:moveTo>
                  <a:lnTo>
                    <a:pt x="593120" y="1248280"/>
                  </a:lnTo>
                  <a:lnTo>
                    <a:pt x="532128" y="1242273"/>
                  </a:lnTo>
                  <a:lnTo>
                    <a:pt x="472019" y="1230316"/>
                  </a:lnTo>
                  <a:lnTo>
                    <a:pt x="413371" y="1212526"/>
                  </a:lnTo>
                  <a:lnTo>
                    <a:pt x="356749" y="1189072"/>
                  </a:lnTo>
                  <a:lnTo>
                    <a:pt x="302698" y="1160181"/>
                  </a:lnTo>
                  <a:lnTo>
                    <a:pt x="251740" y="1126132"/>
                  </a:lnTo>
                  <a:lnTo>
                    <a:pt x="204364" y="1087252"/>
                  </a:lnTo>
                  <a:lnTo>
                    <a:pt x="161028" y="1043915"/>
                  </a:lnTo>
                  <a:lnTo>
                    <a:pt x="122147" y="996540"/>
                  </a:lnTo>
                  <a:lnTo>
                    <a:pt x="88098" y="945581"/>
                  </a:lnTo>
                  <a:lnTo>
                    <a:pt x="59208" y="891531"/>
                  </a:lnTo>
                  <a:lnTo>
                    <a:pt x="35754" y="834909"/>
                  </a:lnTo>
                  <a:lnTo>
                    <a:pt x="17963" y="776261"/>
                  </a:lnTo>
                  <a:lnTo>
                    <a:pt x="6007" y="716151"/>
                  </a:lnTo>
                  <a:lnTo>
                    <a:pt x="0" y="655159"/>
                  </a:lnTo>
                  <a:lnTo>
                    <a:pt x="0" y="593872"/>
                  </a:lnTo>
                  <a:lnTo>
                    <a:pt x="6007" y="532880"/>
                  </a:lnTo>
                  <a:lnTo>
                    <a:pt x="17963" y="472771"/>
                  </a:lnTo>
                  <a:lnTo>
                    <a:pt x="35754" y="414122"/>
                  </a:lnTo>
                  <a:lnTo>
                    <a:pt x="59208" y="357500"/>
                  </a:lnTo>
                  <a:lnTo>
                    <a:pt x="88098" y="303450"/>
                  </a:lnTo>
                  <a:lnTo>
                    <a:pt x="122147" y="252492"/>
                  </a:lnTo>
                  <a:lnTo>
                    <a:pt x="161028" y="205116"/>
                  </a:lnTo>
                  <a:lnTo>
                    <a:pt x="204364" y="161779"/>
                  </a:lnTo>
                  <a:lnTo>
                    <a:pt x="251740" y="122899"/>
                  </a:lnTo>
                  <a:lnTo>
                    <a:pt x="302698" y="88850"/>
                  </a:lnTo>
                  <a:lnTo>
                    <a:pt x="356749" y="59959"/>
                  </a:lnTo>
                  <a:lnTo>
                    <a:pt x="413371" y="36506"/>
                  </a:lnTo>
                  <a:lnTo>
                    <a:pt x="472019" y="18715"/>
                  </a:lnTo>
                  <a:lnTo>
                    <a:pt x="532128" y="6758"/>
                  </a:lnTo>
                  <a:lnTo>
                    <a:pt x="593120" y="751"/>
                  </a:lnTo>
                  <a:lnTo>
                    <a:pt x="623764" y="0"/>
                  </a:lnTo>
                  <a:lnTo>
                    <a:pt x="6344445" y="751"/>
                  </a:lnTo>
                  <a:lnTo>
                    <a:pt x="6405436" y="6758"/>
                  </a:lnTo>
                  <a:lnTo>
                    <a:pt x="6465546" y="18715"/>
                  </a:lnTo>
                  <a:lnTo>
                    <a:pt x="6524194" y="36506"/>
                  </a:lnTo>
                  <a:lnTo>
                    <a:pt x="6580816" y="59959"/>
                  </a:lnTo>
                  <a:lnTo>
                    <a:pt x="6634866" y="88850"/>
                  </a:lnTo>
                  <a:lnTo>
                    <a:pt x="6685825" y="122899"/>
                  </a:lnTo>
                  <a:lnTo>
                    <a:pt x="6733200" y="161779"/>
                  </a:lnTo>
                  <a:lnTo>
                    <a:pt x="6776537" y="205116"/>
                  </a:lnTo>
                  <a:lnTo>
                    <a:pt x="6815417" y="252492"/>
                  </a:lnTo>
                  <a:lnTo>
                    <a:pt x="6849466" y="303450"/>
                  </a:lnTo>
                  <a:lnTo>
                    <a:pt x="6878356" y="357500"/>
                  </a:lnTo>
                  <a:lnTo>
                    <a:pt x="6901810" y="414122"/>
                  </a:lnTo>
                  <a:lnTo>
                    <a:pt x="6919601" y="472771"/>
                  </a:lnTo>
                  <a:lnTo>
                    <a:pt x="6931558" y="532880"/>
                  </a:lnTo>
                  <a:lnTo>
                    <a:pt x="6937566" y="593872"/>
                  </a:lnTo>
                  <a:lnTo>
                    <a:pt x="6937566" y="655159"/>
                  </a:lnTo>
                  <a:lnTo>
                    <a:pt x="6931558" y="716151"/>
                  </a:lnTo>
                  <a:lnTo>
                    <a:pt x="6919601" y="776261"/>
                  </a:lnTo>
                  <a:lnTo>
                    <a:pt x="6901810" y="834909"/>
                  </a:lnTo>
                  <a:lnTo>
                    <a:pt x="6878356" y="891531"/>
                  </a:lnTo>
                  <a:lnTo>
                    <a:pt x="6849466" y="945581"/>
                  </a:lnTo>
                  <a:lnTo>
                    <a:pt x="6815417" y="996540"/>
                  </a:lnTo>
                  <a:lnTo>
                    <a:pt x="6776537" y="1043915"/>
                  </a:lnTo>
                  <a:lnTo>
                    <a:pt x="6733200" y="1087252"/>
                  </a:lnTo>
                  <a:lnTo>
                    <a:pt x="6685825" y="1126132"/>
                  </a:lnTo>
                  <a:lnTo>
                    <a:pt x="6634866" y="1160181"/>
                  </a:lnTo>
                  <a:lnTo>
                    <a:pt x="6580816" y="1189072"/>
                  </a:lnTo>
                  <a:lnTo>
                    <a:pt x="6524194" y="1212526"/>
                  </a:lnTo>
                  <a:lnTo>
                    <a:pt x="6465546" y="1230316"/>
                  </a:lnTo>
                  <a:lnTo>
                    <a:pt x="6405436" y="1242273"/>
                  </a:lnTo>
                  <a:lnTo>
                    <a:pt x="6344445" y="1248280"/>
                  </a:lnTo>
                  <a:lnTo>
                    <a:pt x="6313801" y="1249032"/>
                  </a:lnTo>
                  <a:close/>
                </a:path>
              </a:pathLst>
            </a:custGeom>
            <a:solidFill>
              <a:srgbClr val="0F13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801464" y="8935097"/>
              <a:ext cx="4648200" cy="1249045"/>
            </a:xfrm>
            <a:custGeom>
              <a:avLst/>
              <a:gdLst/>
              <a:ahLst/>
              <a:cxnLst/>
              <a:rect l="l" t="t" r="r" b="b"/>
              <a:pathLst>
                <a:path w="4648200" h="1249045">
                  <a:moveTo>
                    <a:pt x="4023908" y="1249032"/>
                  </a:moveTo>
                  <a:lnTo>
                    <a:pt x="593120" y="1248280"/>
                  </a:lnTo>
                  <a:lnTo>
                    <a:pt x="532128" y="1242273"/>
                  </a:lnTo>
                  <a:lnTo>
                    <a:pt x="472019" y="1230316"/>
                  </a:lnTo>
                  <a:lnTo>
                    <a:pt x="413371" y="1212526"/>
                  </a:lnTo>
                  <a:lnTo>
                    <a:pt x="356749" y="1189072"/>
                  </a:lnTo>
                  <a:lnTo>
                    <a:pt x="302698" y="1160181"/>
                  </a:lnTo>
                  <a:lnTo>
                    <a:pt x="251740" y="1126132"/>
                  </a:lnTo>
                  <a:lnTo>
                    <a:pt x="204364" y="1087252"/>
                  </a:lnTo>
                  <a:lnTo>
                    <a:pt x="161028" y="1043915"/>
                  </a:lnTo>
                  <a:lnTo>
                    <a:pt x="122147" y="996540"/>
                  </a:lnTo>
                  <a:lnTo>
                    <a:pt x="88098" y="945581"/>
                  </a:lnTo>
                  <a:lnTo>
                    <a:pt x="59208" y="891531"/>
                  </a:lnTo>
                  <a:lnTo>
                    <a:pt x="35754" y="834909"/>
                  </a:lnTo>
                  <a:lnTo>
                    <a:pt x="17963" y="776261"/>
                  </a:lnTo>
                  <a:lnTo>
                    <a:pt x="6007" y="716151"/>
                  </a:lnTo>
                  <a:lnTo>
                    <a:pt x="0" y="655159"/>
                  </a:lnTo>
                  <a:lnTo>
                    <a:pt x="0" y="593872"/>
                  </a:lnTo>
                  <a:lnTo>
                    <a:pt x="6007" y="532880"/>
                  </a:lnTo>
                  <a:lnTo>
                    <a:pt x="17963" y="472771"/>
                  </a:lnTo>
                  <a:lnTo>
                    <a:pt x="35754" y="414122"/>
                  </a:lnTo>
                  <a:lnTo>
                    <a:pt x="59208" y="357500"/>
                  </a:lnTo>
                  <a:lnTo>
                    <a:pt x="88098" y="303450"/>
                  </a:lnTo>
                  <a:lnTo>
                    <a:pt x="122147" y="252492"/>
                  </a:lnTo>
                  <a:lnTo>
                    <a:pt x="161028" y="205116"/>
                  </a:lnTo>
                  <a:lnTo>
                    <a:pt x="204364" y="161779"/>
                  </a:lnTo>
                  <a:lnTo>
                    <a:pt x="251740" y="122899"/>
                  </a:lnTo>
                  <a:lnTo>
                    <a:pt x="302698" y="88850"/>
                  </a:lnTo>
                  <a:lnTo>
                    <a:pt x="356749" y="59959"/>
                  </a:lnTo>
                  <a:lnTo>
                    <a:pt x="413371" y="36506"/>
                  </a:lnTo>
                  <a:lnTo>
                    <a:pt x="472019" y="18715"/>
                  </a:lnTo>
                  <a:lnTo>
                    <a:pt x="532128" y="6758"/>
                  </a:lnTo>
                  <a:lnTo>
                    <a:pt x="593120" y="751"/>
                  </a:lnTo>
                  <a:lnTo>
                    <a:pt x="623764" y="0"/>
                  </a:lnTo>
                  <a:lnTo>
                    <a:pt x="4054552" y="751"/>
                  </a:lnTo>
                  <a:lnTo>
                    <a:pt x="4115544" y="6758"/>
                  </a:lnTo>
                  <a:lnTo>
                    <a:pt x="4175653" y="18715"/>
                  </a:lnTo>
                  <a:lnTo>
                    <a:pt x="4234301" y="36506"/>
                  </a:lnTo>
                  <a:lnTo>
                    <a:pt x="4290923" y="59959"/>
                  </a:lnTo>
                  <a:lnTo>
                    <a:pt x="4344973" y="88850"/>
                  </a:lnTo>
                  <a:lnTo>
                    <a:pt x="4395931" y="122899"/>
                  </a:lnTo>
                  <a:lnTo>
                    <a:pt x="4443307" y="161779"/>
                  </a:lnTo>
                  <a:lnTo>
                    <a:pt x="4486644" y="205116"/>
                  </a:lnTo>
                  <a:lnTo>
                    <a:pt x="4525524" y="252492"/>
                  </a:lnTo>
                  <a:lnTo>
                    <a:pt x="4559573" y="303450"/>
                  </a:lnTo>
                  <a:lnTo>
                    <a:pt x="4588464" y="357500"/>
                  </a:lnTo>
                  <a:lnTo>
                    <a:pt x="4611917" y="414122"/>
                  </a:lnTo>
                  <a:lnTo>
                    <a:pt x="4629709" y="472771"/>
                  </a:lnTo>
                  <a:lnTo>
                    <a:pt x="4641665" y="532880"/>
                  </a:lnTo>
                  <a:lnTo>
                    <a:pt x="4647673" y="593872"/>
                  </a:lnTo>
                  <a:lnTo>
                    <a:pt x="4647673" y="655159"/>
                  </a:lnTo>
                  <a:lnTo>
                    <a:pt x="4641665" y="716151"/>
                  </a:lnTo>
                  <a:lnTo>
                    <a:pt x="4629709" y="776261"/>
                  </a:lnTo>
                  <a:lnTo>
                    <a:pt x="4611918" y="834909"/>
                  </a:lnTo>
                  <a:lnTo>
                    <a:pt x="4588464" y="891531"/>
                  </a:lnTo>
                  <a:lnTo>
                    <a:pt x="4559573" y="945581"/>
                  </a:lnTo>
                  <a:lnTo>
                    <a:pt x="4525524" y="996540"/>
                  </a:lnTo>
                  <a:lnTo>
                    <a:pt x="4486644" y="1043915"/>
                  </a:lnTo>
                  <a:lnTo>
                    <a:pt x="4443307" y="1087252"/>
                  </a:lnTo>
                  <a:lnTo>
                    <a:pt x="4395931" y="1126132"/>
                  </a:lnTo>
                  <a:lnTo>
                    <a:pt x="4344973" y="1160181"/>
                  </a:lnTo>
                  <a:lnTo>
                    <a:pt x="4290923" y="1189072"/>
                  </a:lnTo>
                  <a:lnTo>
                    <a:pt x="4234301" y="1212526"/>
                  </a:lnTo>
                  <a:lnTo>
                    <a:pt x="4175653" y="1230316"/>
                  </a:lnTo>
                  <a:lnTo>
                    <a:pt x="4115544" y="1242273"/>
                  </a:lnTo>
                  <a:lnTo>
                    <a:pt x="4054552" y="1248280"/>
                  </a:lnTo>
                  <a:lnTo>
                    <a:pt x="4023908" y="12490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4062" y="1493579"/>
            <a:ext cx="17002124" cy="776287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14956"/>
            <a:ext cx="18287999" cy="94583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876924"/>
            <a:ext cx="12335510" cy="7679690"/>
            <a:chOff x="0" y="1876924"/>
            <a:chExt cx="12335510" cy="76796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876924"/>
              <a:ext cx="7181849" cy="466724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9047" y="2260163"/>
              <a:ext cx="6095999" cy="729614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782387" y="1876924"/>
            <a:ext cx="5048249" cy="52292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5520" y="1576958"/>
            <a:ext cx="7572374" cy="71342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04487" y="1576958"/>
            <a:ext cx="5200649" cy="15525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04830" y="5390399"/>
            <a:ext cx="4286249" cy="30575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211821" y="3547471"/>
            <a:ext cx="4381500" cy="163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6320"/>
              </a:lnSpc>
              <a:spcBef>
                <a:spcPts val="100"/>
              </a:spcBef>
            </a:pPr>
            <a:r>
              <a:rPr dirty="0" sz="5400" spc="15">
                <a:latin typeface="Lucida Sans Unicode"/>
                <a:cs typeface="Lucida Sans Unicode"/>
              </a:rPr>
              <a:t>e</a:t>
            </a:r>
            <a:r>
              <a:rPr dirty="0" sz="5400" spc="-45">
                <a:latin typeface="Lucida Sans Unicode"/>
                <a:cs typeface="Lucida Sans Unicode"/>
              </a:rPr>
              <a:t>n</a:t>
            </a:r>
            <a:r>
              <a:rPr dirty="0" sz="5400" spc="-120">
                <a:latin typeface="Lucida Sans Unicode"/>
                <a:cs typeface="Lucida Sans Unicode"/>
              </a:rPr>
              <a:t>t</a:t>
            </a:r>
            <a:r>
              <a:rPr dirty="0" sz="5400" spc="-15">
                <a:latin typeface="Lucida Sans Unicode"/>
                <a:cs typeface="Lucida Sans Unicode"/>
              </a:rPr>
              <a:t>r</a:t>
            </a:r>
            <a:r>
              <a:rPr dirty="0" sz="5400" spc="-105">
                <a:latin typeface="Lucida Sans Unicode"/>
                <a:cs typeface="Lucida Sans Unicode"/>
              </a:rPr>
              <a:t>y</a:t>
            </a:r>
            <a:r>
              <a:rPr dirty="0" sz="5400" spc="-310">
                <a:latin typeface="Lucida Sans Unicode"/>
                <a:cs typeface="Lucida Sans Unicode"/>
              </a:rPr>
              <a:t> </a:t>
            </a:r>
            <a:r>
              <a:rPr dirty="0" sz="5400" spc="-95">
                <a:latin typeface="Lucida Sans Unicode"/>
                <a:cs typeface="Lucida Sans Unicode"/>
              </a:rPr>
              <a:t>p</a:t>
            </a:r>
            <a:r>
              <a:rPr dirty="0" sz="5400" spc="-65">
                <a:latin typeface="Lucida Sans Unicode"/>
                <a:cs typeface="Lucida Sans Unicode"/>
              </a:rPr>
              <a:t>o</a:t>
            </a:r>
            <a:r>
              <a:rPr dirty="0" sz="5400" spc="-204">
                <a:latin typeface="Lucida Sans Unicode"/>
                <a:cs typeface="Lucida Sans Unicode"/>
              </a:rPr>
              <a:t>i</a:t>
            </a:r>
            <a:r>
              <a:rPr dirty="0" sz="5400" spc="-45">
                <a:latin typeface="Lucida Sans Unicode"/>
                <a:cs typeface="Lucida Sans Unicode"/>
              </a:rPr>
              <a:t>n</a:t>
            </a:r>
            <a:r>
              <a:rPr dirty="0" sz="5400" spc="-114">
                <a:latin typeface="Lucida Sans Unicode"/>
                <a:cs typeface="Lucida Sans Unicode"/>
              </a:rPr>
              <a:t>t</a:t>
            </a:r>
            <a:r>
              <a:rPr dirty="0" sz="5400" spc="-310">
                <a:latin typeface="Lucida Sans Unicode"/>
                <a:cs typeface="Lucida Sans Unicode"/>
              </a:rPr>
              <a:t> </a:t>
            </a:r>
            <a:r>
              <a:rPr dirty="0" sz="5400" spc="-120">
                <a:latin typeface="Lucida Sans Unicode"/>
                <a:cs typeface="Lucida Sans Unicode"/>
              </a:rPr>
              <a:t>t</a:t>
            </a:r>
            <a:r>
              <a:rPr dirty="0" sz="5400" spc="-60">
                <a:latin typeface="Lucida Sans Unicode"/>
                <a:cs typeface="Lucida Sans Unicode"/>
              </a:rPr>
              <a:t>o</a:t>
            </a:r>
            <a:endParaRPr sz="5400">
              <a:latin typeface="Lucida Sans Unicode"/>
              <a:cs typeface="Lucida Sans Unicode"/>
            </a:endParaRPr>
          </a:p>
          <a:p>
            <a:pPr algn="ctr" marL="394970">
              <a:lnSpc>
                <a:spcPts val="6320"/>
              </a:lnSpc>
            </a:pPr>
            <a:r>
              <a:rPr dirty="0" sz="5400" spc="30" b="1">
                <a:latin typeface="Tahoma"/>
                <a:cs typeface="Tahoma"/>
              </a:rPr>
              <a:t>read</a:t>
            </a:r>
            <a:r>
              <a:rPr dirty="0" sz="5400" spc="-220" b="1">
                <a:latin typeface="Tahoma"/>
                <a:cs typeface="Tahoma"/>
              </a:rPr>
              <a:t> </a:t>
            </a:r>
            <a:r>
              <a:rPr dirty="0" sz="5400" spc="40" b="1">
                <a:latin typeface="Tahoma"/>
                <a:cs typeface="Tahoma"/>
              </a:rPr>
              <a:t>data</a:t>
            </a:r>
            <a:endParaRPr sz="5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9331" y="1295388"/>
            <a:ext cx="7486649" cy="71246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72805" y="1295388"/>
            <a:ext cx="5819775" cy="14382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13437" y="5143500"/>
            <a:ext cx="5819774" cy="36099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294332" y="3220084"/>
            <a:ext cx="4381500" cy="16383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6350"/>
              </a:lnSpc>
              <a:spcBef>
                <a:spcPts val="100"/>
              </a:spcBef>
            </a:pPr>
            <a:r>
              <a:rPr dirty="0" sz="5400" spc="15">
                <a:latin typeface="Lucida Sans Unicode"/>
                <a:cs typeface="Lucida Sans Unicode"/>
              </a:rPr>
              <a:t>e</a:t>
            </a:r>
            <a:r>
              <a:rPr dirty="0" sz="5400" spc="-45">
                <a:latin typeface="Lucida Sans Unicode"/>
                <a:cs typeface="Lucida Sans Unicode"/>
              </a:rPr>
              <a:t>n</a:t>
            </a:r>
            <a:r>
              <a:rPr dirty="0" sz="5400" spc="-120">
                <a:latin typeface="Lucida Sans Unicode"/>
                <a:cs typeface="Lucida Sans Unicode"/>
              </a:rPr>
              <a:t>t</a:t>
            </a:r>
            <a:r>
              <a:rPr dirty="0" sz="5400" spc="-15">
                <a:latin typeface="Lucida Sans Unicode"/>
                <a:cs typeface="Lucida Sans Unicode"/>
              </a:rPr>
              <a:t>r</a:t>
            </a:r>
            <a:r>
              <a:rPr dirty="0" sz="5400" spc="-105">
                <a:latin typeface="Lucida Sans Unicode"/>
                <a:cs typeface="Lucida Sans Unicode"/>
              </a:rPr>
              <a:t>y</a:t>
            </a:r>
            <a:r>
              <a:rPr dirty="0" sz="5400" spc="-310">
                <a:latin typeface="Lucida Sans Unicode"/>
                <a:cs typeface="Lucida Sans Unicode"/>
              </a:rPr>
              <a:t> </a:t>
            </a:r>
            <a:r>
              <a:rPr dirty="0" sz="5400" spc="-95">
                <a:latin typeface="Lucida Sans Unicode"/>
                <a:cs typeface="Lucida Sans Unicode"/>
              </a:rPr>
              <a:t>p</a:t>
            </a:r>
            <a:r>
              <a:rPr dirty="0" sz="5400" spc="-65">
                <a:latin typeface="Lucida Sans Unicode"/>
                <a:cs typeface="Lucida Sans Unicode"/>
              </a:rPr>
              <a:t>o</a:t>
            </a:r>
            <a:r>
              <a:rPr dirty="0" sz="5400" spc="-204">
                <a:latin typeface="Lucida Sans Unicode"/>
                <a:cs typeface="Lucida Sans Unicode"/>
              </a:rPr>
              <a:t>i</a:t>
            </a:r>
            <a:r>
              <a:rPr dirty="0" sz="5400" spc="-45">
                <a:latin typeface="Lucida Sans Unicode"/>
                <a:cs typeface="Lucida Sans Unicode"/>
              </a:rPr>
              <a:t>n</a:t>
            </a:r>
            <a:r>
              <a:rPr dirty="0" sz="5400" spc="-114">
                <a:latin typeface="Lucida Sans Unicode"/>
                <a:cs typeface="Lucida Sans Unicode"/>
              </a:rPr>
              <a:t>t</a:t>
            </a:r>
            <a:r>
              <a:rPr dirty="0" sz="5400" spc="-310">
                <a:latin typeface="Lucida Sans Unicode"/>
                <a:cs typeface="Lucida Sans Unicode"/>
              </a:rPr>
              <a:t> </a:t>
            </a:r>
            <a:r>
              <a:rPr dirty="0" sz="5400" spc="-120">
                <a:latin typeface="Lucida Sans Unicode"/>
                <a:cs typeface="Lucida Sans Unicode"/>
              </a:rPr>
              <a:t>t</a:t>
            </a:r>
            <a:r>
              <a:rPr dirty="0" sz="5400" spc="-60">
                <a:latin typeface="Lucida Sans Unicode"/>
                <a:cs typeface="Lucida Sans Unicode"/>
              </a:rPr>
              <a:t>o</a:t>
            </a:r>
            <a:endParaRPr sz="5400">
              <a:latin typeface="Lucida Sans Unicode"/>
              <a:cs typeface="Lucida Sans Unicode"/>
            </a:endParaRPr>
          </a:p>
          <a:p>
            <a:pPr algn="ctr">
              <a:lnSpc>
                <a:spcPts val="6350"/>
              </a:lnSpc>
            </a:pPr>
            <a:r>
              <a:rPr dirty="0" sz="5400" spc="-30" b="1">
                <a:latin typeface="Tahoma"/>
                <a:cs typeface="Tahoma"/>
              </a:rPr>
              <a:t>Write</a:t>
            </a:r>
            <a:r>
              <a:rPr dirty="0" sz="5400" spc="-220" b="1">
                <a:latin typeface="Tahoma"/>
                <a:cs typeface="Tahoma"/>
              </a:rPr>
              <a:t> </a:t>
            </a:r>
            <a:r>
              <a:rPr dirty="0" sz="5400" spc="40" b="1">
                <a:latin typeface="Tahoma"/>
                <a:cs typeface="Tahoma"/>
              </a:rPr>
              <a:t>data</a:t>
            </a:r>
            <a:endParaRPr sz="5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4350" y="1028700"/>
            <a:ext cx="17259300" cy="7886700"/>
            <a:chOff x="514350" y="1028700"/>
            <a:chExt cx="17259300" cy="7886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350" y="1028700"/>
              <a:ext cx="17259299" cy="78866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31174" y="3593270"/>
              <a:ext cx="7048499" cy="44767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667" y="1145905"/>
            <a:ext cx="18097500" cy="9121775"/>
            <a:chOff x="95667" y="1145905"/>
            <a:chExt cx="18097500" cy="91217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667" y="1828204"/>
              <a:ext cx="18097499" cy="843914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56247" y="1145905"/>
              <a:ext cx="2695574" cy="6953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62844" y="1145905"/>
              <a:ext cx="1943099" cy="6953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817989" y="1145905"/>
              <a:ext cx="2000249" cy="6857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49869" y="1208725"/>
            <a:ext cx="8038130" cy="85629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99424" y="43313"/>
            <a:ext cx="3081655" cy="17335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200" spc="250"/>
              <a:t>API</a:t>
            </a:r>
            <a:r>
              <a:rPr dirty="0" sz="11200" spc="70"/>
              <a:t> </a:t>
            </a:r>
            <a:r>
              <a:rPr dirty="0" sz="11200" spc="-1025"/>
              <a:t>?</a:t>
            </a:r>
            <a:endParaRPr sz="11200"/>
          </a:p>
        </p:txBody>
      </p:sp>
      <p:sp>
        <p:nvSpPr>
          <p:cNvPr id="4" name="object 4"/>
          <p:cNvSpPr txBox="1"/>
          <p:nvPr/>
        </p:nvSpPr>
        <p:spPr>
          <a:xfrm>
            <a:off x="1016000" y="2620717"/>
            <a:ext cx="9977755" cy="42411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110">
                <a:solidFill>
                  <a:srgbClr val="FFFFFF"/>
                </a:solidFill>
                <a:latin typeface="Lucida Sans Unicode"/>
                <a:cs typeface="Lucida Sans Unicode"/>
              </a:rPr>
              <a:t>API</a:t>
            </a:r>
            <a:r>
              <a:rPr dirty="0" sz="3400" spc="-1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00">
                <a:solidFill>
                  <a:srgbClr val="FFFFFF"/>
                </a:solidFill>
                <a:latin typeface="Lucida Sans Unicode"/>
                <a:cs typeface="Lucida Sans Unicode"/>
              </a:rPr>
              <a:t>Stands</a:t>
            </a:r>
            <a:r>
              <a:rPr dirty="0" sz="3400" spc="-1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35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sz="3400" spc="-1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65">
                <a:solidFill>
                  <a:srgbClr val="FFFFFF"/>
                </a:solidFill>
                <a:latin typeface="Lucida Sans Unicode"/>
                <a:cs typeface="Lucida Sans Unicode"/>
              </a:rPr>
              <a:t>(Application</a:t>
            </a:r>
            <a:r>
              <a:rPr dirty="0" sz="3400" spc="-1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45">
                <a:solidFill>
                  <a:srgbClr val="FFFFFF"/>
                </a:solidFill>
                <a:latin typeface="Lucida Sans Unicode"/>
                <a:cs typeface="Lucida Sans Unicode"/>
              </a:rPr>
              <a:t>Programming</a:t>
            </a:r>
            <a:r>
              <a:rPr dirty="0" sz="3400" spc="-1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25">
                <a:solidFill>
                  <a:srgbClr val="FFFFFF"/>
                </a:solidFill>
                <a:latin typeface="Lucida Sans Unicode"/>
                <a:cs typeface="Lucida Sans Unicode"/>
              </a:rPr>
              <a:t>interface)</a:t>
            </a:r>
            <a:endParaRPr sz="34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300">
              <a:latin typeface="Lucida Sans Unicode"/>
              <a:cs typeface="Lucida Sans Unicode"/>
            </a:endParaRPr>
          </a:p>
          <a:p>
            <a:pPr marL="12700" marR="886460">
              <a:lnSpc>
                <a:spcPct val="116199"/>
              </a:lnSpc>
            </a:pPr>
            <a:r>
              <a:rPr dirty="0" sz="3000" spc="-180">
                <a:solidFill>
                  <a:srgbClr val="FFFFFF"/>
                </a:solidFill>
                <a:latin typeface="Lucida Sans Unicode"/>
                <a:cs typeface="Lucida Sans Unicode"/>
              </a:rPr>
              <a:t>An </a:t>
            </a:r>
            <a:r>
              <a:rPr dirty="0" sz="3000" spc="-140">
                <a:solidFill>
                  <a:srgbClr val="FFFFFF"/>
                </a:solidFill>
                <a:latin typeface="Lucida Sans Unicode"/>
                <a:cs typeface="Lucida Sans Unicode"/>
              </a:rPr>
              <a:t>Application </a:t>
            </a:r>
            <a:r>
              <a:rPr dirty="0" sz="3000" spc="-120">
                <a:solidFill>
                  <a:srgbClr val="FFFFFF"/>
                </a:solidFill>
                <a:latin typeface="Lucida Sans Unicode"/>
                <a:cs typeface="Lucida Sans Unicode"/>
              </a:rPr>
              <a:t>program </a:t>
            </a:r>
            <a:r>
              <a:rPr dirty="0" sz="3000" spc="-100">
                <a:solidFill>
                  <a:srgbClr val="FFFFFF"/>
                </a:solidFill>
                <a:latin typeface="Lucida Sans Unicode"/>
                <a:cs typeface="Lucida Sans Unicode"/>
              </a:rPr>
              <a:t>interface that </a:t>
            </a:r>
            <a:r>
              <a:rPr dirty="0" sz="3000" spc="-110">
                <a:solidFill>
                  <a:srgbClr val="FFFFFF"/>
                </a:solidFill>
                <a:latin typeface="Lucida Sans Unicode"/>
                <a:cs typeface="Lucida Sans Unicode"/>
              </a:rPr>
              <a:t>provides </a:t>
            </a:r>
            <a:r>
              <a:rPr dirty="0" sz="30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90">
                <a:solidFill>
                  <a:srgbClr val="FFFFFF"/>
                </a:solidFill>
                <a:latin typeface="Lucida Sans Unicode"/>
                <a:cs typeface="Lucida Sans Unicode"/>
              </a:rPr>
              <a:t>developer</a:t>
            </a:r>
            <a:r>
              <a:rPr dirty="0" sz="3000" spc="-1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35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dirty="0" sz="3000" spc="-1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20">
                <a:solidFill>
                  <a:srgbClr val="FFFFFF"/>
                </a:solidFill>
                <a:latin typeface="Lucida Sans Unicode"/>
                <a:cs typeface="Lucida Sans Unicode"/>
              </a:rPr>
              <a:t>programmatic</a:t>
            </a:r>
            <a:r>
              <a:rPr dirty="0" sz="3000" spc="-1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00">
                <a:solidFill>
                  <a:srgbClr val="FFFFFF"/>
                </a:solidFill>
                <a:latin typeface="Lucida Sans Unicode"/>
                <a:cs typeface="Lucida Sans Unicode"/>
              </a:rPr>
              <a:t>access</a:t>
            </a:r>
            <a:r>
              <a:rPr dirty="0" sz="3000" spc="-1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0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3000" spc="-1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6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000" spc="-1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95">
                <a:solidFill>
                  <a:srgbClr val="FFFFFF"/>
                </a:solidFill>
                <a:latin typeface="Lucida Sans Unicode"/>
                <a:cs typeface="Lucida Sans Unicode"/>
              </a:rPr>
              <a:t>proprietary </a:t>
            </a:r>
            <a:r>
              <a:rPr dirty="0" sz="3000" spc="-9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05">
                <a:solidFill>
                  <a:srgbClr val="FFFFFF"/>
                </a:solidFill>
                <a:latin typeface="Lucida Sans Unicode"/>
                <a:cs typeface="Lucida Sans Unicode"/>
              </a:rPr>
              <a:t>software</a:t>
            </a:r>
            <a:r>
              <a:rPr dirty="0" sz="3000" spc="-1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30">
                <a:solidFill>
                  <a:srgbClr val="FFFFFF"/>
                </a:solidFill>
                <a:latin typeface="Lucida Sans Unicode"/>
                <a:cs typeface="Lucida Sans Unicode"/>
              </a:rPr>
              <a:t>application.</a:t>
            </a:r>
            <a:r>
              <a:rPr dirty="0" sz="3000" spc="-1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26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000" spc="-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05">
                <a:solidFill>
                  <a:srgbClr val="FFFFFF"/>
                </a:solidFill>
                <a:latin typeface="Lucida Sans Unicode"/>
                <a:cs typeface="Lucida Sans Unicode"/>
              </a:rPr>
              <a:t>software</a:t>
            </a:r>
            <a:r>
              <a:rPr dirty="0" sz="3000" spc="-1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05">
                <a:solidFill>
                  <a:srgbClr val="FFFFFF"/>
                </a:solidFill>
                <a:latin typeface="Lucida Sans Unicode"/>
                <a:cs typeface="Lucida Sans Unicode"/>
              </a:rPr>
              <a:t>intermediary</a:t>
            </a:r>
            <a:r>
              <a:rPr dirty="0" sz="3000" spc="-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00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endParaRPr sz="3000">
              <a:latin typeface="Lucida Sans Unicode"/>
              <a:cs typeface="Lucida Sans Unicode"/>
            </a:endParaRPr>
          </a:p>
          <a:p>
            <a:pPr marL="12700" marR="5080">
              <a:lnSpc>
                <a:spcPct val="116199"/>
              </a:lnSpc>
            </a:pPr>
            <a:r>
              <a:rPr dirty="0" sz="3000" spc="-135">
                <a:solidFill>
                  <a:srgbClr val="FFFFFF"/>
                </a:solidFill>
                <a:latin typeface="Lucida Sans Unicode"/>
                <a:cs typeface="Lucida Sans Unicode"/>
              </a:rPr>
              <a:t>makes</a:t>
            </a:r>
            <a:r>
              <a:rPr dirty="0" sz="3000" spc="-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55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dirty="0" sz="3000" spc="-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20">
                <a:solidFill>
                  <a:srgbClr val="FFFFFF"/>
                </a:solidFill>
                <a:latin typeface="Lucida Sans Unicode"/>
                <a:cs typeface="Lucida Sans Unicode"/>
              </a:rPr>
              <a:t>possible</a:t>
            </a:r>
            <a:r>
              <a:rPr dirty="0" sz="3000" spc="-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14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sz="3000" spc="-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20">
                <a:solidFill>
                  <a:srgbClr val="FFFFFF"/>
                </a:solidFill>
                <a:latin typeface="Lucida Sans Unicode"/>
                <a:cs typeface="Lucida Sans Unicode"/>
              </a:rPr>
              <a:t>application</a:t>
            </a:r>
            <a:r>
              <a:rPr dirty="0" sz="3000" spc="-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20">
                <a:solidFill>
                  <a:srgbClr val="FFFFFF"/>
                </a:solidFill>
                <a:latin typeface="Lucida Sans Unicode"/>
                <a:cs typeface="Lucida Sans Unicode"/>
              </a:rPr>
              <a:t>programs</a:t>
            </a:r>
            <a:r>
              <a:rPr dirty="0" sz="3000" spc="-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0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3000" spc="-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00">
                <a:solidFill>
                  <a:srgbClr val="FFFFFF"/>
                </a:solidFill>
                <a:latin typeface="Lucida Sans Unicode"/>
                <a:cs typeface="Lucida Sans Unicode"/>
              </a:rPr>
              <a:t>interact</a:t>
            </a:r>
            <a:r>
              <a:rPr dirty="0" sz="3000" spc="-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35">
                <a:solidFill>
                  <a:srgbClr val="FFFFFF"/>
                </a:solidFill>
                <a:latin typeface="Lucida Sans Unicode"/>
                <a:cs typeface="Lucida Sans Unicode"/>
              </a:rPr>
              <a:t>with </a:t>
            </a:r>
            <a:r>
              <a:rPr dirty="0" sz="3000" spc="-9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000" spc="-7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000" spc="-114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3000" spc="-9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3000" spc="-1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8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3000" spc="-114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3000" spc="-95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3000" spc="-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000" spc="-6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3000" spc="-1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7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000" spc="-9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3000" spc="-10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3000" spc="-1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3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3000" spc="-95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3000" spc="-7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000" spc="-6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3000" spc="-2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000" spc="-1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05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3000" spc="-7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000" spc="-114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3000" spc="-6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endParaRPr sz="3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88253" y="785364"/>
            <a:ext cx="10315574" cy="61912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90649" y="6529641"/>
            <a:ext cx="152400" cy="1523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90649" y="7129716"/>
            <a:ext cx="152400" cy="1523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90649" y="8329866"/>
            <a:ext cx="152400" cy="1523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748829" y="6231687"/>
            <a:ext cx="15060294" cy="242570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3400" spc="-120">
                <a:solidFill>
                  <a:srgbClr val="FFFFFF"/>
                </a:solidFill>
                <a:latin typeface="Lucida Sans Unicode"/>
                <a:cs typeface="Lucida Sans Unicode"/>
              </a:rPr>
              <a:t>REST</a:t>
            </a:r>
            <a:r>
              <a:rPr dirty="0" sz="3400" spc="-1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90">
                <a:solidFill>
                  <a:srgbClr val="FFFFFF"/>
                </a:solidFill>
                <a:latin typeface="Lucida Sans Unicode"/>
                <a:cs typeface="Lucida Sans Unicode"/>
              </a:rPr>
              <a:t>is </a:t>
            </a:r>
            <a:r>
              <a:rPr dirty="0" sz="3400" spc="-10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dirty="0" sz="3400" spc="-1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55">
                <a:solidFill>
                  <a:srgbClr val="FFFFFF"/>
                </a:solidFill>
                <a:latin typeface="Lucida Sans Unicode"/>
                <a:cs typeface="Lucida Sans Unicode"/>
              </a:rPr>
              <a:t>API(Application</a:t>
            </a:r>
            <a:r>
              <a:rPr dirty="0" sz="3400" spc="-1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50">
                <a:solidFill>
                  <a:srgbClr val="FFFFFF"/>
                </a:solidFill>
                <a:latin typeface="Lucida Sans Unicode"/>
                <a:cs typeface="Lucida Sans Unicode"/>
              </a:rPr>
              <a:t>Programming</a:t>
            </a:r>
            <a:r>
              <a:rPr dirty="0" sz="3400" spc="-1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30">
                <a:solidFill>
                  <a:srgbClr val="FFFFFF"/>
                </a:solidFill>
                <a:latin typeface="Lucida Sans Unicode"/>
                <a:cs typeface="Lucida Sans Unicode"/>
              </a:rPr>
              <a:t>interface)</a:t>
            </a:r>
            <a:r>
              <a:rPr dirty="0" sz="3400" spc="-1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70">
                <a:solidFill>
                  <a:srgbClr val="FFFFFF"/>
                </a:solidFill>
                <a:latin typeface="Lucida Sans Unicode"/>
                <a:cs typeface="Lucida Sans Unicode"/>
              </a:rPr>
              <a:t>design</a:t>
            </a:r>
            <a:r>
              <a:rPr dirty="0" sz="3400" spc="-1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10">
                <a:solidFill>
                  <a:srgbClr val="FFFFFF"/>
                </a:solidFill>
                <a:latin typeface="Lucida Sans Unicode"/>
                <a:cs typeface="Lucida Sans Unicode"/>
              </a:rPr>
              <a:t>architecture</a:t>
            </a:r>
            <a:endParaRPr sz="3400">
              <a:latin typeface="Lucida Sans Unicode"/>
              <a:cs typeface="Lucida Sans Unicode"/>
            </a:endParaRPr>
          </a:p>
          <a:p>
            <a:pPr marL="12700" marR="5080">
              <a:lnSpc>
                <a:spcPct val="115799"/>
              </a:lnSpc>
            </a:pPr>
            <a:r>
              <a:rPr dirty="0" sz="3400" spc="-135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dirty="0" sz="3400" spc="-1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14">
                <a:solidFill>
                  <a:srgbClr val="FFFFFF"/>
                </a:solidFill>
                <a:latin typeface="Lucida Sans Unicode"/>
                <a:cs typeface="Lucida Sans Unicode"/>
              </a:rPr>
              <a:t>uses</a:t>
            </a:r>
            <a:r>
              <a:rPr dirty="0" sz="34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80">
                <a:solidFill>
                  <a:srgbClr val="FFFFFF"/>
                </a:solidFill>
                <a:latin typeface="Lucida Sans Unicode"/>
                <a:cs typeface="Lucida Sans Unicode"/>
              </a:rPr>
              <a:t>HTTP</a:t>
            </a:r>
            <a:r>
              <a:rPr dirty="0" sz="3400" spc="-1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2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3400" spc="-1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75">
                <a:solidFill>
                  <a:srgbClr val="FFFFFF"/>
                </a:solidFill>
                <a:latin typeface="Lucida Sans Unicode"/>
                <a:cs typeface="Lucida Sans Unicode"/>
              </a:rPr>
              <a:t>get</a:t>
            </a:r>
            <a:r>
              <a:rPr dirty="0" sz="34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10">
                <a:solidFill>
                  <a:srgbClr val="FFFFFF"/>
                </a:solidFill>
                <a:latin typeface="Lucida Sans Unicode"/>
                <a:cs typeface="Lucida Sans Unicode"/>
              </a:rPr>
              <a:t>data</a:t>
            </a:r>
            <a:r>
              <a:rPr dirty="0" sz="3400" spc="-1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1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34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20">
                <a:solidFill>
                  <a:srgbClr val="FFFFFF"/>
                </a:solidFill>
                <a:latin typeface="Lucida Sans Unicode"/>
                <a:cs typeface="Lucida Sans Unicode"/>
              </a:rPr>
              <a:t>perform</a:t>
            </a:r>
            <a:r>
              <a:rPr dirty="0" sz="3400" spc="-1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40">
                <a:solidFill>
                  <a:srgbClr val="FFFFFF"/>
                </a:solidFill>
                <a:latin typeface="Lucida Sans Unicode"/>
                <a:cs typeface="Lucida Sans Unicode"/>
              </a:rPr>
              <a:t>various</a:t>
            </a:r>
            <a:r>
              <a:rPr dirty="0" sz="34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20">
                <a:solidFill>
                  <a:srgbClr val="FFFFFF"/>
                </a:solidFill>
                <a:latin typeface="Lucida Sans Unicode"/>
                <a:cs typeface="Lucida Sans Unicode"/>
              </a:rPr>
              <a:t>operations</a:t>
            </a:r>
            <a:r>
              <a:rPr dirty="0" sz="3400" spc="-1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45">
                <a:solidFill>
                  <a:srgbClr val="FFFFFF"/>
                </a:solidFill>
                <a:latin typeface="Lucida Sans Unicode"/>
                <a:cs typeface="Lucida Sans Unicode"/>
              </a:rPr>
              <a:t>(POST,</a:t>
            </a:r>
            <a:r>
              <a:rPr dirty="0" sz="34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80">
                <a:solidFill>
                  <a:srgbClr val="FFFFFF"/>
                </a:solidFill>
                <a:latin typeface="Lucida Sans Unicode"/>
                <a:cs typeface="Lucida Sans Unicode"/>
              </a:rPr>
              <a:t>GET,</a:t>
            </a:r>
            <a:r>
              <a:rPr dirty="0" sz="3400" spc="-1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40">
                <a:solidFill>
                  <a:srgbClr val="FFFFFF"/>
                </a:solidFill>
                <a:latin typeface="Lucida Sans Unicode"/>
                <a:cs typeface="Lucida Sans Unicode"/>
              </a:rPr>
              <a:t>PUT,</a:t>
            </a:r>
            <a:r>
              <a:rPr dirty="0" sz="34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1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dirty="0" sz="3400" spc="-10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05">
                <a:solidFill>
                  <a:srgbClr val="FFFFFF"/>
                </a:solidFill>
                <a:latin typeface="Lucida Sans Unicode"/>
                <a:cs typeface="Lucida Sans Unicode"/>
              </a:rPr>
              <a:t>DELETE)</a:t>
            </a:r>
            <a:endParaRPr sz="3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z="3400" spc="-135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dirty="0" sz="3400" spc="-1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14">
                <a:solidFill>
                  <a:srgbClr val="FFFFFF"/>
                </a:solidFill>
                <a:latin typeface="Lucida Sans Unicode"/>
                <a:cs typeface="Lucida Sans Unicode"/>
              </a:rPr>
              <a:t>uses</a:t>
            </a:r>
            <a:r>
              <a:rPr dirty="0" sz="3400" spc="-1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85">
                <a:solidFill>
                  <a:srgbClr val="FFFFFF"/>
                </a:solidFill>
                <a:latin typeface="Lucida Sans Unicode"/>
                <a:cs typeface="Lucida Sans Unicode"/>
              </a:rPr>
              <a:t>JSON</a:t>
            </a:r>
            <a:r>
              <a:rPr dirty="0" sz="3400" spc="-1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80">
                <a:solidFill>
                  <a:srgbClr val="FFFFFF"/>
                </a:solidFill>
                <a:latin typeface="Lucida Sans Unicode"/>
                <a:cs typeface="Lucida Sans Unicode"/>
              </a:rPr>
              <a:t>format,allowing</a:t>
            </a:r>
            <a:r>
              <a:rPr dirty="0" sz="3400" spc="-1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95">
                <a:solidFill>
                  <a:srgbClr val="FFFFFF"/>
                </a:solidFill>
                <a:latin typeface="Lucida Sans Unicode"/>
                <a:cs typeface="Lucida Sans Unicode"/>
              </a:rPr>
              <a:t>better</a:t>
            </a:r>
            <a:r>
              <a:rPr dirty="0" sz="3400" spc="-1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1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3400" spc="-1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25">
                <a:solidFill>
                  <a:srgbClr val="FFFFFF"/>
                </a:solidFill>
                <a:latin typeface="Lucida Sans Unicode"/>
                <a:cs typeface="Lucida Sans Unicode"/>
              </a:rPr>
              <a:t>faster</a:t>
            </a:r>
            <a:r>
              <a:rPr dirty="0" sz="3400" spc="-1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60">
                <a:solidFill>
                  <a:srgbClr val="FFFFFF"/>
                </a:solidFill>
                <a:latin typeface="Lucida Sans Unicode"/>
                <a:cs typeface="Lucida Sans Unicode"/>
              </a:rPr>
              <a:t>parsing</a:t>
            </a:r>
            <a:r>
              <a:rPr dirty="0" sz="3400" spc="-1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7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3400" spc="-1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10">
                <a:solidFill>
                  <a:srgbClr val="FFFFFF"/>
                </a:solidFill>
                <a:latin typeface="Lucida Sans Unicode"/>
                <a:cs typeface="Lucida Sans Unicode"/>
              </a:rPr>
              <a:t>data</a:t>
            </a:r>
            <a:endParaRPr sz="34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39409" y="735658"/>
            <a:ext cx="6142990" cy="3138805"/>
          </a:xfrm>
          <a:prstGeom prst="rect"/>
        </p:spPr>
        <p:txBody>
          <a:bodyPr wrap="square" lIns="0" tIns="1974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dirty="0" spc="-260"/>
              <a:t>What</a:t>
            </a:r>
            <a:r>
              <a:rPr dirty="0" spc="80"/>
              <a:t> </a:t>
            </a:r>
            <a:r>
              <a:rPr dirty="0" spc="-445"/>
              <a:t>is</a:t>
            </a:r>
          </a:p>
          <a:p>
            <a:pPr marL="33655">
              <a:lnSpc>
                <a:spcPct val="100000"/>
              </a:lnSpc>
              <a:spcBef>
                <a:spcPts val="1460"/>
              </a:spcBef>
            </a:pPr>
            <a:r>
              <a:rPr dirty="0" spc="480">
                <a:latin typeface="Lucida Sans Unicode"/>
                <a:cs typeface="Lucida Sans Unicode"/>
              </a:rPr>
              <a:t>{</a:t>
            </a:r>
            <a:r>
              <a:rPr dirty="0" spc="-550">
                <a:latin typeface="Lucida Sans Unicode"/>
                <a:cs typeface="Lucida Sans Unicode"/>
              </a:rPr>
              <a:t> </a:t>
            </a:r>
            <a:r>
              <a:rPr dirty="0" spc="-155">
                <a:solidFill>
                  <a:srgbClr val="37B5FF"/>
                </a:solidFill>
                <a:latin typeface="Lucida Sans Unicode"/>
                <a:cs typeface="Lucida Sans Unicode"/>
              </a:rPr>
              <a:t>REST:API</a:t>
            </a:r>
            <a:r>
              <a:rPr dirty="0" spc="-555">
                <a:solidFill>
                  <a:srgbClr val="37B5FF"/>
                </a:solidFill>
                <a:latin typeface="Lucida Sans Unicode"/>
                <a:cs typeface="Lucida Sans Unicode"/>
              </a:rPr>
              <a:t> </a:t>
            </a:r>
            <a:r>
              <a:rPr dirty="0" spc="480">
                <a:latin typeface="Lucida Sans Unicode"/>
                <a:cs typeface="Lucida Sans Unicode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1336" y="5562129"/>
            <a:ext cx="3695699" cy="36956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43128" y="5562129"/>
            <a:ext cx="3438524" cy="34385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85"/>
              <a:t>There</a:t>
            </a:r>
            <a:r>
              <a:rPr dirty="0" spc="120"/>
              <a:t> </a:t>
            </a:r>
            <a:r>
              <a:rPr dirty="0" spc="-585"/>
              <a:t>are</a:t>
            </a:r>
            <a:r>
              <a:rPr dirty="0" spc="120"/>
              <a:t> </a:t>
            </a:r>
            <a:r>
              <a:rPr dirty="0" spc="-645"/>
              <a:t>some</a:t>
            </a:r>
            <a:r>
              <a:rPr dirty="0" spc="120"/>
              <a:t> </a:t>
            </a:r>
            <a:r>
              <a:rPr dirty="0" spc="-500"/>
              <a:t>disadvantages</a:t>
            </a:r>
            <a:r>
              <a:rPr dirty="0" spc="120"/>
              <a:t> </a:t>
            </a:r>
            <a:r>
              <a:rPr dirty="0" spc="-215"/>
              <a:t>of</a:t>
            </a:r>
            <a:r>
              <a:rPr dirty="0" spc="120"/>
              <a:t> </a:t>
            </a:r>
            <a:r>
              <a:rPr dirty="0" spc="140"/>
              <a:t>REST</a:t>
            </a: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2543" y="2542014"/>
            <a:ext cx="152400" cy="1523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2543" y="3142089"/>
            <a:ext cx="152400" cy="1523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2543" y="3742163"/>
            <a:ext cx="152400" cy="1523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16000" y="2244192"/>
            <a:ext cx="15521305" cy="313055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178435">
              <a:lnSpc>
                <a:spcPct val="100000"/>
              </a:lnSpc>
              <a:spcBef>
                <a:spcPts val="745"/>
              </a:spcBef>
            </a:pPr>
            <a:r>
              <a:rPr dirty="0" sz="3400" spc="-130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dirty="0" sz="3400" spc="-1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20">
                <a:solidFill>
                  <a:srgbClr val="FFFFFF"/>
                </a:solidFill>
                <a:latin typeface="Lucida Sans Unicode"/>
                <a:cs typeface="Lucida Sans Unicode"/>
              </a:rPr>
              <a:t>fetches</a:t>
            </a:r>
            <a:r>
              <a:rPr dirty="0" sz="3400" spc="-1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70">
                <a:solidFill>
                  <a:srgbClr val="FFFFFF"/>
                </a:solidFill>
                <a:latin typeface="Lucida Sans Unicode"/>
                <a:cs typeface="Lucida Sans Unicode"/>
              </a:rPr>
              <a:t>all</a:t>
            </a:r>
            <a:r>
              <a:rPr dirty="0" sz="3400" spc="-1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55">
                <a:solidFill>
                  <a:srgbClr val="FFFFFF"/>
                </a:solidFill>
                <a:latin typeface="Lucida Sans Unicode"/>
                <a:cs typeface="Lucida Sans Unicode"/>
              </a:rPr>
              <a:t>data,</a:t>
            </a:r>
            <a:r>
              <a:rPr dirty="0" sz="3400" spc="-1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95">
                <a:solidFill>
                  <a:srgbClr val="FFFFFF"/>
                </a:solidFill>
                <a:latin typeface="Lucida Sans Unicode"/>
                <a:cs typeface="Lucida Sans Unicode"/>
              </a:rPr>
              <a:t>whether</a:t>
            </a:r>
            <a:r>
              <a:rPr dirty="0" sz="3400" spc="-1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00">
                <a:solidFill>
                  <a:srgbClr val="FFFFFF"/>
                </a:solidFill>
                <a:latin typeface="Lucida Sans Unicode"/>
                <a:cs typeface="Lucida Sans Unicode"/>
              </a:rPr>
              <a:t>required</a:t>
            </a:r>
            <a:r>
              <a:rPr dirty="0" sz="3400" spc="-1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85">
                <a:solidFill>
                  <a:srgbClr val="FFFFFF"/>
                </a:solidFill>
                <a:latin typeface="Lucida Sans Unicode"/>
                <a:cs typeface="Lucida Sans Unicode"/>
              </a:rPr>
              <a:t>or</a:t>
            </a:r>
            <a:r>
              <a:rPr dirty="0" sz="3400" spc="-1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14">
                <a:solidFill>
                  <a:srgbClr val="FFFFFF"/>
                </a:solidFill>
                <a:latin typeface="Lucida Sans Unicode"/>
                <a:cs typeface="Lucida Sans Unicode"/>
              </a:rPr>
              <a:t>not</a:t>
            </a:r>
            <a:r>
              <a:rPr dirty="0" sz="3400" spc="-1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204">
                <a:solidFill>
                  <a:srgbClr val="FFFFFF"/>
                </a:solidFill>
                <a:latin typeface="Lucida Sans Unicode"/>
                <a:cs typeface="Lucida Sans Unicode"/>
              </a:rPr>
              <a:t>(“over-fetching”)</a:t>
            </a:r>
            <a:endParaRPr sz="3400">
              <a:latin typeface="Lucida Sans Unicode"/>
              <a:cs typeface="Lucida Sans Unicode"/>
            </a:endParaRPr>
          </a:p>
          <a:p>
            <a:pPr marL="178435">
              <a:lnSpc>
                <a:spcPct val="100000"/>
              </a:lnSpc>
              <a:spcBef>
                <a:spcPts val="645"/>
              </a:spcBef>
            </a:pPr>
            <a:r>
              <a:rPr dirty="0" sz="3400" spc="-130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dirty="0" sz="3400" spc="-1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60">
                <a:solidFill>
                  <a:srgbClr val="FFFFFF"/>
                </a:solidFill>
                <a:latin typeface="Lucida Sans Unicode"/>
                <a:cs typeface="Lucida Sans Unicode"/>
              </a:rPr>
              <a:t>makes</a:t>
            </a:r>
            <a:r>
              <a:rPr dirty="0" sz="3400" spc="-1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55">
                <a:solidFill>
                  <a:srgbClr val="FFFFFF"/>
                </a:solidFill>
                <a:latin typeface="Lucida Sans Unicode"/>
                <a:cs typeface="Lucida Sans Unicode"/>
              </a:rPr>
              <a:t>multiple</a:t>
            </a:r>
            <a:r>
              <a:rPr dirty="0" sz="3400" spc="-1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40">
                <a:solidFill>
                  <a:srgbClr val="FFFFFF"/>
                </a:solidFill>
                <a:latin typeface="Lucida Sans Unicode"/>
                <a:cs typeface="Lucida Sans Unicode"/>
              </a:rPr>
              <a:t>network</a:t>
            </a:r>
            <a:r>
              <a:rPr dirty="0" sz="34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05">
                <a:solidFill>
                  <a:srgbClr val="FFFFFF"/>
                </a:solidFill>
                <a:latin typeface="Lucida Sans Unicode"/>
                <a:cs typeface="Lucida Sans Unicode"/>
              </a:rPr>
              <a:t>requests</a:t>
            </a:r>
            <a:r>
              <a:rPr dirty="0" sz="3400" spc="-1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14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3400" spc="-1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75">
                <a:solidFill>
                  <a:srgbClr val="FFFFFF"/>
                </a:solidFill>
                <a:latin typeface="Lucida Sans Unicode"/>
                <a:cs typeface="Lucida Sans Unicode"/>
              </a:rPr>
              <a:t>get</a:t>
            </a:r>
            <a:r>
              <a:rPr dirty="0" sz="3400" spc="-1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55">
                <a:solidFill>
                  <a:srgbClr val="FFFFFF"/>
                </a:solidFill>
                <a:latin typeface="Lucida Sans Unicode"/>
                <a:cs typeface="Lucida Sans Unicode"/>
              </a:rPr>
              <a:t>multiple</a:t>
            </a:r>
            <a:r>
              <a:rPr dirty="0" sz="34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14">
                <a:solidFill>
                  <a:srgbClr val="FFFFFF"/>
                </a:solidFill>
                <a:latin typeface="Lucida Sans Unicode"/>
                <a:cs typeface="Lucida Sans Unicode"/>
              </a:rPr>
              <a:t>resources.</a:t>
            </a:r>
            <a:endParaRPr sz="3400">
              <a:latin typeface="Lucida Sans Unicode"/>
              <a:cs typeface="Lucida Sans Unicode"/>
            </a:endParaRPr>
          </a:p>
          <a:p>
            <a:pPr marL="178435">
              <a:lnSpc>
                <a:spcPct val="100000"/>
              </a:lnSpc>
              <a:spcBef>
                <a:spcPts val="645"/>
              </a:spcBef>
            </a:pPr>
            <a:r>
              <a:rPr dirty="0" sz="3400" spc="-114">
                <a:solidFill>
                  <a:srgbClr val="FFFFFF"/>
                </a:solidFill>
                <a:latin typeface="Lucida Sans Unicode"/>
                <a:cs typeface="Lucida Sans Unicode"/>
              </a:rPr>
              <a:t>Sometimes</a:t>
            </a:r>
            <a:r>
              <a:rPr dirty="0" sz="3400" spc="-1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00">
                <a:solidFill>
                  <a:srgbClr val="FFFFFF"/>
                </a:solidFill>
                <a:latin typeface="Lucida Sans Unicode"/>
                <a:cs typeface="Lucida Sans Unicode"/>
              </a:rPr>
              <a:t>resources</a:t>
            </a:r>
            <a:r>
              <a:rPr dirty="0" sz="3400" spc="-1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65">
                <a:solidFill>
                  <a:srgbClr val="FFFFFF"/>
                </a:solidFill>
                <a:latin typeface="Lucida Sans Unicode"/>
                <a:cs typeface="Lucida Sans Unicode"/>
              </a:rPr>
              <a:t>are</a:t>
            </a:r>
            <a:r>
              <a:rPr dirty="0" sz="3400" spc="-1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20">
                <a:solidFill>
                  <a:srgbClr val="FFFFFF"/>
                </a:solidFill>
                <a:latin typeface="Lucida Sans Unicode"/>
                <a:cs typeface="Lucida Sans Unicode"/>
              </a:rPr>
              <a:t>dependent,</a:t>
            </a:r>
            <a:r>
              <a:rPr dirty="0" sz="3400" spc="-1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50">
                <a:solidFill>
                  <a:srgbClr val="FFFFFF"/>
                </a:solidFill>
                <a:latin typeface="Lucida Sans Unicode"/>
                <a:cs typeface="Lucida Sans Unicode"/>
              </a:rPr>
              <a:t>which</a:t>
            </a:r>
            <a:r>
              <a:rPr dirty="0" sz="3400" spc="-1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10">
                <a:solidFill>
                  <a:srgbClr val="FFFFFF"/>
                </a:solidFill>
                <a:latin typeface="Lucida Sans Unicode"/>
                <a:cs typeface="Lucida Sans Unicode"/>
              </a:rPr>
              <a:t>causes</a:t>
            </a:r>
            <a:r>
              <a:rPr dirty="0" sz="3400" spc="-1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40">
                <a:solidFill>
                  <a:srgbClr val="FFFFFF"/>
                </a:solidFill>
                <a:latin typeface="Lucida Sans Unicode"/>
                <a:cs typeface="Lucida Sans Unicode"/>
              </a:rPr>
              <a:t>waterfall</a:t>
            </a:r>
            <a:r>
              <a:rPr dirty="0" sz="3400" spc="-1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40">
                <a:solidFill>
                  <a:srgbClr val="FFFFFF"/>
                </a:solidFill>
                <a:latin typeface="Lucida Sans Unicode"/>
                <a:cs typeface="Lucida Sans Unicode"/>
              </a:rPr>
              <a:t>network</a:t>
            </a:r>
            <a:r>
              <a:rPr dirty="0" sz="3400" spc="-1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25">
                <a:solidFill>
                  <a:srgbClr val="FFFFFF"/>
                </a:solidFill>
                <a:latin typeface="Lucida Sans Unicode"/>
                <a:cs typeface="Lucida Sans Unicode"/>
              </a:rPr>
              <a:t>requests.</a:t>
            </a:r>
            <a:endParaRPr sz="34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30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4600" spc="-49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4600" spc="-12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4600" spc="-2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600" spc="-12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4600" spc="-265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dirty="0" sz="4600" spc="-3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4600" spc="-9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4600" spc="-17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4600" spc="-12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4600" spc="-22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4600" spc="-3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4600" spc="-2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600" spc="-18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4600" spc="-135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4600" spc="-3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4600" spc="-20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4600" spc="-3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endParaRPr sz="46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79730" y="6862625"/>
            <a:ext cx="2851150" cy="7302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600" spc="-140">
                <a:solidFill>
                  <a:srgbClr val="FFFFFF"/>
                </a:solidFill>
                <a:latin typeface="Lucida Sans Unicode"/>
                <a:cs typeface="Lucida Sans Unicode"/>
              </a:rPr>
              <a:t>Developed</a:t>
            </a:r>
            <a:endParaRPr sz="46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358956" y="7352332"/>
            <a:ext cx="1403350" cy="4591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850" spc="-85">
                <a:solidFill>
                  <a:srgbClr val="E434AB"/>
                </a:solidFill>
                <a:latin typeface="Lucida Sans Unicode"/>
                <a:cs typeface="Lucida Sans Unicode"/>
              </a:rPr>
              <a:t>GraphQl</a:t>
            </a:r>
            <a:endParaRPr sz="28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1050" y="489704"/>
            <a:ext cx="16743680" cy="7896225"/>
            <a:chOff x="771050" y="489704"/>
            <a:chExt cx="16743680" cy="78962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1050" y="489704"/>
              <a:ext cx="16743310" cy="78962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02491" y="1338390"/>
              <a:ext cx="3895724" cy="121919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17799" y="5631508"/>
            <a:ext cx="8061325" cy="3025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15799"/>
              </a:lnSpc>
              <a:spcBef>
                <a:spcPts val="100"/>
              </a:spcBef>
            </a:pPr>
            <a:r>
              <a:rPr dirty="0" sz="3400" spc="-5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dirty="0" sz="3400" spc="-7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3400" spc="-8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-125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dirty="0" sz="3400" spc="-11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3400" spc="-125">
                <a:solidFill>
                  <a:srgbClr val="FFFFFF"/>
                </a:solidFill>
                <a:latin typeface="Lucida Sans Unicode"/>
                <a:cs typeface="Lucida Sans Unicode"/>
              </a:rPr>
              <a:t>q</a:t>
            </a:r>
            <a:r>
              <a:rPr dirty="0" sz="3400" spc="-215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3400" spc="-1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8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-1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25">
                <a:solidFill>
                  <a:srgbClr val="FFFFFF"/>
                </a:solidFill>
                <a:latin typeface="Lucida Sans Unicode"/>
                <a:cs typeface="Lucida Sans Unicode"/>
              </a:rPr>
              <a:t>q</a:t>
            </a:r>
            <a:r>
              <a:rPr dirty="0" sz="3400" spc="-11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3400" spc="-3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400" spc="-7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3400" spc="-22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dirty="0" sz="3400" spc="-1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215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3400" spc="-8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-11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3400" spc="-35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dirty="0" sz="3400" spc="-11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3400" spc="-8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-35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dirty="0" sz="3400" spc="-3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400" spc="-1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235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dirty="0" sz="3400" spc="-10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3400" spc="-7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3400" spc="-1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7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3400" spc="-3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400" spc="-8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-125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3400" spc="-21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3400" spc="-11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3400" spc="-229">
                <a:solidFill>
                  <a:srgbClr val="FFFFFF"/>
                </a:solidFill>
                <a:latin typeface="Lucida Sans Unicode"/>
                <a:cs typeface="Lucida Sans Unicode"/>
              </a:rPr>
              <a:t>g  </a:t>
            </a:r>
            <a:r>
              <a:rPr dirty="0" sz="3400" spc="-8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-11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3400" spc="-12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3400" spc="-1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8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3400" spc="-11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3400" spc="-13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3400" spc="-8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-13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3400" spc="-21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3400" spc="-11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3400" spc="-345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dirty="0" sz="3400" spc="-1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25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3400" spc="-8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-13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3400" spc="-8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-1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21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3400" spc="-10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3400" spc="-1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8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-125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dirty="0" sz="3400" spc="-21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3400" spc="-15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3400" spc="-1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8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-15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3400" spc="-1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8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-1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25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dirty="0" sz="3400" spc="-8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-135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3400" spc="-350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dirty="0" sz="3400" spc="-875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dirty="0" sz="3400" spc="-3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400" spc="-11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3400" spc="-80">
                <a:solidFill>
                  <a:srgbClr val="FFFFFF"/>
                </a:solidFill>
                <a:latin typeface="Lucida Sans Unicode"/>
                <a:cs typeface="Lucida Sans Unicode"/>
              </a:rPr>
              <a:t>d  </a:t>
            </a:r>
            <a:r>
              <a:rPr dirty="0" sz="3400" spc="-125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3400" spc="-3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400" spc="-204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dirty="0" sz="3400" spc="-3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400" spc="-215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3400" spc="-10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3400" spc="-125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dirty="0" sz="3400" spc="-3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400" spc="-7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3400" spc="-1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35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dirty="0" sz="3400" spc="-7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3400" spc="-8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-125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dirty="0" sz="3400" spc="-11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3400" spc="-125">
                <a:solidFill>
                  <a:srgbClr val="FFFFFF"/>
                </a:solidFill>
                <a:latin typeface="Lucida Sans Unicode"/>
                <a:cs typeface="Lucida Sans Unicode"/>
              </a:rPr>
              <a:t>q</a:t>
            </a:r>
            <a:r>
              <a:rPr dirty="0" sz="3400" spc="-215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3400" spc="-1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25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dirty="0" sz="3400" spc="-7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3400" spc="-10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3400" spc="-204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dirty="0" sz="3400" spc="-21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3400" spc="-125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3400" spc="-3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400" spc="-15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3400" spc="-1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8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-1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3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3400" spc="-225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dirty="0" sz="3400" spc="-125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dirty="0" sz="3400" spc="-25">
                <a:solidFill>
                  <a:srgbClr val="FFFFFF"/>
                </a:solidFill>
                <a:latin typeface="Lucida Sans Unicode"/>
                <a:cs typeface="Lucida Sans Unicode"/>
              </a:rPr>
              <a:t>e  </a:t>
            </a:r>
            <a:r>
              <a:rPr dirty="0" sz="3400" spc="-15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3400" spc="-225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dirty="0" sz="3400" spc="-15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3400" spc="-13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3400" spc="-3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400" spc="-175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3400" spc="-1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70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dirty="0" sz="3400" spc="-11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3400" spc="-3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400" spc="-7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3400" spc="-3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400" spc="-1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225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dirty="0" sz="3400" spc="-10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3400" spc="-105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3400" spc="-1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35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3400" spc="-8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-10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3400" spc="-1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25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3400" spc="-3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400" spc="-15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3400" spc="-135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3400" spc="-7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3400" spc="-21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3400" spc="-125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dirty="0" sz="3400" spc="-3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400" spc="-1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8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-1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5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3400" spc="-135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3400" spc="-11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3400" spc="-3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400" spc="-18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3400" spc="-55">
                <a:solidFill>
                  <a:srgbClr val="FFFFFF"/>
                </a:solidFill>
                <a:latin typeface="Lucida Sans Unicode"/>
                <a:cs typeface="Lucida Sans Unicode"/>
              </a:rPr>
              <a:t>a  </a:t>
            </a:r>
            <a:r>
              <a:rPr dirty="0" sz="3400" spc="-235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dirty="0" sz="3400" spc="-10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3400" spc="-7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3400" spc="-1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225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dirty="0" sz="3400" spc="-10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3400" spc="-11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3400" spc="-7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3400" spc="-1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25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3400" spc="-8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-13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3400" spc="-8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-1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21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3400" spc="-10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3400" spc="-1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3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3400" spc="-11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3400" spc="-7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3400" spc="-11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3400" spc="-27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endParaRPr sz="3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28700"/>
            <a:ext cx="18287999" cy="82867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973816"/>
            <a:ext cx="9977755" cy="5911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700" spc="-50"/>
              <a:t>With</a:t>
            </a:r>
            <a:r>
              <a:rPr dirty="0" sz="3700" spc="55"/>
              <a:t> </a:t>
            </a:r>
            <a:r>
              <a:rPr dirty="0" sz="3700" spc="-165"/>
              <a:t>the</a:t>
            </a:r>
            <a:r>
              <a:rPr dirty="0" sz="3700" spc="55"/>
              <a:t> </a:t>
            </a:r>
            <a:r>
              <a:rPr dirty="0" sz="3700" spc="-175"/>
              <a:t>help</a:t>
            </a:r>
            <a:r>
              <a:rPr dirty="0" sz="3700" spc="55"/>
              <a:t> </a:t>
            </a:r>
            <a:r>
              <a:rPr dirty="0" sz="3700"/>
              <a:t>GraphQL</a:t>
            </a:r>
            <a:r>
              <a:rPr dirty="0" sz="3700" spc="55"/>
              <a:t> </a:t>
            </a:r>
            <a:r>
              <a:rPr dirty="0" sz="3700" spc="-330"/>
              <a:t>we</a:t>
            </a:r>
            <a:r>
              <a:rPr dirty="0" sz="3700" spc="55"/>
              <a:t> </a:t>
            </a:r>
            <a:r>
              <a:rPr dirty="0" sz="3700" spc="-170"/>
              <a:t>can</a:t>
            </a:r>
            <a:r>
              <a:rPr dirty="0" sz="3700" spc="55"/>
              <a:t> </a:t>
            </a:r>
            <a:r>
              <a:rPr dirty="0" sz="3700" spc="-220"/>
              <a:t>request</a:t>
            </a:r>
            <a:r>
              <a:rPr dirty="0" sz="3700" spc="55"/>
              <a:t> </a:t>
            </a:r>
            <a:r>
              <a:rPr dirty="0" sz="3700" spc="-165"/>
              <a:t>the</a:t>
            </a:r>
            <a:r>
              <a:rPr dirty="0" sz="3700" spc="55"/>
              <a:t> </a:t>
            </a:r>
            <a:r>
              <a:rPr dirty="0" sz="3700" spc="-165"/>
              <a:t>exact</a:t>
            </a:r>
            <a:r>
              <a:rPr dirty="0" sz="3700" spc="60"/>
              <a:t> </a:t>
            </a:r>
            <a:r>
              <a:rPr dirty="0" sz="3700" spc="-170"/>
              <a:t>data</a:t>
            </a:r>
            <a:endParaRPr sz="3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8203" y="1028700"/>
            <a:ext cx="17487899" cy="78866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94361"/>
            <a:ext cx="13648690" cy="7448550"/>
            <a:chOff x="0" y="794361"/>
            <a:chExt cx="13648690" cy="7448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94361"/>
              <a:ext cx="13648094" cy="744854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42417" y="3008810"/>
              <a:ext cx="174082" cy="17408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42417" y="5065163"/>
              <a:ext cx="174082" cy="17408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0854725" y="2670422"/>
            <a:ext cx="7205980" cy="41382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615950">
              <a:lnSpc>
                <a:spcPct val="116799"/>
              </a:lnSpc>
              <a:spcBef>
                <a:spcPts val="95"/>
              </a:spcBef>
            </a:pPr>
            <a:r>
              <a:rPr dirty="0" sz="3850" spc="12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3850" spc="-10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3850" spc="-12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3850" spc="-2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850" spc="-7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3850" spc="-985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dirty="0" sz="3850" spc="-254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dirty="0" sz="3850" spc="-2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850" spc="-14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3850" spc="-135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3850" spc="-105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3850" spc="-23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3850" spc="-10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3850" spc="-37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dirty="0" sz="3850" spc="-2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850" spc="-23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3850" spc="-15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3850" spc="-2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850" spc="-10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3850" spc="-9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3850" spc="-14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3850" spc="-2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850" spc="-254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dirty="0" sz="3850" spc="-2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850" spc="-14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3850" spc="-135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3850" spc="-105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3850" spc="-23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3850" spc="-10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3850" spc="-250">
                <a:solidFill>
                  <a:srgbClr val="FFFFFF"/>
                </a:solidFill>
                <a:latin typeface="Lucida Sans Unicode"/>
                <a:cs typeface="Lucida Sans Unicode"/>
              </a:rPr>
              <a:t>g  </a:t>
            </a:r>
            <a:r>
              <a:rPr dirty="0" sz="3850" spc="-7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850" spc="-12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3850" spc="-2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850" spc="-120">
                <a:solidFill>
                  <a:srgbClr val="FFFFFF"/>
                </a:solidFill>
                <a:latin typeface="Lucida Sans Unicode"/>
                <a:cs typeface="Lucida Sans Unicode"/>
              </a:rPr>
              <a:t>q</a:t>
            </a:r>
            <a:r>
              <a:rPr dirty="0" sz="3850" spc="-105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3850" spc="-7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850" spc="-14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3850" spc="-1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850" spc="-2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850" spc="-12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3850" spc="-7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850" spc="-14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3850" spc="-7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850" spc="-2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850" spc="-23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3850" spc="-10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3850" spc="-2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850" spc="-7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850" spc="-2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850" spc="-16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3850" spc="-23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3850" spc="-10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3850" spc="-375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dirty="0" sz="3850" spc="-235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3850" spc="-1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850" spc="-2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850" spc="-33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850" spc="135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dirty="0" sz="3850" spc="-140">
                <a:solidFill>
                  <a:srgbClr val="FFFFFF"/>
                </a:solidFill>
                <a:latin typeface="Lucida Sans Unicode"/>
                <a:cs typeface="Lucida Sans Unicode"/>
              </a:rPr>
              <a:t>I  </a:t>
            </a:r>
            <a:r>
              <a:rPr dirty="0" sz="3850" spc="-120">
                <a:solidFill>
                  <a:srgbClr val="FFFFFF"/>
                </a:solidFill>
                <a:latin typeface="Lucida Sans Unicode"/>
                <a:cs typeface="Lucida Sans Unicode"/>
              </a:rPr>
              <a:t>request.</a:t>
            </a:r>
            <a:endParaRPr sz="3850">
              <a:latin typeface="Lucida Sans Unicode"/>
              <a:cs typeface="Lucida Sans Unicode"/>
            </a:endParaRPr>
          </a:p>
          <a:p>
            <a:pPr marL="12700" marR="5080">
              <a:lnSpc>
                <a:spcPct val="116799"/>
              </a:lnSpc>
            </a:pPr>
            <a:r>
              <a:rPr dirty="0" sz="3850" spc="-40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3850" spc="-105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3850" spc="-1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850" spc="-2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850" spc="-105">
                <a:solidFill>
                  <a:srgbClr val="FFFFFF"/>
                </a:solidFill>
                <a:latin typeface="Lucida Sans Unicode"/>
                <a:cs typeface="Lucida Sans Unicode"/>
              </a:rPr>
              <a:t>un</a:t>
            </a:r>
            <a:r>
              <a:rPr dirty="0" sz="3850" spc="-12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3850" spc="-2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850" spc="-7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3850" spc="-985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dirty="0" sz="3850" spc="-254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dirty="0" sz="3850" spc="-2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850" spc="-14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3850" spc="-135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3850" spc="-105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3850" spc="-23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3850" spc="-10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3850" spc="-37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dirty="0" sz="3850" spc="-2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850" spc="-7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3850" spc="-2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850" spc="-16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3850" spc="-12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dirty="0" sz="3850" spc="-9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3850" spc="-16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3850" spc="-10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3850" spc="-16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3850" spc="-10">
                <a:solidFill>
                  <a:srgbClr val="FFFFFF"/>
                </a:solidFill>
                <a:latin typeface="Lucida Sans Unicode"/>
                <a:cs typeface="Lucida Sans Unicode"/>
              </a:rPr>
              <a:t>e  </a:t>
            </a:r>
            <a:r>
              <a:rPr dirty="0" sz="3850" spc="-12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3850" spc="-9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3850" spc="-2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850" spc="-16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3850" spc="-10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3850" spc="-140">
                <a:solidFill>
                  <a:srgbClr val="FFFFFF"/>
                </a:solidFill>
                <a:latin typeface="Lucida Sans Unicode"/>
                <a:cs typeface="Lucida Sans Unicode"/>
              </a:rPr>
              <a:t>'</a:t>
            </a:r>
            <a:r>
              <a:rPr dirty="0" sz="3850" spc="-14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3850" spc="-2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850" spc="-105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3850" spc="-7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850" spc="-220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dirty="0" sz="3850" spc="-1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850" spc="-2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850" spc="-2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850" spc="-10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3850" spc="-9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3850" spc="-105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3850" spc="-375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dirty="0" sz="3850" spc="-10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3850" spc="-2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850" spc="-12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3850" spc="-7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850" spc="-14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3850" spc="-7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850" spc="-2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850" spc="-165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dirty="0" sz="3850" spc="-23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3850" spc="-14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3850" spc="-10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3850" spc="-2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850" spc="-50">
                <a:solidFill>
                  <a:srgbClr val="FFFFFF"/>
                </a:solidFill>
                <a:latin typeface="Lucida Sans Unicode"/>
                <a:cs typeface="Lucida Sans Unicode"/>
              </a:rPr>
              <a:t>a  </a:t>
            </a:r>
            <a:r>
              <a:rPr dirty="0" sz="3850" spc="-135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3850" spc="-7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850" spc="-235">
                <a:solidFill>
                  <a:srgbClr val="FFFFFF"/>
                </a:solidFill>
                <a:latin typeface="Lucida Sans Unicode"/>
                <a:cs typeface="Lucida Sans Unicode"/>
              </a:rPr>
              <a:t>ll</a:t>
            </a:r>
            <a:r>
              <a:rPr dirty="0" sz="3850" spc="-2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850" spc="-14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3850" spc="-9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3850" spc="-2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850" spc="-7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850" spc="-10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3850" spc="-2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850" spc="-2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850" spc="-10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3850" spc="-120">
                <a:solidFill>
                  <a:srgbClr val="FFFFFF"/>
                </a:solidFill>
                <a:latin typeface="Lucida Sans Unicode"/>
                <a:cs typeface="Lucida Sans Unicode"/>
              </a:rPr>
              <a:t>dp</a:t>
            </a:r>
            <a:r>
              <a:rPr dirty="0" sz="3850" spc="-9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3850" spc="-23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3850" spc="-10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3850" spc="-14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endParaRPr sz="38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9832" y="2934914"/>
            <a:ext cx="14724380" cy="4136390"/>
            <a:chOff x="1279832" y="2934914"/>
            <a:chExt cx="14724380" cy="41363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9832" y="2965543"/>
              <a:ext cx="10791824" cy="410527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69857" y="2934914"/>
              <a:ext cx="4133849" cy="41338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92858" y="1058630"/>
            <a:ext cx="6888480" cy="169989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2536" sz="16425" spc="-254" b="1">
                <a:solidFill>
                  <a:srgbClr val="E16462"/>
                </a:solidFill>
                <a:latin typeface="Tahoma"/>
                <a:cs typeface="Tahoma"/>
              </a:rPr>
              <a:t>OVER</a:t>
            </a:r>
            <a:r>
              <a:rPr dirty="0" sz="4850" spc="-160" b="1">
                <a:solidFill>
                  <a:srgbClr val="E16462"/>
                </a:solidFill>
                <a:latin typeface="Trebuchet MS"/>
                <a:cs typeface="Trebuchet MS"/>
              </a:rPr>
              <a:t>F</a:t>
            </a:r>
            <a:r>
              <a:rPr dirty="0" sz="4850" spc="-35" b="1">
                <a:solidFill>
                  <a:srgbClr val="E16462"/>
                </a:solidFill>
                <a:latin typeface="Trebuchet MS"/>
                <a:cs typeface="Trebuchet MS"/>
              </a:rPr>
              <a:t>E</a:t>
            </a:r>
            <a:r>
              <a:rPr dirty="0" sz="4850" spc="-150" b="1">
                <a:solidFill>
                  <a:srgbClr val="E16462"/>
                </a:solidFill>
                <a:latin typeface="Trebuchet MS"/>
                <a:cs typeface="Trebuchet MS"/>
              </a:rPr>
              <a:t>T</a:t>
            </a:r>
            <a:r>
              <a:rPr dirty="0" sz="4850" spc="135" b="1">
                <a:solidFill>
                  <a:srgbClr val="E16462"/>
                </a:solidFill>
                <a:latin typeface="Trebuchet MS"/>
                <a:cs typeface="Trebuchet MS"/>
              </a:rPr>
              <a:t>C</a:t>
            </a:r>
            <a:r>
              <a:rPr dirty="0" sz="4850" spc="409" b="1">
                <a:solidFill>
                  <a:srgbClr val="E16462"/>
                </a:solidFill>
                <a:latin typeface="Trebuchet MS"/>
                <a:cs typeface="Trebuchet MS"/>
              </a:rPr>
              <a:t>H</a:t>
            </a:r>
            <a:r>
              <a:rPr dirty="0" sz="4850" spc="260" b="1">
                <a:solidFill>
                  <a:srgbClr val="E16462"/>
                </a:solidFill>
                <a:latin typeface="Trebuchet MS"/>
                <a:cs typeface="Trebuchet MS"/>
              </a:rPr>
              <a:t>I</a:t>
            </a:r>
            <a:r>
              <a:rPr dirty="0" sz="4850" spc="725" b="1">
                <a:solidFill>
                  <a:srgbClr val="E16462"/>
                </a:solidFill>
                <a:latin typeface="Trebuchet MS"/>
                <a:cs typeface="Trebuchet MS"/>
              </a:rPr>
              <a:t>N</a:t>
            </a:r>
            <a:r>
              <a:rPr dirty="0" sz="4850" spc="275" b="1">
                <a:solidFill>
                  <a:srgbClr val="E16462"/>
                </a:solidFill>
                <a:latin typeface="Trebuchet MS"/>
                <a:cs typeface="Trebuchet MS"/>
              </a:rPr>
              <a:t>G</a:t>
            </a:r>
            <a:endParaRPr sz="48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62070" y="7992984"/>
            <a:ext cx="15310485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195">
                <a:solidFill>
                  <a:srgbClr val="FFFFFF"/>
                </a:solidFill>
                <a:latin typeface="Lucida Sans Unicode"/>
                <a:cs typeface="Lucida Sans Unicode"/>
              </a:rPr>
              <a:t>Over-fetching </a:t>
            </a:r>
            <a:r>
              <a:rPr dirty="0" sz="3400" spc="-105">
                <a:solidFill>
                  <a:srgbClr val="FFFFFF"/>
                </a:solidFill>
                <a:latin typeface="Lucida Sans Unicode"/>
                <a:cs typeface="Lucida Sans Unicode"/>
              </a:rPr>
              <a:t>happens</a:t>
            </a:r>
            <a:r>
              <a:rPr dirty="0" sz="3400" spc="-1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05">
                <a:solidFill>
                  <a:srgbClr val="FFFFFF"/>
                </a:solidFill>
                <a:latin typeface="Lucida Sans Unicode"/>
                <a:cs typeface="Lucida Sans Unicode"/>
              </a:rPr>
              <a:t>when</a:t>
            </a:r>
            <a:r>
              <a:rPr dirty="0" sz="3400" spc="-1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9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3400" spc="-1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00">
                <a:solidFill>
                  <a:srgbClr val="FFFFFF"/>
                </a:solidFill>
                <a:latin typeface="Lucida Sans Unicode"/>
                <a:cs typeface="Lucida Sans Unicode"/>
              </a:rPr>
              <a:t>response</a:t>
            </a:r>
            <a:r>
              <a:rPr dirty="0" sz="3400" spc="-1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20">
                <a:solidFill>
                  <a:srgbClr val="FFFFFF"/>
                </a:solidFill>
                <a:latin typeface="Lucida Sans Unicode"/>
                <a:cs typeface="Lucida Sans Unicode"/>
              </a:rPr>
              <a:t>fetches</a:t>
            </a:r>
            <a:r>
              <a:rPr dirty="0" sz="3400" spc="-1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00">
                <a:solidFill>
                  <a:srgbClr val="FFFFFF"/>
                </a:solidFill>
                <a:latin typeface="Lucida Sans Unicode"/>
                <a:cs typeface="Lucida Sans Unicode"/>
              </a:rPr>
              <a:t>more</a:t>
            </a:r>
            <a:r>
              <a:rPr dirty="0" sz="3400" spc="-1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10">
                <a:solidFill>
                  <a:srgbClr val="FFFFFF"/>
                </a:solidFill>
                <a:latin typeface="Lucida Sans Unicode"/>
                <a:cs typeface="Lucida Sans Unicode"/>
              </a:rPr>
              <a:t>than</a:t>
            </a:r>
            <a:r>
              <a:rPr dirty="0" sz="3400" spc="-1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25">
                <a:solidFill>
                  <a:srgbClr val="FFFFFF"/>
                </a:solidFill>
                <a:latin typeface="Lucida Sans Unicode"/>
                <a:cs typeface="Lucida Sans Unicode"/>
              </a:rPr>
              <a:t>what</a:t>
            </a:r>
            <a:r>
              <a:rPr dirty="0" sz="3400" spc="-1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85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3400" spc="-1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20">
                <a:solidFill>
                  <a:srgbClr val="FFFFFF"/>
                </a:solidFill>
                <a:latin typeface="Lucida Sans Unicode"/>
                <a:cs typeface="Lucida Sans Unicode"/>
              </a:rPr>
              <a:t>required.</a:t>
            </a:r>
            <a:endParaRPr sz="3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Prashant</dc:creator>
  <cp:keywords>DAEtcy9Z0Oo,BAEfJOYaYsg</cp:keywords>
  <dc:title>Graphql</dc:title>
  <dcterms:created xsi:type="dcterms:W3CDTF">2021-10-22T11:30:04Z</dcterms:created>
  <dcterms:modified xsi:type="dcterms:W3CDTF">2021-10-22T11:30:04Z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2021-10-22T00:00:00Z</vt:filetime>
  </property>
  <property fmtid="{D5CDD505-2E9C-101B-9397-08002B2CF9AE}" pid="3" name="Creator">
    <vt:lpwstr>Canva</vt:lpwstr>
  </property>
  <property fmtid="{D5CDD505-2E9C-101B-9397-08002B2CF9AE}" pid="4" name="LastSaved">
    <vt:filetime>2021-10-22T00:00:00Z</vt:filetime>
  </property>
</Properties>
</file>