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CD5BF-BD1A-4895-9EA5-D0E4A8B502BE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C3718-E7DB-4DD2-AC3B-84DCC14D5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8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600" y="616332"/>
            <a:ext cx="807279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CE5A03C-47A8-4608-B739-DCD2BAFFBFB9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B586D8C9-6937-4ABF-AB6D-4D436A16A364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A90E90D-3E19-4099-B618-06C9DD9E2B8F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9EE49AB-8AC0-4452-B5AF-F369F05D3A30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6000" y="539495"/>
            <a:ext cx="4392166" cy="8625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24F81F3-3315-4D2C-972E-96C6B1D4473B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60624" y="2528847"/>
            <a:ext cx="542275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009" y="1664462"/>
            <a:ext cx="8441981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28642" y="6475983"/>
            <a:ext cx="72008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635" y="6475983"/>
            <a:ext cx="73596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A723EAD-84B2-42F9-8388-F22D80B5654E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96554" y="6475983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1586" y="1644867"/>
            <a:ext cx="6934200" cy="287181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algn="ctr">
              <a:lnSpc>
                <a:spcPct val="110000"/>
              </a:lnSpc>
              <a:spcBef>
                <a:spcPts val="70"/>
              </a:spcBef>
            </a:pPr>
            <a:r>
              <a:rPr sz="1600" b="1" spc="-25" dirty="0">
                <a:latin typeface="Times New Roman"/>
                <a:cs typeface="Times New Roman"/>
              </a:rPr>
              <a:t>DEPARTMENT </a:t>
            </a:r>
            <a:r>
              <a:rPr sz="1600" b="1" spc="-5" dirty="0">
                <a:latin typeface="Times New Roman"/>
                <a:cs typeface="Times New Roman"/>
              </a:rPr>
              <a:t>OF</a:t>
            </a:r>
            <a:r>
              <a:rPr lang="en-US" sz="1600" b="1" spc="-5" dirty="0">
                <a:latin typeface="Times New Roman"/>
                <a:cs typeface="Times New Roman"/>
              </a:rPr>
              <a:t> INFORMATION TECHNOLOGY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100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SCHOOL OF COMPUTING  </a:t>
            </a:r>
            <a:endParaRPr lang="en-US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100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1156IT701-MAJOR PROJECT </a:t>
            </a:r>
          </a:p>
          <a:p>
            <a:pPr algn="ctr">
              <a:lnSpc>
                <a:spcPct val="110000"/>
              </a:lnSpc>
            </a:pPr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INTERNSHIP(TRAINING) THROUGH PLACEMENT</a:t>
            </a:r>
          </a:p>
          <a:p>
            <a:pPr algn="ctr">
              <a:lnSpc>
                <a:spcPct val="110000"/>
              </a:lnSpc>
            </a:pPr>
            <a:r>
              <a:rPr lang="en-US" sz="1600" b="1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AppViewX </a:t>
            </a:r>
          </a:p>
          <a:p>
            <a:pPr marL="12065" marR="5080" algn="ctr">
              <a:lnSpc>
                <a:spcPct val="110000"/>
              </a:lnSpc>
              <a:spcBef>
                <a:spcPts val="70"/>
              </a:spcBef>
            </a:pPr>
            <a:r>
              <a:rPr lang="en-IN" sz="1600" b="1" spc="-5" dirty="0">
                <a:latin typeface="Times New Roman"/>
                <a:cs typeface="Times New Roman"/>
              </a:rPr>
              <a:t>WINTER </a:t>
            </a:r>
            <a:r>
              <a:rPr sz="1600" b="1" spc="-5" dirty="0">
                <a:latin typeface="Times New Roman"/>
                <a:cs typeface="Times New Roman"/>
              </a:rPr>
              <a:t>SEMESTER(</a:t>
            </a:r>
            <a:r>
              <a:rPr lang="en-IN" sz="1600" b="1" spc="-5" dirty="0">
                <a:latin typeface="Times New Roman"/>
                <a:cs typeface="Times New Roman"/>
              </a:rPr>
              <a:t>2023</a:t>
            </a:r>
            <a:r>
              <a:rPr sz="1600" b="1" spc="-5" dirty="0">
                <a:latin typeface="Times New Roman"/>
                <a:cs typeface="Times New Roman"/>
              </a:rPr>
              <a:t>-2</a:t>
            </a:r>
            <a:r>
              <a:rPr lang="en-US" sz="1600" b="1" spc="-5" dirty="0">
                <a:latin typeface="Times New Roman"/>
                <a:cs typeface="Times New Roman"/>
              </a:rPr>
              <a:t>02</a:t>
            </a:r>
            <a:r>
              <a:rPr lang="en-IN" sz="1600" b="1" spc="-5" dirty="0">
                <a:latin typeface="Times New Roman"/>
                <a:cs typeface="Times New Roman"/>
              </a:rPr>
              <a:t>4</a:t>
            </a:r>
            <a:r>
              <a:rPr sz="1600" b="1" spc="-5" dirty="0">
                <a:latin typeface="Times New Roman"/>
                <a:cs typeface="Times New Roman"/>
              </a:rPr>
              <a:t>)</a:t>
            </a:r>
            <a:endParaRPr lang="en-IN" sz="1600" b="1" spc="-5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10000"/>
              </a:lnSpc>
              <a:spcBef>
                <a:spcPts val="70"/>
              </a:spcBef>
            </a:pPr>
            <a:r>
              <a:rPr sz="1600" b="1" spc="-5" dirty="0">
                <a:latin typeface="Times New Roman"/>
                <a:cs typeface="Times New Roman"/>
              </a:rPr>
              <a:t>  INITIAL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REVIEW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758190"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“</a:t>
            </a:r>
            <a:r>
              <a:rPr lang="en-IN" sz="2000" b="1" dirty="0">
                <a:latin typeface="Times New Roman"/>
                <a:cs typeface="Times New Roman"/>
              </a:rPr>
              <a:t>CERT+ &amp; ADC+</a:t>
            </a:r>
            <a:r>
              <a:rPr sz="2000" b="1" spc="-5" dirty="0">
                <a:latin typeface="Times New Roman"/>
                <a:cs typeface="Times New Roman"/>
              </a:rPr>
              <a:t>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54246" y="4883022"/>
            <a:ext cx="13811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PRESENTED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9325" y="5275523"/>
            <a:ext cx="4202675" cy="262892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190500" algn="l"/>
              </a:tabLst>
            </a:pPr>
            <a:r>
              <a:rPr lang="en-IN" sz="1400" b="1" spc="-5" dirty="0">
                <a:latin typeface="Times New Roman"/>
                <a:cs typeface="Times New Roman"/>
              </a:rPr>
              <a:t>PRASHANT KUMAR SINGH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lang="en-IN" sz="1400" b="1" dirty="0">
                <a:latin typeface="Times New Roman"/>
                <a:cs typeface="Times New Roman"/>
              </a:rPr>
              <a:t>16998</a:t>
            </a:r>
            <a:r>
              <a:rPr sz="1400" b="1" spc="-5" dirty="0">
                <a:latin typeface="Times New Roman"/>
                <a:cs typeface="Times New Roman"/>
              </a:rPr>
              <a:t>)(</a:t>
            </a:r>
            <a:r>
              <a:rPr lang="en-IN" sz="1400" b="1" spc="-5" dirty="0">
                <a:latin typeface="Times New Roman"/>
                <a:cs typeface="Times New Roman"/>
              </a:rPr>
              <a:t>20UTIT0042</a:t>
            </a:r>
            <a:r>
              <a:rPr sz="1400" b="1" spc="-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27" y="4845263"/>
            <a:ext cx="14363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Times New Roman"/>
                <a:cs typeface="Times New Roman"/>
              </a:rPr>
              <a:t>SUPERVISED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BY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26" y="5308363"/>
            <a:ext cx="2371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spc="-25" dirty="0">
                <a:latin typeface="Times New Roman"/>
                <a:cs typeface="Times New Roman"/>
              </a:rPr>
              <a:t>Mrs. J. Deepa M.E.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E92E23E-1ED9-4881-B055-7436DD4C974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C4EC10C3-7543-45B1-B257-8C3B3E23DDE0}" type="datetime1">
              <a:rPr lang="en-US" spc="-5" smtClean="0"/>
              <a:t>3/9/2024</a:t>
            </a:fld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F565878-8DEF-4C04-AC09-D586033F9EB1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598" y="616332"/>
            <a:ext cx="488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PROJECT TITLE</a:t>
            </a:r>
            <a:r>
              <a:rPr sz="2400" spc="-120" dirty="0"/>
              <a:t> </a:t>
            </a:r>
            <a:r>
              <a:rPr sz="2400" spc="-20" dirty="0"/>
              <a:t>JUSTIFICATION</a:t>
            </a:r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65257-BBD2-51CD-040E-25B82F4419F3}"/>
              </a:ext>
            </a:extLst>
          </p:cNvPr>
          <p:cNvSpPr txBox="1"/>
          <p:nvPr/>
        </p:nvSpPr>
        <p:spPr>
          <a:xfrm>
            <a:off x="838200" y="1193800"/>
            <a:ext cx="7658354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CERT+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Certificate Management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Risk Management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Cybersecurity Strategy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Ready-to-Consume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B20E5-A49F-53FD-541F-2DBE24010F60}"/>
              </a:ext>
            </a:extLst>
          </p:cNvPr>
          <p:cNvSpPr txBox="1"/>
          <p:nvPr/>
        </p:nvSpPr>
        <p:spPr>
          <a:xfrm>
            <a:off x="838200" y="3810000"/>
            <a:ext cx="74676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ADC+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Traffic Bottlenecks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1212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Deployments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2122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Troubleshooting Traffic Issues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Efficiency</a:t>
            </a:r>
          </a:p>
          <a:p>
            <a:pPr>
              <a:lnSpc>
                <a:spcPct val="150000"/>
              </a:lnSpc>
            </a:pPr>
            <a:endParaRPr lang="en-US" i="0" dirty="0">
              <a:solidFill>
                <a:srgbClr val="12122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9D0F0D0-850C-41F4-A9E3-74C6B86CBB58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5901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OBJECTIVE </a:t>
            </a:r>
            <a:r>
              <a:rPr sz="2400" dirty="0"/>
              <a:t>&amp; </a:t>
            </a:r>
            <a:r>
              <a:rPr sz="2400" spc="-5" dirty="0"/>
              <a:t>SCOPE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A3F7B-86F6-45FC-75E8-2819B3AD3C03}"/>
              </a:ext>
            </a:extLst>
          </p:cNvPr>
          <p:cNvSpPr txBox="1"/>
          <p:nvPr/>
        </p:nvSpPr>
        <p:spPr>
          <a:xfrm>
            <a:off x="838200" y="1371600"/>
            <a:ext cx="7658354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CERT+ automates certificate lifecycle management, bolstering cybersecurity and achieving crypto-agility.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ADC+ optimizes application delivery, simplifying load balancing across multi-vendor environments for improved performance and reliability.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CERT+ and ADC+ streamline certificate lifecycle management and application delivery control, respectively, across diverse environments, enhancing cybersecurity posture, maintaining compliance, optimizing performance, and ensuring seamless user experiences across multi-vendor setups.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C4A43C-7C4F-4EF7-956F-F358244AFE34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443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TIME PLAN OF THE</a:t>
            </a:r>
            <a:r>
              <a:rPr sz="2400" spc="-215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75752"/>
              </p:ext>
            </p:extLst>
          </p:nvPr>
        </p:nvGraphicFramePr>
        <p:xfrm>
          <a:off x="783100" y="1664462"/>
          <a:ext cx="7995286" cy="1916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2888">
                  <a:extLst>
                    <a:ext uri="{9D8B030D-6E8A-4147-A177-3AD203B41FA5}">
                      <a16:colId xmlns:a16="http://schemas.microsoft.com/office/drawing/2014/main" val="2104964394"/>
                    </a:ext>
                  </a:extLst>
                </a:gridCol>
              </a:tblGrid>
              <a:tr h="41107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January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February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10" dirty="0">
                          <a:latin typeface="Times New Roman"/>
                          <a:cs typeface="Times New Roman"/>
                        </a:rPr>
                        <a:t>March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spc="-5" dirty="0">
                          <a:latin typeface="Times New Roman"/>
                          <a:cs typeface="Times New Roman"/>
                        </a:rPr>
                        <a:t>April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2000" b="1" dirty="0">
                          <a:latin typeface="Times New Roman"/>
                          <a:cs typeface="Times New Roman"/>
                        </a:rPr>
                        <a:t>May</a:t>
                      </a:r>
                      <a:endParaRPr sz="20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58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dirty="0" err="1">
                          <a:latin typeface="Times New Roman"/>
                          <a:cs typeface="Times New Roman"/>
                        </a:rPr>
                        <a:t>Intoduction</a:t>
                      </a: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 to the products.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Training on the advance </a:t>
                      </a:r>
                      <a:r>
                        <a:rPr lang="en-IN" sz="1800" dirty="0" err="1">
                          <a:latin typeface="Times New Roman"/>
                          <a:cs typeface="Times New Roman"/>
                        </a:rPr>
                        <a:t>cyptography</a:t>
                      </a: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Research and experimenting about the product features.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Hands-on project development.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dirty="0">
                          <a:latin typeface="Times New Roman"/>
                          <a:cs typeface="Times New Roman"/>
                        </a:rPr>
                        <a:t>Testing and Deployment.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9BA0D0B-8E63-42C4-ACAD-E112FCFA465E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600" y="616332"/>
            <a:ext cx="5567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latin typeface="Times New Roman"/>
                <a:cs typeface="Times New Roman"/>
              </a:rPr>
              <a:t>TOOLS </a:t>
            </a:r>
            <a:r>
              <a:rPr sz="2400" b="1" spc="-2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BE USED IN THE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999" y="1834539"/>
            <a:ext cx="88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66F4C-3591-7578-8206-1279A6274BAC}"/>
              </a:ext>
            </a:extLst>
          </p:cNvPr>
          <p:cNvSpPr txBox="1"/>
          <p:nvPr/>
        </p:nvSpPr>
        <p:spPr>
          <a:xfrm>
            <a:off x="669999" y="1219200"/>
            <a:ext cx="7826555" cy="494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TensorFlow: Essential for developing and training Convolutional Neural Networks (CNN).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OpenCV: Crucial for image processing, OpenCV facilitates effective pre-processing and feature extraction from sign language gestures.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GitHub: Git and GitHub enable collaborative code management, transparency, and reproducibility of the project's codebase.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Valuable for cloud-based GPU-accelerated computing,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accelerates model training and experimentation with large datasets, enhancing the efficiency of the project.</a:t>
            </a:r>
          </a:p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core tools collectively form the backbone of the project, enabling the development, optimization, and deployment of CNN-based solutions to advance sign language technologies.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535CBDD-3573-4178-92CC-8BF20A47E8EE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00" y="616332"/>
            <a:ext cx="641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/>
              <a:t>SOCIETAL IMPORTANCE </a:t>
            </a:r>
            <a:r>
              <a:rPr sz="2400" spc="-5" dirty="0"/>
              <a:t>OF THE</a:t>
            </a:r>
            <a:r>
              <a:rPr sz="2400" spc="-270" dirty="0"/>
              <a:t> </a:t>
            </a:r>
            <a:r>
              <a:rPr sz="2400" spc="-5" dirty="0"/>
              <a:t>PROJECT</a:t>
            </a:r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11186-4ED9-2C32-E54E-51643AC1A0C6}"/>
              </a:ext>
            </a:extLst>
          </p:cNvPr>
          <p:cNvSpPr txBox="1"/>
          <p:nvPr/>
        </p:nvSpPr>
        <p:spPr>
          <a:xfrm>
            <a:off x="762000" y="1219200"/>
            <a:ext cx="76200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CERT+ and ADC+ enhance cybersecurity, safeguarding sensitive data and critical infrastructure.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processes ensures efficiency and compliance with regulations, fostering trust in digital transactions.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promoting a secure digital environment, these solutions support economic growth and societal well-being.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B146837-2E41-4E74-A7AA-E97641C5DAC4}" type="datetime1">
              <a:rPr lang="en-US" spc="-5" smtClean="0"/>
              <a:t>3/9/2024</a:t>
            </a:fld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BATCH</a:t>
            </a:r>
            <a:r>
              <a:rPr spc="-70" dirty="0"/>
              <a:t> </a:t>
            </a:r>
            <a:r>
              <a:rPr spc="-5" dirty="0"/>
              <a:t>NO: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0624" y="2528847"/>
            <a:ext cx="51320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THANK</a:t>
            </a:r>
            <a:r>
              <a:rPr spc="-340" dirty="0"/>
              <a:t> </a:t>
            </a:r>
            <a:r>
              <a:rPr spc="-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408</Words>
  <Application>Microsoft Office PowerPoint</Application>
  <PresentationFormat>On-screen Show (4:3)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PROJECT TITLE JUSTIFICATION</vt:lpstr>
      <vt:lpstr>OBJECTIVE &amp; SCOPE OF THE PROJECT</vt:lpstr>
      <vt:lpstr>TIME PLAN OF THE PROJECT</vt:lpstr>
      <vt:lpstr>PowerPoint Presentation</vt:lpstr>
      <vt:lpstr>SOCIETAL IMPORTANCE OF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Vijay</dc:creator>
  <cp:lastModifiedBy>PRASANTH KUMAR SINGH</cp:lastModifiedBy>
  <cp:revision>14</cp:revision>
  <dcterms:created xsi:type="dcterms:W3CDTF">2021-02-04T08:47:24Z</dcterms:created>
  <dcterms:modified xsi:type="dcterms:W3CDTF">2024-03-09T05:57:48Z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