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57" r:id="rId6"/>
    <p:sldId id="258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64" r:id="rId23"/>
    <p:sldId id="265" r:id="rId24"/>
  </p:sldIdLst>
  <p:sldSz cx="9144000" cy="5143500" type="screen16x9"/>
  <p:notesSz cx="6858000" cy="9144000"/>
  <p:embeddedFontLst>
    <p:embeddedFont>
      <p:font typeface="Quattrocento Sans" panose="020B0502050000020003"/>
      <p:regular r:id="rId28"/>
    </p:embeddedFont>
    <p:embeddedFont>
      <p:font typeface="Calibri" panose="020F0502020204030204"/>
      <p:regular r:id="rId29"/>
    </p:embeddedFont>
    <p:embeddedFont>
      <p:font typeface="Arial Black" panose="020B0A04020102020204"/>
      <p:bold r:id="rId30"/>
    </p:embeddedFont>
    <p:embeddedFont>
      <p:font typeface="Open Sans" panose="020B0606030504020204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108"/>
      </p:cViewPr>
      <p:guideLst>
        <p:guide orient="horz" pos="1641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shant\Downloads\Income%20_%20Expen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FolderTransfer.Receive\Masai%20Assignment\Project\New%20folder%20(2)\Copy%20of%20Final%20Repor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shant\Downloads\Final%20Report%20of%20Projec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shant\Downloads\Final%20Report%20of%20Projec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rashant\Downloads\Final%20Report%20of%20Projec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Prashant\Downloads\Final%20Report%20of%20Projec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Prashant\Downloads\Final%20Report%20of%20Projec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Prashant\Downloads\Final%20Report%20of%20Projec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Prashant\Downloads\Final%20Report%20of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[Income _ Expense.xlsx]Sheet1!PivotTable10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Income Category wise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'[Income _ Expense.xlsx]Sheet1'!$B$3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'[Income _ Expense.xlsx]Sheet1'!$A$4:$A$8</c:f>
              <c:strCache>
                <c:ptCount val="4"/>
                <c:pt idx="0">
                  <c:v>Allowance</c:v>
                </c:pt>
                <c:pt idx="1">
                  <c:v>Other</c:v>
                </c:pt>
                <c:pt idx="2">
                  <c:v>Petty cash</c:v>
                </c:pt>
                <c:pt idx="3">
                  <c:v>Salary</c:v>
                </c:pt>
              </c:strCache>
            </c:strRef>
          </c:cat>
          <c:val>
            <c:numRef>
              <c:f>'[Income _ Expense.xlsx]Sheet1'!$B$4:$B$8</c:f>
              <c:numCache>
                <c:formatCode>General</c:formatCode>
                <c:ptCount val="4"/>
                <c:pt idx="0">
                  <c:v>14000</c:v>
                </c:pt>
                <c:pt idx="1">
                  <c:v>32751</c:v>
                </c:pt>
                <c:pt idx="2">
                  <c:v>3</c:v>
                </c:pt>
                <c:pt idx="3">
                  <c:v>8000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9999478"/>
        <c:axId val="868797226"/>
      </c:barChart>
      <c:catAx>
        <c:axId val="47999947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8797226"/>
        <c:crosses val="autoZero"/>
        <c:auto val="1"/>
        <c:lblAlgn val="ctr"/>
        <c:lblOffset val="100"/>
        <c:noMultiLvlLbl val="0"/>
      </c:catAx>
      <c:valAx>
        <c:axId val="86879722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999947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Expence Category wise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none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'[Copy of Final Report.xlsx]Sheet1'!$B$10:$B$21</c:f>
              <c:strCache>
                <c:ptCount val="12"/>
                <c:pt idx="0">
                  <c:v>Food</c:v>
                </c:pt>
                <c:pt idx="1">
                  <c:v>Other</c:v>
                </c:pt>
                <c:pt idx="2">
                  <c:v>Transportation</c:v>
                </c:pt>
                <c:pt idx="3">
                  <c:v>Social Life</c:v>
                </c:pt>
                <c:pt idx="4">
                  <c:v>Household</c:v>
                </c:pt>
                <c:pt idx="5">
                  <c:v>Apparel</c:v>
                </c:pt>
                <c:pt idx="6">
                  <c:v>Education</c:v>
                </c:pt>
                <c:pt idx="7">
                  <c:v>Salary</c:v>
                </c:pt>
                <c:pt idx="8">
                  <c:v>Allowance</c:v>
                </c:pt>
                <c:pt idx="9">
                  <c:v>Beauty</c:v>
                </c:pt>
                <c:pt idx="10">
                  <c:v>Gift</c:v>
                </c:pt>
                <c:pt idx="11">
                  <c:v>Petty cash</c:v>
                </c:pt>
              </c:strCache>
            </c:strRef>
          </c:cat>
          <c:val>
            <c:numRef>
              <c:f>'[Copy of Final Report.xlsx]Sheet1'!$C$10:$C$21</c:f>
              <c:numCache>
                <c:formatCode>General</c:formatCode>
                <c:ptCount val="12"/>
                <c:pt idx="0">
                  <c:v>24502.48</c:v>
                </c:pt>
                <c:pt idx="1">
                  <c:v>37868</c:v>
                </c:pt>
                <c:pt idx="2">
                  <c:v>9203.8</c:v>
                </c:pt>
                <c:pt idx="3">
                  <c:v>2513.72</c:v>
                </c:pt>
                <c:pt idx="4">
                  <c:v>12188</c:v>
                </c:pt>
                <c:pt idx="5">
                  <c:v>3388</c:v>
                </c:pt>
                <c:pt idx="6">
                  <c:v>1400</c:v>
                </c:pt>
                <c:pt idx="7">
                  <c:v>8000</c:v>
                </c:pt>
                <c:pt idx="8">
                  <c:v>14000</c:v>
                </c:pt>
                <c:pt idx="9">
                  <c:v>196</c:v>
                </c:pt>
                <c:pt idx="10">
                  <c:v>115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3988372"/>
        <c:axId val="1736652247"/>
      </c:barChart>
      <c:catAx>
        <c:axId val="1133988372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>
            <c:rich>
              <a:bodyPr/>
              <a:lstStyle/>
              <a:p>
                <a:pPr>
                  <a:defRPr/>
                </a:pPr>
              </a:p>
            </c:rich>
          </c:tx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36652247"/>
        <c:crosses val="autoZero"/>
        <c:auto val="1"/>
        <c:lblAlgn val="ctr"/>
        <c:lblOffset val="100"/>
        <c:noMultiLvlLbl val="0"/>
      </c:catAx>
      <c:valAx>
        <c:axId val="1736652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>
            <c:rich>
              <a:bodyPr/>
              <a:lstStyle/>
              <a:p>
                <a:pPr>
                  <a:defRPr/>
                </a:pPr>
              </a:p>
            </c:rich>
          </c:tx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339883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Net Income &amp; Expences</a:t>
            </a:r>
          </a:p>
        </c:rich>
      </c:tx>
      <c:layout>
        <c:manualLayout>
          <c:xMode val="edge"/>
          <c:yMode val="edge"/>
          <c:x val="0.267235202623896"/>
          <c:y val="0.028309039186582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'[Copy of Final Report.xlsx]Sheet1'!$B$7:$B$8</c:f>
              <c:strCache>
                <c:ptCount val="2"/>
                <c:pt idx="0">
                  <c:v>Net Income</c:v>
                </c:pt>
                <c:pt idx="1">
                  <c:v>Net Expense</c:v>
                </c:pt>
              </c:strCache>
            </c:strRef>
          </c:cat>
          <c:val>
            <c:numRef>
              <c:f>'[Copy of Final Report.xlsx]Sheet1'!$C$7:$C$8</c:f>
              <c:numCache>
                <c:formatCode>General</c:formatCode>
                <c:ptCount val="2"/>
                <c:pt idx="0">
                  <c:v>54754</c:v>
                </c:pt>
                <c:pt idx="1">
                  <c:v>59024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0"/>
        <c:axId val="1772566915"/>
        <c:axId val="668041171"/>
      </c:barChart>
      <c:catAx>
        <c:axId val="1772566915"/>
        <c:scaling>
          <c:orientation val="maxMin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>
            <c:rich>
              <a:bodyPr/>
              <a:lstStyle/>
              <a:p>
                <a:pPr>
                  <a:defRPr/>
                </a:pPr>
              </a:p>
            </c:rich>
          </c:tx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8041171"/>
        <c:crosses val="autoZero"/>
        <c:auto val="1"/>
        <c:lblAlgn val="ctr"/>
        <c:lblOffset val="100"/>
        <c:noMultiLvlLbl val="0"/>
      </c:catAx>
      <c:valAx>
        <c:axId val="6680411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prstDash val="solid"/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>
            <c:rich>
              <a:bodyPr/>
              <a:lstStyle/>
              <a:p>
                <a:pPr>
                  <a:defRPr/>
                </a:pPr>
              </a:p>
            </c:rich>
          </c:tx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7256691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Report of Project.xlsx] Risk top 5 Companies!PivotTable4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Risk Companies</a:t>
            </a:r>
          </a:p>
        </c:rich>
      </c:tx>
      <c:layout>
        <c:manualLayout>
          <c:xMode val="edge"/>
          <c:yMode val="edge"/>
          <c:x val="0.440164616665125"/>
          <c:y val="0.070209007316524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'[Final Report of Project.xlsx] Risk top 5 Companies'!$B$8</c:f>
              <c:strCache>
                <c:ptCount val="1"/>
                <c:pt idx="0">
                  <c:v>Market Cap (Cr)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 Risk top 5 Companies'!$A$9:$A$13</c:f>
              <c:strCache>
                <c:ptCount val="4"/>
                <c:pt idx="0">
                  <c:v>Tata Coffee Ltd.</c:v>
                </c:pt>
                <c:pt idx="1">
                  <c:v>NCC Ltd.</c:v>
                </c:pt>
                <c:pt idx="2">
                  <c:v>Greaves Cotton Ltd.</c:v>
                </c:pt>
                <c:pt idx="3">
                  <c:v>FDC Ltd.</c:v>
                </c:pt>
              </c:strCache>
            </c:strRef>
          </c:cat>
          <c:val>
            <c:numRef>
              <c:f>'[Final Report of Project.xlsx] Risk top 5 Companies'!$B$9:$B$13</c:f>
              <c:numCache>
                <c:formatCode>General</c:formatCode>
                <c:ptCount val="4"/>
                <c:pt idx="0">
                  <c:v>4536.65</c:v>
                </c:pt>
                <c:pt idx="1">
                  <c:v>4658.62</c:v>
                </c:pt>
                <c:pt idx="2">
                  <c:v>4054.66</c:v>
                </c:pt>
                <c:pt idx="3">
                  <c:v>4635.53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1811420"/>
        <c:axId val="699696920"/>
      </c:barChart>
      <c:barChart>
        <c:barDir val="col"/>
        <c:grouping val="clustered"/>
        <c:varyColors val="0"/>
        <c:ser>
          <c:idx val="1"/>
          <c:order val="1"/>
          <c:tx>
            <c:strRef>
              <c:f>'[Final Report of Project.xlsx] Risk top 5 Companies'!$C$8</c:f>
              <c:strCache>
                <c:ptCount val="1"/>
                <c:pt idx="0">
                  <c:v> Dividend Per Share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 Risk top 5 Companies'!$A$9:$A$13</c:f>
              <c:strCache>
                <c:ptCount val="4"/>
                <c:pt idx="0">
                  <c:v>Tata Coffee Ltd.</c:v>
                </c:pt>
                <c:pt idx="1">
                  <c:v>NCC Ltd.</c:v>
                </c:pt>
                <c:pt idx="2">
                  <c:v>Greaves Cotton Ltd.</c:v>
                </c:pt>
                <c:pt idx="3">
                  <c:v>FDC Ltd.</c:v>
                </c:pt>
              </c:strCache>
            </c:strRef>
          </c:cat>
          <c:val>
            <c:numRef>
              <c:f>'[Final Report of Project.xlsx] Risk top 5 Companies'!$C$9:$C$13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0.2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'[Final Report of Project.xlsx] Risk top 5 Companies'!$D$8</c:f>
              <c:strCache>
                <c:ptCount val="1"/>
                <c:pt idx="0">
                  <c:v> Delta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 Risk top 5 Companies'!$A$9:$A$13</c:f>
              <c:strCache>
                <c:ptCount val="4"/>
                <c:pt idx="0">
                  <c:v>Tata Coffee Ltd.</c:v>
                </c:pt>
                <c:pt idx="1">
                  <c:v>NCC Ltd.</c:v>
                </c:pt>
                <c:pt idx="2">
                  <c:v>Greaves Cotton Ltd.</c:v>
                </c:pt>
                <c:pt idx="3">
                  <c:v>FDC Ltd.</c:v>
                </c:pt>
              </c:strCache>
            </c:strRef>
          </c:cat>
          <c:val>
            <c:numRef>
              <c:f>'[Final Report of Project.xlsx] Risk top 5 Companies'!$D$9:$D$13</c:f>
              <c:numCache>
                <c:formatCode>General</c:formatCode>
                <c:ptCount val="4"/>
                <c:pt idx="0">
                  <c:v>0.0444182389937107</c:v>
                </c:pt>
                <c:pt idx="1">
                  <c:v>0.152</c:v>
                </c:pt>
                <c:pt idx="2">
                  <c:v>0.323677095403631</c:v>
                </c:pt>
                <c:pt idx="3">
                  <c:v>0.246639784946237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879586404"/>
        <c:axId val="766813628"/>
      </c:barChart>
      <c:catAx>
        <c:axId val="9418114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9696920"/>
        <c:crosses val="autoZero"/>
        <c:auto val="1"/>
        <c:lblAlgn val="ctr"/>
        <c:lblOffset val="100"/>
        <c:noMultiLvlLbl val="0"/>
      </c:catAx>
      <c:valAx>
        <c:axId val="69969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1811420"/>
        <c:crosses val="autoZero"/>
        <c:crossBetween val="between"/>
      </c:valAx>
      <c:catAx>
        <c:axId val="879586404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6813628"/>
        <c:crosses val="autoZero"/>
        <c:auto val="1"/>
        <c:lblAlgn val="ctr"/>
        <c:lblOffset val="100"/>
        <c:noMultiLvlLbl val="0"/>
      </c:catAx>
      <c:valAx>
        <c:axId val="76681362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9586404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Report of Project.xlsx]Moderate Risk top 5 Companies!PivotTable5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Moderate Risk Companies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'[Final Report of Project.xlsx]Moderate Risk top 5 Companies'!$B$11</c:f>
              <c:strCache>
                <c:ptCount val="1"/>
                <c:pt idx="0">
                  <c:v>Sum of Market Cap(Cr)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Project.xlsx]Moderate Risk top 5 Companies'!$A$12:$A$17</c:f>
              <c:strCache>
                <c:ptCount val="5"/>
                <c:pt idx="0">
                  <c:v>Cyient Ltd.</c:v>
                </c:pt>
                <c:pt idx="1">
                  <c:v>Graphite India Ltd.</c:v>
                </c:pt>
                <c:pt idx="2">
                  <c:v>Birla Corporation Ltd.</c:v>
                </c:pt>
                <c:pt idx="3">
                  <c:v>Symphony Ltd.</c:v>
                </c:pt>
                <c:pt idx="4">
                  <c:v>Chambal Fertilisers &amp; Chemicals Ltd.</c:v>
                </c:pt>
              </c:strCache>
            </c:strRef>
          </c:cat>
          <c:val>
            <c:numRef>
              <c:f>'[Final Report of Project.xlsx]Moderate Risk top 5 Companies'!$B$12:$B$17</c:f>
              <c:numCache>
                <c:formatCode>General</c:formatCode>
                <c:ptCount val="5"/>
                <c:pt idx="0">
                  <c:v>9223.1</c:v>
                </c:pt>
                <c:pt idx="1">
                  <c:v>7980.12</c:v>
                </c:pt>
                <c:pt idx="2">
                  <c:v>7739.42</c:v>
                </c:pt>
                <c:pt idx="3">
                  <c:v>6472.77</c:v>
                </c:pt>
                <c:pt idx="4">
                  <c:v>14386.22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755460456"/>
        <c:axId val="566979773"/>
      </c:barChart>
      <c:barChart>
        <c:barDir val="col"/>
        <c:grouping val="clustered"/>
        <c:varyColors val="0"/>
        <c:ser>
          <c:idx val="1"/>
          <c:order val="1"/>
          <c:tx>
            <c:strRef>
              <c:f>'[Final Report of Project.xlsx]Moderate Risk top 5 Companies'!$C$11</c:f>
              <c:strCache>
                <c:ptCount val="1"/>
                <c:pt idx="0">
                  <c:v>Sum of Dividend Per Share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Project.xlsx]Moderate Risk top 5 Companies'!$A$12:$A$17</c:f>
              <c:strCache>
                <c:ptCount val="5"/>
                <c:pt idx="0">
                  <c:v>Cyient Ltd.</c:v>
                </c:pt>
                <c:pt idx="1">
                  <c:v>Graphite India Ltd.</c:v>
                </c:pt>
                <c:pt idx="2">
                  <c:v>Birla Corporation Ltd.</c:v>
                </c:pt>
                <c:pt idx="3">
                  <c:v>Symphony Ltd.</c:v>
                </c:pt>
                <c:pt idx="4">
                  <c:v>Chambal Fertilisers &amp; Chemicals Ltd.</c:v>
                </c:pt>
              </c:strCache>
            </c:strRef>
          </c:cat>
          <c:val>
            <c:numRef>
              <c:f>'[Final Report of Project.xlsx]Moderate Risk top 5 Companies'!$C$12:$C$17</c:f>
              <c:numCache>
                <c:formatCode>General</c:formatCode>
                <c:ptCount val="5"/>
                <c:pt idx="0">
                  <c:v>24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7.5</c:v>
                </c:pt>
              </c:numCache>
            </c:numRef>
          </c:val>
        </c:ser>
        <c:ser>
          <c:idx val="2"/>
          <c:order val="2"/>
          <c:tx>
            <c:strRef>
              <c:f>'[Final Report of Project.xlsx]Moderate Risk top 5 Companies'!$D$11</c:f>
              <c:strCache>
                <c:ptCount val="1"/>
                <c:pt idx="0">
                  <c:v>Sum of Delta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Project.xlsx]Moderate Risk top 5 Companies'!$A$12:$A$17</c:f>
              <c:strCache>
                <c:ptCount val="5"/>
                <c:pt idx="0">
                  <c:v>Cyient Ltd.</c:v>
                </c:pt>
                <c:pt idx="1">
                  <c:v>Graphite India Ltd.</c:v>
                </c:pt>
                <c:pt idx="2">
                  <c:v>Birla Corporation Ltd.</c:v>
                </c:pt>
                <c:pt idx="3">
                  <c:v>Symphony Ltd.</c:v>
                </c:pt>
                <c:pt idx="4">
                  <c:v>Chambal Fertilisers &amp; Chemicals Ltd.</c:v>
                </c:pt>
              </c:strCache>
            </c:strRef>
          </c:cat>
          <c:val>
            <c:numRef>
              <c:f>'[Final Report of Project.xlsx]Moderate Risk top 5 Companies'!$D$12:$D$17</c:f>
              <c:numCache>
                <c:formatCode>General</c:formatCode>
                <c:ptCount val="5"/>
                <c:pt idx="0">
                  <c:v>0.353560371517028</c:v>
                </c:pt>
                <c:pt idx="1">
                  <c:v>0.382072617246596</c:v>
                </c:pt>
                <c:pt idx="2">
                  <c:v>0.390878787878788</c:v>
                </c:pt>
                <c:pt idx="3">
                  <c:v>0.238477366255144</c:v>
                </c:pt>
                <c:pt idx="4">
                  <c:v>0.330135658914729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240901290"/>
        <c:axId val="383146739"/>
      </c:barChart>
      <c:catAx>
        <c:axId val="755460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6979773"/>
        <c:crosses val="autoZero"/>
        <c:auto val="1"/>
        <c:lblAlgn val="ctr"/>
        <c:lblOffset val="100"/>
        <c:noMultiLvlLbl val="0"/>
      </c:catAx>
      <c:valAx>
        <c:axId val="5669797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5460456"/>
        <c:crosses val="autoZero"/>
        <c:crossBetween val="between"/>
      </c:valAx>
      <c:catAx>
        <c:axId val="240901290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3146739"/>
        <c:crosses val="autoZero"/>
        <c:auto val="1"/>
        <c:lblAlgn val="ctr"/>
        <c:lblOffset val="100"/>
        <c:noMultiLvlLbl val="0"/>
      </c:catAx>
      <c:valAx>
        <c:axId val="38314673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0901290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Report of Project.xlsx]Low Risk top 5 Companies!PivotTable6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Low Risk Companies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'[Final Report of Project.xlsx]Low Risk top 5 Companies'!$B$10</c:f>
              <c:strCache>
                <c:ptCount val="1"/>
                <c:pt idx="0">
                  <c:v>Sum of Market Cap(Cr)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Project.xlsx]Low Risk top 5 Companies'!$A$11:$A$16</c:f>
              <c:strCache>
                <c:ptCount val="5"/>
                <c:pt idx="0">
                  <c:v>Abbott India Ltd.</c:v>
                </c:pt>
                <c:pt idx="1">
                  <c:v>Bajaj Holdings &amp; Investment Ltd.</c:v>
                </c:pt>
                <c:pt idx="2">
                  <c:v>Honeywell Automation India Ltd.</c:v>
                </c:pt>
                <c:pt idx="3">
                  <c:v>MRF Ltd.</c:v>
                </c:pt>
                <c:pt idx="4">
                  <c:v>Page Industries Ltd.</c:v>
                </c:pt>
              </c:strCache>
            </c:strRef>
          </c:cat>
          <c:val>
            <c:numRef>
              <c:f>'[Final Report of Project.xlsx]Low Risk top 5 Companies'!$B$11:$B$16</c:f>
              <c:numCache>
                <c:formatCode>General</c:formatCode>
                <c:ptCount val="5"/>
                <c:pt idx="0">
                  <c:v>38698.8</c:v>
                </c:pt>
                <c:pt idx="1">
                  <c:v>63134.03</c:v>
                </c:pt>
                <c:pt idx="2">
                  <c:v>37048.68</c:v>
                </c:pt>
                <c:pt idx="3">
                  <c:v>35733.35</c:v>
                </c:pt>
                <c:pt idx="4">
                  <c:v>55523.76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247866479"/>
        <c:axId val="149237310"/>
      </c:barChart>
      <c:barChart>
        <c:barDir val="col"/>
        <c:grouping val="clustered"/>
        <c:varyColors val="0"/>
        <c:ser>
          <c:idx val="1"/>
          <c:order val="1"/>
          <c:tx>
            <c:strRef>
              <c:f>'[Final Report of Project.xlsx]Low Risk top 5 Companies'!$C$10</c:f>
              <c:strCache>
                <c:ptCount val="1"/>
                <c:pt idx="0">
                  <c:v>Sum of Dividend Per Share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Project.xlsx]Low Risk top 5 Companies'!$A$11:$A$16</c:f>
              <c:strCache>
                <c:ptCount val="5"/>
                <c:pt idx="0">
                  <c:v>Abbott India Ltd.</c:v>
                </c:pt>
                <c:pt idx="1">
                  <c:v>Bajaj Holdings &amp; Investment Ltd.</c:v>
                </c:pt>
                <c:pt idx="2">
                  <c:v>Honeywell Automation India Ltd.</c:v>
                </c:pt>
                <c:pt idx="3">
                  <c:v>MRF Ltd.</c:v>
                </c:pt>
                <c:pt idx="4">
                  <c:v>Page Industries Ltd.</c:v>
                </c:pt>
              </c:strCache>
            </c:strRef>
          </c:cat>
          <c:val>
            <c:numRef>
              <c:f>'[Final Report of Project.xlsx]Low Risk top 5 Companies'!$C$11:$C$16</c:f>
              <c:numCache>
                <c:formatCode>General</c:formatCode>
                <c:ptCount val="5"/>
                <c:pt idx="0">
                  <c:v>275</c:v>
                </c:pt>
                <c:pt idx="1">
                  <c:v>115</c:v>
                </c:pt>
                <c:pt idx="2">
                  <c:v>90</c:v>
                </c:pt>
                <c:pt idx="3">
                  <c:v>150</c:v>
                </c:pt>
                <c:pt idx="4">
                  <c:v>370</c:v>
                </c:pt>
              </c:numCache>
            </c:numRef>
          </c:val>
        </c:ser>
        <c:ser>
          <c:idx val="2"/>
          <c:order val="2"/>
          <c:tx>
            <c:strRef>
              <c:f>'[Final Report of Project.xlsx]Low Risk top 5 Companies'!$D$10</c:f>
              <c:strCache>
                <c:ptCount val="1"/>
                <c:pt idx="0">
                  <c:v>Sum of Delta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'[Final Report of Project.xlsx]Low Risk top 5 Companies'!$A$11:$A$16</c:f>
              <c:strCache>
                <c:ptCount val="5"/>
                <c:pt idx="0">
                  <c:v>Abbott India Ltd.</c:v>
                </c:pt>
                <c:pt idx="1">
                  <c:v>Bajaj Holdings &amp; Investment Ltd.</c:v>
                </c:pt>
                <c:pt idx="2">
                  <c:v>Honeywell Automation India Ltd.</c:v>
                </c:pt>
                <c:pt idx="3">
                  <c:v>MRF Ltd.</c:v>
                </c:pt>
                <c:pt idx="4">
                  <c:v>Page Industries Ltd.</c:v>
                </c:pt>
              </c:strCache>
            </c:strRef>
          </c:cat>
          <c:val>
            <c:numRef>
              <c:f>'[Final Report of Project.xlsx]Low Risk top 5 Companies'!$D$11:$D$16</c:f>
              <c:numCache>
                <c:formatCode>General</c:formatCode>
                <c:ptCount val="5"/>
                <c:pt idx="0">
                  <c:v>0.239213769273996</c:v>
                </c:pt>
                <c:pt idx="1">
                  <c:v>0.140231888451046</c:v>
                </c:pt>
                <c:pt idx="2">
                  <c:v>0.114893459915612</c:v>
                </c:pt>
                <c:pt idx="3">
                  <c:v>0.0586129146513012</c:v>
                </c:pt>
                <c:pt idx="4">
                  <c:v>0.0332776699029127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89030679"/>
        <c:axId val="686963829"/>
      </c:barChart>
      <c:catAx>
        <c:axId val="247866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237310"/>
        <c:crosses val="autoZero"/>
        <c:auto val="1"/>
        <c:lblAlgn val="ctr"/>
        <c:lblOffset val="100"/>
        <c:noMultiLvlLbl val="0"/>
      </c:catAx>
      <c:valAx>
        <c:axId val="1492373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7866479"/>
        <c:crosses val="autoZero"/>
        <c:crossBetween val="between"/>
      </c:valAx>
      <c:catAx>
        <c:axId val="989030679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6963829"/>
        <c:crosses val="autoZero"/>
        <c:auto val="1"/>
        <c:lblAlgn val="ctr"/>
        <c:lblOffset val="100"/>
        <c:noMultiLvlLbl val="0"/>
      </c:catAx>
      <c:valAx>
        <c:axId val="68696382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9030679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Report of Project.xlsx]sheet9!PivotTable7</c:name>
    <c:fmtId val="-1"/>
  </c:pivotSource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'[Final Report of Project.xlsx]sheet9'!$G$7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dLbl>
              <c:idx val="41"/>
              <c:delete val="1"/>
            </c:dLbl>
            <c:dLbl>
              <c:idx val="42"/>
              <c:delete val="1"/>
            </c:dLbl>
            <c:dLbl>
              <c:idx val="43"/>
              <c:delete val="1"/>
            </c:dLbl>
            <c:dLbl>
              <c:idx val="44"/>
              <c:delete val="1"/>
            </c:dLbl>
            <c:dLbl>
              <c:idx val="45"/>
              <c:delete val="1"/>
            </c:dLbl>
            <c:dLbl>
              <c:idx val="46"/>
              <c:delete val="1"/>
            </c:dLbl>
            <c:dLbl>
              <c:idx val="47"/>
              <c:delete val="1"/>
            </c:dLbl>
            <c:dLbl>
              <c:idx val="48"/>
              <c:delete val="1"/>
            </c:dLbl>
            <c:dLbl>
              <c:idx val="49"/>
              <c:delete val="1"/>
            </c:dLbl>
            <c:dLbl>
              <c:idx val="50"/>
              <c:delete val="1"/>
            </c:dLbl>
            <c:dLbl>
              <c:idx val="51"/>
              <c:delete val="1"/>
            </c:dLbl>
            <c:dLbl>
              <c:idx val="52"/>
              <c:delete val="1"/>
            </c:dLbl>
            <c:dLbl>
              <c:idx val="53"/>
              <c:delete val="1"/>
            </c:dLbl>
            <c:dLbl>
              <c:idx val="54"/>
              <c:delete val="1"/>
            </c:dLbl>
            <c:dLbl>
              <c:idx val="55"/>
              <c:delete val="1"/>
            </c:dLbl>
            <c:dLbl>
              <c:idx val="56"/>
              <c:delete val="1"/>
            </c:dLbl>
            <c:dLbl>
              <c:idx val="57"/>
              <c:delete val="1"/>
            </c:dLbl>
            <c:dLbl>
              <c:idx val="58"/>
              <c:delete val="1"/>
            </c:dLbl>
            <c:dLbl>
              <c:idx val="59"/>
              <c:delete val="1"/>
            </c:dLbl>
            <c:dLbl>
              <c:idx val="60"/>
              <c:delete val="1"/>
            </c:dLbl>
            <c:dLbl>
              <c:idx val="61"/>
              <c:delete val="1"/>
            </c:dLbl>
            <c:dLbl>
              <c:idx val="62"/>
              <c:delete val="1"/>
            </c:dLbl>
            <c:dLbl>
              <c:idx val="63"/>
              <c:delete val="1"/>
            </c:dLbl>
            <c:dLbl>
              <c:idx val="64"/>
              <c:delete val="1"/>
            </c:dLbl>
            <c:dLbl>
              <c:idx val="65"/>
              <c:delete val="1"/>
            </c:dLbl>
            <c:dLbl>
              <c:idx val="66"/>
              <c:delete val="1"/>
            </c:dLbl>
            <c:dLbl>
              <c:idx val="67"/>
              <c:delete val="1"/>
            </c:dLbl>
            <c:dLbl>
              <c:idx val="68"/>
              <c:delete val="1"/>
            </c:dLbl>
            <c:dLbl>
              <c:idx val="69"/>
              <c:delete val="1"/>
            </c:dLbl>
            <c:dLbl>
              <c:idx val="70"/>
              <c:delete val="1"/>
            </c:dLbl>
            <c:dLbl>
              <c:idx val="71"/>
              <c:delete val="1"/>
            </c:dLbl>
            <c:dLbl>
              <c:idx val="72"/>
              <c:delete val="1"/>
            </c:dLbl>
            <c:dLbl>
              <c:idx val="73"/>
              <c:delete val="1"/>
            </c:dLbl>
            <c:dLbl>
              <c:idx val="74"/>
              <c:delete val="1"/>
            </c:dLbl>
            <c:dLbl>
              <c:idx val="75"/>
              <c:delete val="1"/>
            </c:dLbl>
            <c:dLbl>
              <c:idx val="76"/>
              <c:delete val="1"/>
            </c:dLbl>
            <c:dLbl>
              <c:idx val="77"/>
              <c:delete val="1"/>
            </c:dLbl>
            <c:dLbl>
              <c:idx val="78"/>
              <c:delete val="1"/>
            </c:dLbl>
            <c:dLbl>
              <c:idx val="79"/>
              <c:delete val="1"/>
            </c:dLbl>
            <c:dLbl>
              <c:idx val="80"/>
              <c:delete val="1"/>
            </c:dLbl>
            <c:dLbl>
              <c:idx val="81"/>
              <c:delete val="1"/>
            </c:dLbl>
            <c:dLbl>
              <c:idx val="82"/>
              <c:delete val="1"/>
            </c:dLbl>
            <c:dLbl>
              <c:idx val="83"/>
              <c:delete val="1"/>
            </c:dLbl>
            <c:dLbl>
              <c:idx val="84"/>
              <c:delete val="1"/>
            </c:dLbl>
            <c:dLbl>
              <c:idx val="85"/>
              <c:delete val="1"/>
            </c:dLbl>
            <c:dLbl>
              <c:idx val="86"/>
              <c:delete val="1"/>
            </c:dLbl>
            <c:dLbl>
              <c:idx val="87"/>
              <c:delete val="1"/>
            </c:dLbl>
            <c:dLbl>
              <c:idx val="88"/>
              <c:delete val="1"/>
            </c:dLbl>
            <c:dLbl>
              <c:idx val="89"/>
              <c:delete val="1"/>
            </c:dLbl>
            <c:dLbl>
              <c:idx val="90"/>
              <c:delete val="1"/>
            </c:dLbl>
            <c:dLbl>
              <c:idx val="91"/>
              <c:delete val="1"/>
            </c:dLbl>
            <c:dLbl>
              <c:idx val="92"/>
              <c:delete val="1"/>
            </c:dLbl>
            <c:dLbl>
              <c:idx val="93"/>
              <c:delete val="1"/>
            </c:dLbl>
            <c:dLbl>
              <c:idx val="94"/>
              <c:delete val="1"/>
            </c:dLbl>
            <c:dLbl>
              <c:idx val="95"/>
              <c:delete val="1"/>
            </c:dLbl>
            <c:dLbl>
              <c:idx val="96"/>
              <c:delete val="1"/>
            </c:dLbl>
            <c:dLbl>
              <c:idx val="97"/>
              <c:delete val="1"/>
            </c:dLbl>
            <c:dLbl>
              <c:idx val="98"/>
              <c:delete val="1"/>
            </c:dLbl>
            <c:dLbl>
              <c:idx val="99"/>
              <c:delete val="1"/>
            </c:dLbl>
            <c:dLbl>
              <c:idx val="100"/>
              <c:delete val="1"/>
            </c:dLbl>
            <c:dLbl>
              <c:idx val="101"/>
              <c:delete val="1"/>
            </c:dLbl>
            <c:dLbl>
              <c:idx val="102"/>
              <c:delete val="1"/>
            </c:dLbl>
            <c:dLbl>
              <c:idx val="103"/>
              <c:delete val="1"/>
            </c:dLbl>
            <c:dLbl>
              <c:idx val="104"/>
              <c:delete val="1"/>
            </c:dLbl>
            <c:dLbl>
              <c:idx val="105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6"/>
              <c:delete val="1"/>
            </c:dLbl>
            <c:dLbl>
              <c:idx val="107"/>
              <c:delete val="1"/>
            </c:dLbl>
            <c:dLbl>
              <c:idx val="108"/>
              <c:delete val="1"/>
            </c:dLbl>
            <c:dLbl>
              <c:idx val="109"/>
              <c:delete val="1"/>
            </c:dLbl>
            <c:dLbl>
              <c:idx val="110"/>
              <c:delete val="1"/>
            </c:dLbl>
            <c:dLbl>
              <c:idx val="111"/>
              <c:delete val="1"/>
            </c:dLbl>
            <c:dLbl>
              <c:idx val="112"/>
              <c:delete val="1"/>
            </c:dLbl>
            <c:dLbl>
              <c:idx val="113"/>
              <c:delete val="1"/>
            </c:dLbl>
            <c:dLbl>
              <c:idx val="114"/>
              <c:delete val="1"/>
            </c:dLbl>
            <c:dLbl>
              <c:idx val="115"/>
              <c:delete val="1"/>
            </c:dLbl>
            <c:dLbl>
              <c:idx val="116"/>
              <c:delete val="1"/>
            </c:dLbl>
            <c:dLbl>
              <c:idx val="117"/>
              <c:delete val="1"/>
            </c:dLbl>
            <c:dLbl>
              <c:idx val="118"/>
              <c:delete val="1"/>
            </c:dLbl>
            <c:dLbl>
              <c:idx val="119"/>
              <c:delete val="1"/>
            </c:dLbl>
            <c:dLbl>
              <c:idx val="120"/>
              <c:delete val="1"/>
            </c:dLbl>
            <c:dLbl>
              <c:idx val="121"/>
              <c:delete val="1"/>
            </c:dLbl>
            <c:dLbl>
              <c:idx val="122"/>
              <c:delete val="1"/>
            </c:dLbl>
            <c:dLbl>
              <c:idx val="12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Report of Project.xlsx]sheet9'!$F$8:$F$132</c:f>
              <c:strCache>
                <c:ptCount val="124"/>
                <c:pt idx="0">
                  <c:v>Abrasives</c:v>
                </c:pt>
                <c:pt idx="1">
                  <c:v>ACs &amp; Refrigerators</c:v>
                </c:pt>
                <c:pt idx="2">
                  <c:v>Aluminium</c:v>
                </c:pt>
                <c:pt idx="3">
                  <c:v>Aquaculture</c:v>
                </c:pt>
                <c:pt idx="4">
                  <c:v>Auto Ancillaries</c:v>
                </c:pt>
                <c:pt idx="5">
                  <c:v>Bakery &amp; Milling Prod.</c:v>
                </c:pt>
                <c:pt idx="6">
                  <c:v>Ball Bearings</c:v>
                </c:pt>
                <c:pt idx="7">
                  <c:v>Banking</c:v>
                </c:pt>
                <c:pt idx="8">
                  <c:v>Beer</c:v>
                </c:pt>
                <c:pt idx="9">
                  <c:v>Brokerage Services</c:v>
                </c:pt>
                <c:pt idx="10">
                  <c:v>Business Consultancy</c:v>
                </c:pt>
                <c:pt idx="11">
                  <c:v>Business Services</c:v>
                </c:pt>
                <c:pt idx="12">
                  <c:v>Carbon Black</c:v>
                </c:pt>
                <c:pt idx="13">
                  <c:v>Cars &amp; Multi Utility Vehicles</c:v>
                </c:pt>
                <c:pt idx="14">
                  <c:v>Castings &amp; Forgings</c:v>
                </c:pt>
                <c:pt idx="15">
                  <c:v>Caustic Soda</c:v>
                </c:pt>
                <c:pt idx="16">
                  <c:v>Cement</c:v>
                </c:pt>
                <c:pt idx="17">
                  <c:v>Ceramic tiles</c:v>
                </c:pt>
                <c:pt idx="18">
                  <c:v>Chemical Machinery</c:v>
                </c:pt>
                <c:pt idx="19">
                  <c:v>Cloth</c:v>
                </c:pt>
                <c:pt idx="20">
                  <c:v>Coal &amp; Lignite</c:v>
                </c:pt>
                <c:pt idx="21">
                  <c:v>Commercial Complexes</c:v>
                </c:pt>
                <c:pt idx="22">
                  <c:v>Commercial Vehicles</c:v>
                </c:pt>
                <c:pt idx="23">
                  <c:v>Communication Equipment</c:v>
                </c:pt>
                <c:pt idx="24">
                  <c:v>Construction</c:v>
                </c:pt>
                <c:pt idx="25">
                  <c:v>Cotton &amp; Blended Yarn</c:v>
                </c:pt>
                <c:pt idx="26">
                  <c:v>Courier Services</c:v>
                </c:pt>
                <c:pt idx="27">
                  <c:v>Credit Ratings &amp; Information</c:v>
                </c:pt>
                <c:pt idx="28">
                  <c:v>Dairy products</c:v>
                </c:pt>
                <c:pt idx="29">
                  <c:v>Defence &amp; Aerospace</c:v>
                </c:pt>
                <c:pt idx="30">
                  <c:v>Diagnostics Services</c:v>
                </c:pt>
                <c:pt idx="31">
                  <c:v>Diesel Engines</c:v>
                </c:pt>
                <c:pt idx="32">
                  <c:v>Diversified</c:v>
                </c:pt>
                <c:pt idx="33">
                  <c:v>Drugs &amp; Pharma</c:v>
                </c:pt>
                <c:pt idx="34">
                  <c:v>Dyes &amp; Pigments</c:v>
                </c:pt>
                <c:pt idx="35">
                  <c:v>E-Commerce</c:v>
                </c:pt>
                <c:pt idx="36">
                  <c:v>Electrical Machinery</c:v>
                </c:pt>
                <c:pt idx="37">
                  <c:v>Electricity Distribution</c:v>
                </c:pt>
                <c:pt idx="38">
                  <c:v>Electricity Generation</c:v>
                </c:pt>
                <c:pt idx="39">
                  <c:v>Electronic Components</c:v>
                </c:pt>
                <c:pt idx="40">
                  <c:v>Electronic Equipment</c:v>
                </c:pt>
                <c:pt idx="41">
                  <c:v>Equipment Leasing</c:v>
                </c:pt>
                <c:pt idx="42">
                  <c:v>Exchange Services</c:v>
                </c:pt>
                <c:pt idx="43">
                  <c:v>Explosives</c:v>
                </c:pt>
                <c:pt idx="44">
                  <c:v>Fasteners</c:v>
                </c:pt>
                <c:pt idx="45">
                  <c:v>Finished Steel</c:v>
                </c:pt>
                <c:pt idx="46">
                  <c:v>Food Processing</c:v>
                </c:pt>
                <c:pt idx="47">
                  <c:v>Footwear</c:v>
                </c:pt>
                <c:pt idx="48">
                  <c:v>Gems, Jewellery &amp; Accessories</c:v>
                </c:pt>
                <c:pt idx="49">
                  <c:v>General Insurance</c:v>
                </c:pt>
                <c:pt idx="50">
                  <c:v>Glass &amp; Glassware</c:v>
                </c:pt>
                <c:pt idx="51">
                  <c:v>Health Services</c:v>
                </c:pt>
                <c:pt idx="52">
                  <c:v>Hire Purchase</c:v>
                </c:pt>
                <c:pt idx="53">
                  <c:v>Home Furnishings</c:v>
                </c:pt>
                <c:pt idx="54">
                  <c:v>Hotels</c:v>
                </c:pt>
                <c:pt idx="55">
                  <c:v>Household &amp; Personal Products</c:v>
                </c:pt>
                <c:pt idx="56">
                  <c:v>Indl.Gases</c:v>
                </c:pt>
                <c:pt idx="57">
                  <c:v>Industrial Machinery</c:v>
                </c:pt>
                <c:pt idx="58">
                  <c:v>Infrastructure</c:v>
                </c:pt>
                <c:pt idx="59">
                  <c:v>Inorganic Chem.</c:v>
                </c:pt>
                <c:pt idx="60">
                  <c:v>Investment Services</c:v>
                </c:pt>
                <c:pt idx="61">
                  <c:v>Kitchenware &amp; Appliances</c:v>
                </c:pt>
                <c:pt idx="62">
                  <c:v>Leisure &amp; Recreation</c:v>
                </c:pt>
                <c:pt idx="63">
                  <c:v>Life Insurance</c:v>
                </c:pt>
                <c:pt idx="64">
                  <c:v>Liquors</c:v>
                </c:pt>
                <c:pt idx="65">
                  <c:v>Logistics</c:v>
                </c:pt>
                <c:pt idx="66">
                  <c:v>Marine Port Services</c:v>
                </c:pt>
                <c:pt idx="67">
                  <c:v>Media &amp; Entertainment</c:v>
                </c:pt>
                <c:pt idx="68">
                  <c:v>Medical Devices &amp; Equipment</c:v>
                </c:pt>
                <c:pt idx="69">
                  <c:v>Minerals</c:v>
                </c:pt>
                <c:pt idx="70">
                  <c:v>Misc. Fin.services</c:v>
                </c:pt>
                <c:pt idx="71">
                  <c:v>Misc.Chem.</c:v>
                </c:pt>
                <c:pt idx="72">
                  <c:v>Misc.Other Services</c:v>
                </c:pt>
                <c:pt idx="73">
                  <c:v>Misc.Textiles</c:v>
                </c:pt>
                <c:pt idx="74">
                  <c:v>Natural Gas Utilities</c:v>
                </c:pt>
                <c:pt idx="75">
                  <c:v>Nitrogenous Fertilizer.</c:v>
                </c:pt>
                <c:pt idx="76">
                  <c:v>Non-Ferrous Metal</c:v>
                </c:pt>
                <c:pt idx="77">
                  <c:v>Oil &amp; Gas Exploration</c:v>
                </c:pt>
                <c:pt idx="78">
                  <c:v>Oil Cakes &amp; Animal Feed</c:v>
                </c:pt>
                <c:pt idx="79">
                  <c:v>Oil Refineries &amp; Marketing</c:v>
                </c:pt>
                <c:pt idx="80">
                  <c:v>Organic Chemicals</c:v>
                </c:pt>
                <c:pt idx="81">
                  <c:v>Other Agriculture Products</c:v>
                </c:pt>
                <c:pt idx="82">
                  <c:v>Other Fertilisers</c:v>
                </c:pt>
                <c:pt idx="83">
                  <c:v>Other Machinery</c:v>
                </c:pt>
                <c:pt idx="84">
                  <c:v>Other Metal Products</c:v>
                </c:pt>
                <c:pt idx="85">
                  <c:v>Other Plastic Products</c:v>
                </c:pt>
                <c:pt idx="86">
                  <c:v>Others</c:v>
                </c:pt>
                <c:pt idx="87">
                  <c:v>Packaging &amp; Containers</c:v>
                </c:pt>
                <c:pt idx="88">
                  <c:v>Paints &amp; Varnishes</c:v>
                </c:pt>
                <c:pt idx="89">
                  <c:v>Paper</c:v>
                </c:pt>
                <c:pt idx="90">
                  <c:v>Pesticides</c:v>
                </c:pt>
                <c:pt idx="91">
                  <c:v>Plastic Tubes &amp; Pipes</c:v>
                </c:pt>
                <c:pt idx="92">
                  <c:v>Power Projects</c:v>
                </c:pt>
                <c:pt idx="93">
                  <c:v>Pumps &amp; Compressors</c:v>
                </c:pt>
                <c:pt idx="94">
                  <c:v>Readymade Garments</c:v>
                </c:pt>
                <c:pt idx="95">
                  <c:v>Real Estate</c:v>
                </c:pt>
                <c:pt idx="96">
                  <c:v>Refractories</c:v>
                </c:pt>
                <c:pt idx="97">
                  <c:v>Restaurants</c:v>
                </c:pt>
                <c:pt idx="98">
                  <c:v>Retailing</c:v>
                </c:pt>
                <c:pt idx="99">
                  <c:v>Rubber &amp; Rubber Products</c:v>
                </c:pt>
                <c:pt idx="100">
                  <c:v>Ship Building</c:v>
                </c:pt>
                <c:pt idx="101">
                  <c:v>Shipping</c:v>
                </c:pt>
                <c:pt idx="102">
                  <c:v>SIDCs/SFCs</c:v>
                </c:pt>
                <c:pt idx="103">
                  <c:v>Soda Ash</c:v>
                </c:pt>
                <c:pt idx="104">
                  <c:v>Software</c:v>
                </c:pt>
                <c:pt idx="105">
                  <c:v>Soyabean Prod.</c:v>
                </c:pt>
                <c:pt idx="106">
                  <c:v>Sponge Iron</c:v>
                </c:pt>
                <c:pt idx="107">
                  <c:v>Stainless Steel</c:v>
                </c:pt>
                <c:pt idx="108">
                  <c:v>Steel Tubes &amp; Pipes</c:v>
                </c:pt>
                <c:pt idx="109">
                  <c:v>Sugar</c:v>
                </c:pt>
                <c:pt idx="110">
                  <c:v>Switching Equipment</c:v>
                </c:pt>
                <c:pt idx="111">
                  <c:v>Synthetic Yarn</c:v>
                </c:pt>
                <c:pt idx="112">
                  <c:v>Tea &amp; Coffee</c:v>
                </c:pt>
                <c:pt idx="113">
                  <c:v>Telecom Services</c:v>
                </c:pt>
                <c:pt idx="114">
                  <c:v>Textile Machinery</c:v>
                </c:pt>
                <c:pt idx="115">
                  <c:v>Tobacco Products</c:v>
                </c:pt>
                <c:pt idx="116">
                  <c:v>Tractors &amp; Farm Machinery</c:v>
                </c:pt>
                <c:pt idx="117">
                  <c:v>Trading</c:v>
                </c:pt>
                <c:pt idx="118">
                  <c:v>Two &amp; Three Wheelers</c:v>
                </c:pt>
                <c:pt idx="119">
                  <c:v>Tyres &amp; Tubes</c:v>
                </c:pt>
                <c:pt idx="120">
                  <c:v>Vegetable oils</c:v>
                </c:pt>
                <c:pt idx="121">
                  <c:v>Welding machinery</c:v>
                </c:pt>
                <c:pt idx="122">
                  <c:v>Wires &amp; cables</c:v>
                </c:pt>
                <c:pt idx="123">
                  <c:v>Wood</c:v>
                </c:pt>
              </c:strCache>
            </c:strRef>
          </c:cat>
          <c:val>
            <c:numRef>
              <c:f>'[Final Report of Project.xlsx]sheet9'!$G$8:$G$132</c:f>
              <c:numCache>
                <c:formatCode>General</c:formatCode>
                <c:ptCount val="124"/>
                <c:pt idx="0">
                  <c:v>51.195</c:v>
                </c:pt>
                <c:pt idx="1">
                  <c:v>11.2966666666667</c:v>
                </c:pt>
                <c:pt idx="2">
                  <c:v>29.18</c:v>
                </c:pt>
                <c:pt idx="3">
                  <c:v>13.76</c:v>
                </c:pt>
                <c:pt idx="4">
                  <c:v>34.485</c:v>
                </c:pt>
                <c:pt idx="5">
                  <c:v>11.6</c:v>
                </c:pt>
                <c:pt idx="6">
                  <c:v>55.5233333333333</c:v>
                </c:pt>
                <c:pt idx="7">
                  <c:v>3.0464</c:v>
                </c:pt>
                <c:pt idx="8">
                  <c:v>8.46</c:v>
                </c:pt>
                <c:pt idx="9">
                  <c:v>32.63</c:v>
                </c:pt>
                <c:pt idx="10">
                  <c:v>6.39</c:v>
                </c:pt>
                <c:pt idx="11">
                  <c:v>7.24</c:v>
                </c:pt>
                <c:pt idx="12">
                  <c:v>37.93</c:v>
                </c:pt>
                <c:pt idx="13">
                  <c:v>26.53</c:v>
                </c:pt>
                <c:pt idx="14">
                  <c:v>19.925</c:v>
                </c:pt>
                <c:pt idx="15">
                  <c:v>28.24</c:v>
                </c:pt>
                <c:pt idx="16">
                  <c:v>18.9</c:v>
                </c:pt>
                <c:pt idx="17">
                  <c:v>32.77</c:v>
                </c:pt>
                <c:pt idx="18">
                  <c:v>10.43</c:v>
                </c:pt>
                <c:pt idx="19">
                  <c:v>40.9933333333333</c:v>
                </c:pt>
                <c:pt idx="20">
                  <c:v>8.34</c:v>
                </c:pt>
                <c:pt idx="21">
                  <c:v>2.48</c:v>
                </c:pt>
                <c:pt idx="22">
                  <c:v>55.03</c:v>
                </c:pt>
                <c:pt idx="23">
                  <c:v>22.1075</c:v>
                </c:pt>
                <c:pt idx="24">
                  <c:v>14.04</c:v>
                </c:pt>
                <c:pt idx="25">
                  <c:v>63.85</c:v>
                </c:pt>
                <c:pt idx="26">
                  <c:v>50.495</c:v>
                </c:pt>
                <c:pt idx="27">
                  <c:v>36.14</c:v>
                </c:pt>
                <c:pt idx="28">
                  <c:v>22.905</c:v>
                </c:pt>
                <c:pt idx="29">
                  <c:v>54.15</c:v>
                </c:pt>
                <c:pt idx="30">
                  <c:v>12.7266666666667</c:v>
                </c:pt>
                <c:pt idx="31">
                  <c:v>21.005</c:v>
                </c:pt>
                <c:pt idx="32">
                  <c:v>30</c:v>
                </c:pt>
                <c:pt idx="33">
                  <c:v>20.5477777777778</c:v>
                </c:pt>
                <c:pt idx="34">
                  <c:v>26.205</c:v>
                </c:pt>
                <c:pt idx="35">
                  <c:v>23.6425</c:v>
                </c:pt>
                <c:pt idx="36">
                  <c:v>25.47</c:v>
                </c:pt>
                <c:pt idx="37">
                  <c:v>65.8233333333333</c:v>
                </c:pt>
                <c:pt idx="38">
                  <c:v>29.6585714285714</c:v>
                </c:pt>
                <c:pt idx="39">
                  <c:v>60.035</c:v>
                </c:pt>
                <c:pt idx="40">
                  <c:v>45.48</c:v>
                </c:pt>
                <c:pt idx="41">
                  <c:v>11.855</c:v>
                </c:pt>
                <c:pt idx="42">
                  <c:v>33.27</c:v>
                </c:pt>
                <c:pt idx="43">
                  <c:v>48.25</c:v>
                </c:pt>
                <c:pt idx="44">
                  <c:v>25.68</c:v>
                </c:pt>
                <c:pt idx="45">
                  <c:v>43.0766666666667</c:v>
                </c:pt>
                <c:pt idx="46">
                  <c:v>33.3133333333333</c:v>
                </c:pt>
                <c:pt idx="47">
                  <c:v>18.36</c:v>
                </c:pt>
                <c:pt idx="48">
                  <c:v>20.16</c:v>
                </c:pt>
                <c:pt idx="49">
                  <c:v>0.075</c:v>
                </c:pt>
                <c:pt idx="50">
                  <c:v>46.8933333333333</c:v>
                </c:pt>
                <c:pt idx="51">
                  <c:v>36.39</c:v>
                </c:pt>
                <c:pt idx="52">
                  <c:v>30.655</c:v>
                </c:pt>
                <c:pt idx="53">
                  <c:v>39.25</c:v>
                </c:pt>
                <c:pt idx="54">
                  <c:v>17.04</c:v>
                </c:pt>
                <c:pt idx="55">
                  <c:v>9.68875</c:v>
                </c:pt>
                <c:pt idx="56">
                  <c:v>90.26</c:v>
                </c:pt>
                <c:pt idx="57">
                  <c:v>40.3966666666667</c:v>
                </c:pt>
                <c:pt idx="58">
                  <c:v>11.91</c:v>
                </c:pt>
                <c:pt idx="59">
                  <c:v>10</c:v>
                </c:pt>
                <c:pt idx="60">
                  <c:v>25.3</c:v>
                </c:pt>
                <c:pt idx="61">
                  <c:v>20.655</c:v>
                </c:pt>
                <c:pt idx="62">
                  <c:v>13.9866666666667</c:v>
                </c:pt>
                <c:pt idx="63">
                  <c:v>9.81333333333333</c:v>
                </c:pt>
                <c:pt idx="64">
                  <c:v>51.28</c:v>
                </c:pt>
                <c:pt idx="65">
                  <c:v>23.6825</c:v>
                </c:pt>
                <c:pt idx="66">
                  <c:v>17.865</c:v>
                </c:pt>
                <c:pt idx="67">
                  <c:v>41.328</c:v>
                </c:pt>
                <c:pt idx="68">
                  <c:v>63.15</c:v>
                </c:pt>
                <c:pt idx="69">
                  <c:v>15.84</c:v>
                </c:pt>
                <c:pt idx="70">
                  <c:v>12.3878571428571</c:v>
                </c:pt>
                <c:pt idx="71">
                  <c:v>63.07</c:v>
                </c:pt>
                <c:pt idx="72">
                  <c:v>33.7466666666667</c:v>
                </c:pt>
                <c:pt idx="73">
                  <c:v>47.64</c:v>
                </c:pt>
                <c:pt idx="74">
                  <c:v>35.26</c:v>
                </c:pt>
                <c:pt idx="75">
                  <c:v>38.785</c:v>
                </c:pt>
                <c:pt idx="76">
                  <c:v>29.6733333333333</c:v>
                </c:pt>
                <c:pt idx="77">
                  <c:v>6.69</c:v>
                </c:pt>
                <c:pt idx="78">
                  <c:v>5.06</c:v>
                </c:pt>
                <c:pt idx="79">
                  <c:v>7.14</c:v>
                </c:pt>
                <c:pt idx="80">
                  <c:v>64.997</c:v>
                </c:pt>
                <c:pt idx="81">
                  <c:v>15.37</c:v>
                </c:pt>
                <c:pt idx="82">
                  <c:v>39.52</c:v>
                </c:pt>
                <c:pt idx="83">
                  <c:v>31.59</c:v>
                </c:pt>
                <c:pt idx="84">
                  <c:v>22.26</c:v>
                </c:pt>
                <c:pt idx="85">
                  <c:v>15.86</c:v>
                </c:pt>
                <c:pt idx="86">
                  <c:v>44.92</c:v>
                </c:pt>
                <c:pt idx="87">
                  <c:v>28.6266666666667</c:v>
                </c:pt>
                <c:pt idx="88">
                  <c:v>14.96</c:v>
                </c:pt>
                <c:pt idx="89">
                  <c:v>31.025</c:v>
                </c:pt>
                <c:pt idx="90">
                  <c:v>30.674</c:v>
                </c:pt>
                <c:pt idx="91">
                  <c:v>27.2266666666667</c:v>
                </c:pt>
                <c:pt idx="92">
                  <c:v>69.538</c:v>
                </c:pt>
                <c:pt idx="93">
                  <c:v>56.49</c:v>
                </c:pt>
                <c:pt idx="94">
                  <c:v>41.31</c:v>
                </c:pt>
                <c:pt idx="95">
                  <c:v>22.5641666666667</c:v>
                </c:pt>
                <c:pt idx="96">
                  <c:v>23.0733333333333</c:v>
                </c:pt>
                <c:pt idx="97">
                  <c:v>34.34</c:v>
                </c:pt>
                <c:pt idx="98">
                  <c:v>30.365</c:v>
                </c:pt>
                <c:pt idx="99">
                  <c:v>49.24</c:v>
                </c:pt>
                <c:pt idx="100">
                  <c:v>3.65</c:v>
                </c:pt>
                <c:pt idx="101">
                  <c:v>46.295</c:v>
                </c:pt>
                <c:pt idx="102">
                  <c:v>9.35333333333333</c:v>
                </c:pt>
                <c:pt idx="103">
                  <c:v>35.885</c:v>
                </c:pt>
                <c:pt idx="104">
                  <c:v>53.4575</c:v>
                </c:pt>
                <c:pt idx="105">
                  <c:v>564.07</c:v>
                </c:pt>
                <c:pt idx="106">
                  <c:v>64.54</c:v>
                </c:pt>
                <c:pt idx="107">
                  <c:v>61.36</c:v>
                </c:pt>
                <c:pt idx="108">
                  <c:v>58.2133333333333</c:v>
                </c:pt>
                <c:pt idx="109">
                  <c:v>59.9066666666667</c:v>
                </c:pt>
                <c:pt idx="110">
                  <c:v>33.6733333333333</c:v>
                </c:pt>
                <c:pt idx="111">
                  <c:v>14.28</c:v>
                </c:pt>
                <c:pt idx="112">
                  <c:v>26.22</c:v>
                </c:pt>
                <c:pt idx="113">
                  <c:v>72.26</c:v>
                </c:pt>
                <c:pt idx="114">
                  <c:v>51.96</c:v>
                </c:pt>
                <c:pt idx="115">
                  <c:v>3.33</c:v>
                </c:pt>
                <c:pt idx="116">
                  <c:v>63.92</c:v>
                </c:pt>
                <c:pt idx="117">
                  <c:v>86.5333333333334</c:v>
                </c:pt>
                <c:pt idx="118">
                  <c:v>18.668</c:v>
                </c:pt>
                <c:pt idx="119">
                  <c:v>20.58</c:v>
                </c:pt>
                <c:pt idx="120">
                  <c:v>10.68</c:v>
                </c:pt>
                <c:pt idx="121">
                  <c:v>49.6</c:v>
                </c:pt>
                <c:pt idx="122">
                  <c:v>38.3133333333333</c:v>
                </c:pt>
                <c:pt idx="123">
                  <c:v>72.33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68057352"/>
        <c:axId val="311726811"/>
      </c:lineChart>
      <c:catAx>
        <c:axId val="768057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1726811"/>
        <c:crosses val="autoZero"/>
        <c:auto val="1"/>
        <c:lblAlgn val="ctr"/>
        <c:lblOffset val="100"/>
        <c:noMultiLvlLbl val="0"/>
      </c:catAx>
      <c:valAx>
        <c:axId val="3117268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805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Report of Project.xlsx]sheet9!PivotTable7</c:name>
    <c:fmtId val="-1"/>
  </c:pivotSource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'[Final Report of Project.xlsx]sheet9'!$G$7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'[Final Report of Project.xlsx]sheet9'!$F$8:$F$14</c:f>
              <c:strCache>
                <c:ptCount val="6"/>
                <c:pt idx="0">
                  <c:v>Air Transport</c:v>
                </c:pt>
                <c:pt idx="1">
                  <c:v>Asset Management Companies</c:v>
                </c:pt>
                <c:pt idx="2">
                  <c:v>Housing Finance</c:v>
                </c:pt>
                <c:pt idx="3">
                  <c:v>Lubricants &amp; Grease</c:v>
                </c:pt>
                <c:pt idx="4">
                  <c:v>Reinsurance</c:v>
                </c:pt>
                <c:pt idx="5">
                  <c:v>Storage Batteries</c:v>
                </c:pt>
              </c:strCache>
            </c:strRef>
          </c:cat>
          <c:val>
            <c:numRef>
              <c:f>'[Final Report of Project.xlsx]sheet9'!$G$8:$G$14</c:f>
              <c:numCache>
                <c:formatCode>General</c:formatCode>
                <c:ptCount val="6"/>
                <c:pt idx="0">
                  <c:v>-11.295</c:v>
                </c:pt>
                <c:pt idx="1">
                  <c:v>-2.94</c:v>
                </c:pt>
                <c:pt idx="2">
                  <c:v>-0.768571428571429</c:v>
                </c:pt>
                <c:pt idx="3">
                  <c:v>-1.88</c:v>
                </c:pt>
                <c:pt idx="4">
                  <c:v>-9.06</c:v>
                </c:pt>
                <c:pt idx="5">
                  <c:v>-2.4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68057352"/>
        <c:axId val="311726811"/>
      </c:lineChart>
      <c:catAx>
        <c:axId val="768057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1726811"/>
        <c:crosses val="autoZero"/>
        <c:auto val="1"/>
        <c:lblAlgn val="ctr"/>
        <c:lblOffset val="100"/>
        <c:noMultiLvlLbl val="0"/>
      </c:catAx>
      <c:valAx>
        <c:axId val="3117268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8057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793650793651"/>
          <c:y val="0.021925453458242"/>
          <c:w val="0.796554232804233"/>
          <c:h val="0.8452660952760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'[Final Report of Project.xlsx]Enterprice Value sectorwise'!$C$1</c:f>
              <c:strCache>
                <c:ptCount val="1"/>
                <c:pt idx="0">
                  <c:v>Enterprise Value(Cr)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'[Final Report of Project.xlsx]Enterprice Value sectorwise'!$B$2:$B$19</c:f>
              <c:strCache>
                <c:ptCount val="18"/>
                <c:pt idx="0">
                  <c:v>Automobile</c:v>
                </c:pt>
                <c:pt idx="1">
                  <c:v>Capital Goods</c:v>
                </c:pt>
                <c:pt idx="2">
                  <c:v>Chemicals</c:v>
                </c:pt>
                <c:pt idx="3">
                  <c:v>Communication</c:v>
                </c:pt>
                <c:pt idx="4">
                  <c:v>Construction</c:v>
                </c:pt>
                <c:pt idx="5">
                  <c:v>Consumer Discretionary</c:v>
                </c:pt>
                <c:pt idx="6">
                  <c:v>Consumer Staples</c:v>
                </c:pt>
                <c:pt idx="7">
                  <c:v>Diversified</c:v>
                </c:pt>
                <c:pt idx="8">
                  <c:v>Energy</c:v>
                </c:pt>
                <c:pt idx="9">
                  <c:v>Financial</c:v>
                </c:pt>
                <c:pt idx="10">
                  <c:v>Healthcare</c:v>
                </c:pt>
                <c:pt idx="11">
                  <c:v>Insurance</c:v>
                </c:pt>
                <c:pt idx="12">
                  <c:v>Materials</c:v>
                </c:pt>
                <c:pt idx="13">
                  <c:v>Metals &amp; Mining</c:v>
                </c:pt>
                <c:pt idx="14">
                  <c:v>Others</c:v>
                </c:pt>
                <c:pt idx="15">
                  <c:v>Services</c:v>
                </c:pt>
                <c:pt idx="16">
                  <c:v>Technology</c:v>
                </c:pt>
                <c:pt idx="17">
                  <c:v>Textiles</c:v>
                </c:pt>
              </c:strCache>
            </c:strRef>
          </c:cat>
          <c:val>
            <c:numRef>
              <c:f>'[Final Report of Project.xlsx]Enterprice Value sectorwise'!$C$2:$C$19</c:f>
              <c:numCache>
                <c:formatCode>General</c:formatCode>
                <c:ptCount val="18"/>
                <c:pt idx="0">
                  <c:v>35909.06</c:v>
                </c:pt>
                <c:pt idx="1">
                  <c:v>12998.28</c:v>
                </c:pt>
                <c:pt idx="2">
                  <c:v>13704.38</c:v>
                </c:pt>
                <c:pt idx="3">
                  <c:v>42214.5</c:v>
                </c:pt>
                <c:pt idx="4">
                  <c:v>10062.27</c:v>
                </c:pt>
                <c:pt idx="5">
                  <c:v>13239.34</c:v>
                </c:pt>
                <c:pt idx="6">
                  <c:v>16451.255</c:v>
                </c:pt>
                <c:pt idx="7">
                  <c:v>24475.61</c:v>
                </c:pt>
                <c:pt idx="8">
                  <c:v>63786.425</c:v>
                </c:pt>
                <c:pt idx="9">
                  <c:v>31462.74</c:v>
                </c:pt>
                <c:pt idx="10">
                  <c:v>13374.63</c:v>
                </c:pt>
                <c:pt idx="11">
                  <c:v>73724.11</c:v>
                </c:pt>
                <c:pt idx="12">
                  <c:v>12834.115</c:v>
                </c:pt>
                <c:pt idx="13">
                  <c:v>16216.11</c:v>
                </c:pt>
                <c:pt idx="14">
                  <c:v>13393.37</c:v>
                </c:pt>
                <c:pt idx="15">
                  <c:v>9644.63</c:v>
                </c:pt>
                <c:pt idx="16">
                  <c:v>15692.095</c:v>
                </c:pt>
                <c:pt idx="17">
                  <c:v>10884.83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449616695"/>
        <c:axId val="174828567"/>
      </c:barChart>
      <c:catAx>
        <c:axId val="449616695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Sectors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4828567"/>
        <c:crosses val="autoZero"/>
        <c:auto val="1"/>
        <c:lblAlgn val="ctr"/>
        <c:lblOffset val="100"/>
        <c:noMultiLvlLbl val="0"/>
      </c:catAx>
      <c:valAx>
        <c:axId val="1748285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616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" name="Google Shape;5888;g152d531b675_2_2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9" name="Google Shape;5889;g152d531b675_2_2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Google Shape;6148;g152d531b675_2_3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9" name="Google Shape;6149;g152d531b675_2_3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Image:-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https://www.freepik.com/free-photo/portrait-of-young-businessman-talking-on-mobile-phone-near-the-window_3156903.htm#term=corporate%20people&amp;page=2&amp;position=12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https://www.freepik.com/free-photo/smiling-business-woman-pointing-finger-on-copy-space-isolated-portrait_1119372.htm#term=corporate%20people&amp;page=5&amp;position=19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https://www.freepik.com/free-photo/smiling-mature-businessman-talking-on-mobile-phone_3105768.htm#term=corporate%20people&amp;page=6&amp;position=27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https://www.freepik.com/free-photo/smiling-brunette-manager-with-crossed-arms_899841.htm#term=corporate%20people&amp;page=8&amp;position=36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0" name="Google Shape;6150;g152d531b675_2_33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Google Shape;6169;g152d531b675_2_3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0" name="Google Shape;6170;g152d531b675_2_3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8" name="Google Shape;6258;g152d531b675_2_3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9" name="Google Shape;6259;g152d531b675_2_3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52d531b675_0_2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52d531b675_0_2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8" name="Google Shape;6288;g152d531b675_2_3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9" name="Google Shape;6289;g152d531b675_2_3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https://pixabay.com/photos/room-flower-white-cabinet-plant-4161931/</a:t>
            </a:r>
            <a:endParaRPr lang="en-GB"/>
          </a:p>
        </p:txBody>
      </p:sp>
      <p:sp>
        <p:nvSpPr>
          <p:cNvPr id="6290" name="Google Shape;6290;g152d531b675_2_33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" name="Google Shape;6297;g152d531b675_2_3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8" name="Google Shape;6298;g152d531b675_2_3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Title Slid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265653" y="244928"/>
            <a:ext cx="8612808" cy="4653702"/>
            <a:chOff x="354110" y="326571"/>
            <a:chExt cx="11480683" cy="6204936"/>
          </a:xfrm>
        </p:grpSpPr>
        <p:sp>
          <p:nvSpPr>
            <p:cNvPr id="13" name="Google Shape;13;p2"/>
            <p:cNvSpPr/>
            <p:nvPr/>
          </p:nvSpPr>
          <p:spPr>
            <a:xfrm>
              <a:off x="354110" y="326571"/>
              <a:ext cx="1101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954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380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19239" y="326571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7350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893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3197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38630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9289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48326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02589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5802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12285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6771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198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77414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631676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87109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41372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96805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451068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906501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360763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816197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270460" y="326571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25892" y="326571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110" y="834963"/>
              <a:ext cx="1101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954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3805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923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7350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2893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83197" y="834963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8630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9289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48326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02589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802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12285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26771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2198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177414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31676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087109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41372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996805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451068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906501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0360763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816197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70460" y="834963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725892" y="834963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54110" y="1342187"/>
              <a:ext cx="1101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09542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6380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719239" y="13421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17350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62893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83197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38630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9289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448326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902589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35802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12285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6771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2198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77414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31676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087109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541372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996805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451068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906501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360763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816197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270460" y="13421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25892" y="13421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411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954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26380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19239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173502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62893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08319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3863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99289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448327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0259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358022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12285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67718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721981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77414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31676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087110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41373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996805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451068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906502" y="5406987"/>
              <a:ext cx="108900" cy="11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360764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816197" y="5406987"/>
              <a:ext cx="108900" cy="11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270460" y="5406987"/>
              <a:ext cx="1101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725893" y="5406987"/>
              <a:ext cx="108900" cy="1101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411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9543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6380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19239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173502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62893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08319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53863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99289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44832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02590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5802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12285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267718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721981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177414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31676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087110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41373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996805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451068" y="5915379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906502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0360764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816197" y="5915379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1270460" y="5915379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1725893" y="5915379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5411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0954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6380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719239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173502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62893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083198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53863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99289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448327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90259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35802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12285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67718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721981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177414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631676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087110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541373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996805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451068" y="6422607"/>
              <a:ext cx="110100" cy="1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9906502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360764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816197" y="6422607"/>
              <a:ext cx="108900" cy="1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1270460" y="6422607"/>
              <a:ext cx="1101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725893" y="6422607"/>
              <a:ext cx="108900" cy="10890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169" name="Google Shape;169;p2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60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6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6" name="Google Shape;260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7" name="Google Shape;260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08" name="Google Shape;2608;p11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09" name="Google Shape;2609;p11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0" name="Google Shape;2610;p11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1" name="Google Shape;2611;p11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2" name="Google Shape;2612;p11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3" name="Google Shape;2613;p11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4" name="Google Shape;2614;p11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5" name="Google Shape;2615;p11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6" name="Google Shape;2616;p11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7" name="Google Shape;2617;p11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8" name="Google Shape;2618;p11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19" name="Google Shape;2619;p11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0" name="Google Shape;2620;p11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1" name="Google Shape;2621;p11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2" name="Google Shape;2622;p11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3" name="Google Shape;2623;p11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4" name="Google Shape;2624;p11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5" name="Google Shape;2625;p11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6" name="Google Shape;2626;p11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7" name="Google Shape;2627;p11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8" name="Google Shape;2628;p11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29" name="Google Shape;2629;p11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0" name="Google Shape;2630;p11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1" name="Google Shape;2631;p11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2" name="Google Shape;2632;p11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3" name="Google Shape;2633;p11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4" name="Google Shape;2634;p11"/>
          <p:cNvSpPr/>
          <p:nvPr/>
        </p:nvSpPr>
        <p:spPr>
          <a:xfrm>
            <a:off x="265652" y="626222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5" name="Google Shape;2635;p11"/>
          <p:cNvSpPr/>
          <p:nvPr/>
        </p:nvSpPr>
        <p:spPr>
          <a:xfrm>
            <a:off x="60731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6" name="Google Shape;2636;p11"/>
          <p:cNvSpPr/>
          <p:nvPr/>
        </p:nvSpPr>
        <p:spPr>
          <a:xfrm>
            <a:off x="948101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7" name="Google Shape;2637;p11"/>
          <p:cNvSpPr/>
          <p:nvPr/>
        </p:nvSpPr>
        <p:spPr>
          <a:xfrm>
            <a:off x="1289765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8" name="Google Shape;2638;p11"/>
          <p:cNvSpPr/>
          <p:nvPr/>
        </p:nvSpPr>
        <p:spPr>
          <a:xfrm>
            <a:off x="1630551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39" name="Google Shape;2639;p11"/>
          <p:cNvSpPr/>
          <p:nvPr/>
        </p:nvSpPr>
        <p:spPr>
          <a:xfrm>
            <a:off x="19722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0" name="Google Shape;2640;p11"/>
          <p:cNvSpPr/>
          <p:nvPr/>
        </p:nvSpPr>
        <p:spPr>
          <a:xfrm>
            <a:off x="2313000" y="626222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1" name="Google Shape;2641;p11"/>
          <p:cNvSpPr/>
          <p:nvPr/>
        </p:nvSpPr>
        <p:spPr>
          <a:xfrm>
            <a:off x="265466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2" name="Google Shape;2642;p11"/>
          <p:cNvSpPr/>
          <p:nvPr/>
        </p:nvSpPr>
        <p:spPr>
          <a:xfrm>
            <a:off x="299545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3" name="Google Shape;2643;p11"/>
          <p:cNvSpPr/>
          <p:nvPr/>
        </p:nvSpPr>
        <p:spPr>
          <a:xfrm>
            <a:off x="3337114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4" name="Google Shape;2644;p11"/>
          <p:cNvSpPr/>
          <p:nvPr/>
        </p:nvSpPr>
        <p:spPr>
          <a:xfrm>
            <a:off x="3677900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5" name="Google Shape;2645;p11"/>
          <p:cNvSpPr/>
          <p:nvPr/>
        </p:nvSpPr>
        <p:spPr>
          <a:xfrm>
            <a:off x="40195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6" name="Google Shape;2646;p11"/>
          <p:cNvSpPr/>
          <p:nvPr/>
        </p:nvSpPr>
        <p:spPr>
          <a:xfrm>
            <a:off x="4360349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7" name="Google Shape;2647;p11"/>
          <p:cNvSpPr/>
          <p:nvPr/>
        </p:nvSpPr>
        <p:spPr>
          <a:xfrm>
            <a:off x="47020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8" name="Google Shape;2648;p11"/>
          <p:cNvSpPr/>
          <p:nvPr/>
        </p:nvSpPr>
        <p:spPr>
          <a:xfrm>
            <a:off x="50427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49" name="Google Shape;2649;p11"/>
          <p:cNvSpPr/>
          <p:nvPr/>
        </p:nvSpPr>
        <p:spPr>
          <a:xfrm>
            <a:off x="5384463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0" name="Google Shape;2650;p11"/>
          <p:cNvSpPr/>
          <p:nvPr/>
        </p:nvSpPr>
        <p:spPr>
          <a:xfrm>
            <a:off x="572524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1" name="Google Shape;2651;p11"/>
          <p:cNvSpPr/>
          <p:nvPr/>
        </p:nvSpPr>
        <p:spPr>
          <a:xfrm>
            <a:off x="6066912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2" name="Google Shape;2652;p11"/>
          <p:cNvSpPr/>
          <p:nvPr/>
        </p:nvSpPr>
        <p:spPr>
          <a:xfrm>
            <a:off x="6407698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3" name="Google Shape;2653;p11"/>
          <p:cNvSpPr/>
          <p:nvPr/>
        </p:nvSpPr>
        <p:spPr>
          <a:xfrm>
            <a:off x="67493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4" name="Google Shape;2654;p11"/>
          <p:cNvSpPr/>
          <p:nvPr/>
        </p:nvSpPr>
        <p:spPr>
          <a:xfrm>
            <a:off x="70901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5" name="Google Shape;2655;p11"/>
          <p:cNvSpPr/>
          <p:nvPr/>
        </p:nvSpPr>
        <p:spPr>
          <a:xfrm>
            <a:off x="743181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6" name="Google Shape;2656;p11"/>
          <p:cNvSpPr/>
          <p:nvPr/>
        </p:nvSpPr>
        <p:spPr>
          <a:xfrm>
            <a:off x="7772596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7" name="Google Shape;2657;p11"/>
          <p:cNvSpPr/>
          <p:nvPr/>
        </p:nvSpPr>
        <p:spPr>
          <a:xfrm>
            <a:off x="8114261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8" name="Google Shape;2658;p11"/>
          <p:cNvSpPr/>
          <p:nvPr/>
        </p:nvSpPr>
        <p:spPr>
          <a:xfrm>
            <a:off x="8455047" y="6262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59" name="Google Shape;2659;p11"/>
          <p:cNvSpPr/>
          <p:nvPr/>
        </p:nvSpPr>
        <p:spPr>
          <a:xfrm>
            <a:off x="8796710" y="6262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0" name="Google Shape;2660;p11"/>
          <p:cNvSpPr/>
          <p:nvPr/>
        </p:nvSpPr>
        <p:spPr>
          <a:xfrm>
            <a:off x="265652" y="1006640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1" name="Google Shape;2661;p11"/>
          <p:cNvSpPr/>
          <p:nvPr/>
        </p:nvSpPr>
        <p:spPr>
          <a:xfrm>
            <a:off x="60731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2" name="Google Shape;2662;p11"/>
          <p:cNvSpPr/>
          <p:nvPr/>
        </p:nvSpPr>
        <p:spPr>
          <a:xfrm>
            <a:off x="94810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3" name="Google Shape;2663;p11"/>
          <p:cNvSpPr/>
          <p:nvPr/>
        </p:nvSpPr>
        <p:spPr>
          <a:xfrm>
            <a:off x="1289765" y="10066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4" name="Google Shape;2664;p11"/>
          <p:cNvSpPr/>
          <p:nvPr/>
        </p:nvSpPr>
        <p:spPr>
          <a:xfrm>
            <a:off x="1630551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5" name="Google Shape;2665;p11"/>
          <p:cNvSpPr/>
          <p:nvPr/>
        </p:nvSpPr>
        <p:spPr>
          <a:xfrm>
            <a:off x="19722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6" name="Google Shape;2666;p11"/>
          <p:cNvSpPr/>
          <p:nvPr/>
        </p:nvSpPr>
        <p:spPr>
          <a:xfrm>
            <a:off x="23130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7" name="Google Shape;2667;p11"/>
          <p:cNvSpPr/>
          <p:nvPr/>
        </p:nvSpPr>
        <p:spPr>
          <a:xfrm>
            <a:off x="265466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8" name="Google Shape;2668;p11"/>
          <p:cNvSpPr/>
          <p:nvPr/>
        </p:nvSpPr>
        <p:spPr>
          <a:xfrm>
            <a:off x="299545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69" name="Google Shape;2669;p11"/>
          <p:cNvSpPr/>
          <p:nvPr/>
        </p:nvSpPr>
        <p:spPr>
          <a:xfrm>
            <a:off x="3337114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0" name="Google Shape;2670;p11"/>
          <p:cNvSpPr/>
          <p:nvPr/>
        </p:nvSpPr>
        <p:spPr>
          <a:xfrm>
            <a:off x="3677900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1" name="Google Shape;2671;p11"/>
          <p:cNvSpPr/>
          <p:nvPr/>
        </p:nvSpPr>
        <p:spPr>
          <a:xfrm>
            <a:off x="40195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2" name="Google Shape;2672;p11"/>
          <p:cNvSpPr/>
          <p:nvPr/>
        </p:nvSpPr>
        <p:spPr>
          <a:xfrm>
            <a:off x="4360349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3" name="Google Shape;2673;p11"/>
          <p:cNvSpPr/>
          <p:nvPr/>
        </p:nvSpPr>
        <p:spPr>
          <a:xfrm>
            <a:off x="47020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4" name="Google Shape;2674;p11"/>
          <p:cNvSpPr/>
          <p:nvPr/>
        </p:nvSpPr>
        <p:spPr>
          <a:xfrm>
            <a:off x="50427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5" name="Google Shape;2675;p11"/>
          <p:cNvSpPr/>
          <p:nvPr/>
        </p:nvSpPr>
        <p:spPr>
          <a:xfrm>
            <a:off x="5384463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6" name="Google Shape;2676;p11"/>
          <p:cNvSpPr/>
          <p:nvPr/>
        </p:nvSpPr>
        <p:spPr>
          <a:xfrm>
            <a:off x="572524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7" name="Google Shape;2677;p11"/>
          <p:cNvSpPr/>
          <p:nvPr/>
        </p:nvSpPr>
        <p:spPr>
          <a:xfrm>
            <a:off x="6066912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8" name="Google Shape;2678;p11"/>
          <p:cNvSpPr/>
          <p:nvPr/>
        </p:nvSpPr>
        <p:spPr>
          <a:xfrm>
            <a:off x="6407698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79" name="Google Shape;2679;p11"/>
          <p:cNvSpPr/>
          <p:nvPr/>
        </p:nvSpPr>
        <p:spPr>
          <a:xfrm>
            <a:off x="67493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0" name="Google Shape;2680;p11"/>
          <p:cNvSpPr/>
          <p:nvPr/>
        </p:nvSpPr>
        <p:spPr>
          <a:xfrm>
            <a:off x="70901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1" name="Google Shape;2681;p11"/>
          <p:cNvSpPr/>
          <p:nvPr/>
        </p:nvSpPr>
        <p:spPr>
          <a:xfrm>
            <a:off x="743181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2" name="Google Shape;2682;p11"/>
          <p:cNvSpPr/>
          <p:nvPr/>
        </p:nvSpPr>
        <p:spPr>
          <a:xfrm>
            <a:off x="7772596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3" name="Google Shape;2683;p11"/>
          <p:cNvSpPr/>
          <p:nvPr/>
        </p:nvSpPr>
        <p:spPr>
          <a:xfrm>
            <a:off x="8114261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4" name="Google Shape;2684;p11"/>
          <p:cNvSpPr/>
          <p:nvPr/>
        </p:nvSpPr>
        <p:spPr>
          <a:xfrm>
            <a:off x="8455047" y="10066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5" name="Google Shape;2685;p11"/>
          <p:cNvSpPr/>
          <p:nvPr/>
        </p:nvSpPr>
        <p:spPr>
          <a:xfrm>
            <a:off x="8796710" y="10066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6" name="Google Shape;2686;p11"/>
          <p:cNvSpPr/>
          <p:nvPr/>
        </p:nvSpPr>
        <p:spPr>
          <a:xfrm>
            <a:off x="265652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7" name="Google Shape;2687;p11"/>
          <p:cNvSpPr/>
          <p:nvPr/>
        </p:nvSpPr>
        <p:spPr>
          <a:xfrm>
            <a:off x="607315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8" name="Google Shape;2688;p11"/>
          <p:cNvSpPr/>
          <p:nvPr/>
        </p:nvSpPr>
        <p:spPr>
          <a:xfrm>
            <a:off x="948101" y="13879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89" name="Google Shape;2689;p11"/>
          <p:cNvSpPr/>
          <p:nvPr/>
        </p:nvSpPr>
        <p:spPr>
          <a:xfrm>
            <a:off x="1289765" y="13879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0" name="Google Shape;2690;p11"/>
          <p:cNvSpPr/>
          <p:nvPr/>
        </p:nvSpPr>
        <p:spPr>
          <a:xfrm>
            <a:off x="1630551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1" name="Google Shape;2691;p11"/>
          <p:cNvSpPr/>
          <p:nvPr/>
        </p:nvSpPr>
        <p:spPr>
          <a:xfrm>
            <a:off x="1972214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2" name="Google Shape;2692;p11"/>
          <p:cNvSpPr/>
          <p:nvPr/>
        </p:nvSpPr>
        <p:spPr>
          <a:xfrm>
            <a:off x="2313000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3" name="Google Shape;2693;p11"/>
          <p:cNvSpPr/>
          <p:nvPr/>
        </p:nvSpPr>
        <p:spPr>
          <a:xfrm>
            <a:off x="67493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4" name="Google Shape;2694;p11"/>
          <p:cNvSpPr/>
          <p:nvPr/>
        </p:nvSpPr>
        <p:spPr>
          <a:xfrm>
            <a:off x="70901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5" name="Google Shape;2695;p11"/>
          <p:cNvSpPr/>
          <p:nvPr/>
        </p:nvSpPr>
        <p:spPr>
          <a:xfrm>
            <a:off x="743181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6" name="Google Shape;2696;p11"/>
          <p:cNvSpPr/>
          <p:nvPr/>
        </p:nvSpPr>
        <p:spPr>
          <a:xfrm>
            <a:off x="7772596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7" name="Google Shape;2697;p11"/>
          <p:cNvSpPr/>
          <p:nvPr/>
        </p:nvSpPr>
        <p:spPr>
          <a:xfrm>
            <a:off x="8114261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8" name="Google Shape;2698;p11"/>
          <p:cNvSpPr/>
          <p:nvPr/>
        </p:nvSpPr>
        <p:spPr>
          <a:xfrm>
            <a:off x="8455047" y="13879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699" name="Google Shape;2699;p11"/>
          <p:cNvSpPr/>
          <p:nvPr/>
        </p:nvSpPr>
        <p:spPr>
          <a:xfrm>
            <a:off x="8796710" y="13879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0" name="Google Shape;2700;p11"/>
          <p:cNvSpPr/>
          <p:nvPr/>
        </p:nvSpPr>
        <p:spPr>
          <a:xfrm>
            <a:off x="265652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1" name="Google Shape;2701;p11"/>
          <p:cNvSpPr/>
          <p:nvPr/>
        </p:nvSpPr>
        <p:spPr>
          <a:xfrm>
            <a:off x="60731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2" name="Google Shape;2702;p11"/>
          <p:cNvSpPr/>
          <p:nvPr/>
        </p:nvSpPr>
        <p:spPr>
          <a:xfrm>
            <a:off x="948101" y="176922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3" name="Google Shape;2703;p11"/>
          <p:cNvSpPr/>
          <p:nvPr/>
        </p:nvSpPr>
        <p:spPr>
          <a:xfrm>
            <a:off x="1289765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4" name="Google Shape;2704;p11"/>
          <p:cNvSpPr/>
          <p:nvPr/>
        </p:nvSpPr>
        <p:spPr>
          <a:xfrm>
            <a:off x="1630551" y="1769228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5" name="Google Shape;2705;p11"/>
          <p:cNvSpPr/>
          <p:nvPr/>
        </p:nvSpPr>
        <p:spPr>
          <a:xfrm>
            <a:off x="1972214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6" name="Google Shape;2706;p11"/>
          <p:cNvSpPr/>
          <p:nvPr/>
        </p:nvSpPr>
        <p:spPr>
          <a:xfrm>
            <a:off x="2313000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7" name="Google Shape;2707;p11"/>
          <p:cNvSpPr/>
          <p:nvPr/>
        </p:nvSpPr>
        <p:spPr>
          <a:xfrm>
            <a:off x="67493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8" name="Google Shape;2708;p11"/>
          <p:cNvSpPr/>
          <p:nvPr/>
        </p:nvSpPr>
        <p:spPr>
          <a:xfrm>
            <a:off x="70901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09" name="Google Shape;2709;p11"/>
          <p:cNvSpPr/>
          <p:nvPr/>
        </p:nvSpPr>
        <p:spPr>
          <a:xfrm>
            <a:off x="743181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0" name="Google Shape;2710;p11"/>
          <p:cNvSpPr/>
          <p:nvPr/>
        </p:nvSpPr>
        <p:spPr>
          <a:xfrm>
            <a:off x="7772596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1" name="Google Shape;2711;p11"/>
          <p:cNvSpPr/>
          <p:nvPr/>
        </p:nvSpPr>
        <p:spPr>
          <a:xfrm>
            <a:off x="8114261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2" name="Google Shape;2712;p11"/>
          <p:cNvSpPr/>
          <p:nvPr/>
        </p:nvSpPr>
        <p:spPr>
          <a:xfrm>
            <a:off x="8455047" y="17692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3" name="Google Shape;2713;p11"/>
          <p:cNvSpPr/>
          <p:nvPr/>
        </p:nvSpPr>
        <p:spPr>
          <a:xfrm>
            <a:off x="8796710" y="17692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4" name="Google Shape;2714;p11"/>
          <p:cNvSpPr/>
          <p:nvPr/>
        </p:nvSpPr>
        <p:spPr>
          <a:xfrm>
            <a:off x="265652" y="21496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5" name="Google Shape;2715;p11"/>
          <p:cNvSpPr/>
          <p:nvPr/>
        </p:nvSpPr>
        <p:spPr>
          <a:xfrm>
            <a:off x="607315" y="21496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6" name="Google Shape;2716;p11"/>
          <p:cNvSpPr/>
          <p:nvPr/>
        </p:nvSpPr>
        <p:spPr>
          <a:xfrm>
            <a:off x="94810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7" name="Google Shape;2717;p11"/>
          <p:cNvSpPr/>
          <p:nvPr/>
        </p:nvSpPr>
        <p:spPr>
          <a:xfrm>
            <a:off x="1289765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8" name="Google Shape;2718;p11"/>
          <p:cNvSpPr/>
          <p:nvPr/>
        </p:nvSpPr>
        <p:spPr>
          <a:xfrm>
            <a:off x="1630551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19" name="Google Shape;2719;p11"/>
          <p:cNvSpPr/>
          <p:nvPr/>
        </p:nvSpPr>
        <p:spPr>
          <a:xfrm>
            <a:off x="1972214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0" name="Google Shape;2720;p11"/>
          <p:cNvSpPr/>
          <p:nvPr/>
        </p:nvSpPr>
        <p:spPr>
          <a:xfrm>
            <a:off x="2313000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1" name="Google Shape;2721;p11"/>
          <p:cNvSpPr/>
          <p:nvPr/>
        </p:nvSpPr>
        <p:spPr>
          <a:xfrm>
            <a:off x="67493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2" name="Google Shape;2722;p11"/>
          <p:cNvSpPr/>
          <p:nvPr/>
        </p:nvSpPr>
        <p:spPr>
          <a:xfrm>
            <a:off x="70901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3" name="Google Shape;2723;p11"/>
          <p:cNvSpPr/>
          <p:nvPr/>
        </p:nvSpPr>
        <p:spPr>
          <a:xfrm>
            <a:off x="743181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4" name="Google Shape;2724;p11"/>
          <p:cNvSpPr/>
          <p:nvPr/>
        </p:nvSpPr>
        <p:spPr>
          <a:xfrm>
            <a:off x="7772596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5" name="Google Shape;2725;p11"/>
          <p:cNvSpPr/>
          <p:nvPr/>
        </p:nvSpPr>
        <p:spPr>
          <a:xfrm>
            <a:off x="8114261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6" name="Google Shape;2726;p11"/>
          <p:cNvSpPr/>
          <p:nvPr/>
        </p:nvSpPr>
        <p:spPr>
          <a:xfrm>
            <a:off x="8455047" y="21496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7" name="Google Shape;2727;p11"/>
          <p:cNvSpPr/>
          <p:nvPr/>
        </p:nvSpPr>
        <p:spPr>
          <a:xfrm>
            <a:off x="8796710" y="21496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8" name="Google Shape;2728;p11"/>
          <p:cNvSpPr/>
          <p:nvPr/>
        </p:nvSpPr>
        <p:spPr>
          <a:xfrm>
            <a:off x="265652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29" name="Google Shape;2729;p11"/>
          <p:cNvSpPr/>
          <p:nvPr/>
        </p:nvSpPr>
        <p:spPr>
          <a:xfrm>
            <a:off x="60731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0" name="Google Shape;2730;p11"/>
          <p:cNvSpPr/>
          <p:nvPr/>
        </p:nvSpPr>
        <p:spPr>
          <a:xfrm>
            <a:off x="94810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1" name="Google Shape;2731;p11"/>
          <p:cNvSpPr/>
          <p:nvPr/>
        </p:nvSpPr>
        <p:spPr>
          <a:xfrm>
            <a:off x="1289765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2" name="Google Shape;2732;p11"/>
          <p:cNvSpPr/>
          <p:nvPr/>
        </p:nvSpPr>
        <p:spPr>
          <a:xfrm>
            <a:off x="1630551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3" name="Google Shape;2733;p11"/>
          <p:cNvSpPr/>
          <p:nvPr/>
        </p:nvSpPr>
        <p:spPr>
          <a:xfrm>
            <a:off x="1972214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4" name="Google Shape;2734;p11"/>
          <p:cNvSpPr/>
          <p:nvPr/>
        </p:nvSpPr>
        <p:spPr>
          <a:xfrm>
            <a:off x="2313000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5" name="Google Shape;2735;p11"/>
          <p:cNvSpPr/>
          <p:nvPr/>
        </p:nvSpPr>
        <p:spPr>
          <a:xfrm>
            <a:off x="67493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6" name="Google Shape;2736;p11"/>
          <p:cNvSpPr/>
          <p:nvPr/>
        </p:nvSpPr>
        <p:spPr>
          <a:xfrm>
            <a:off x="70901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7" name="Google Shape;2737;p11"/>
          <p:cNvSpPr/>
          <p:nvPr/>
        </p:nvSpPr>
        <p:spPr>
          <a:xfrm>
            <a:off x="743181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8" name="Google Shape;2738;p11"/>
          <p:cNvSpPr/>
          <p:nvPr/>
        </p:nvSpPr>
        <p:spPr>
          <a:xfrm>
            <a:off x="7772596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39" name="Google Shape;2739;p11"/>
          <p:cNvSpPr/>
          <p:nvPr/>
        </p:nvSpPr>
        <p:spPr>
          <a:xfrm>
            <a:off x="8114261" y="25309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0" name="Google Shape;2740;p11"/>
          <p:cNvSpPr/>
          <p:nvPr/>
        </p:nvSpPr>
        <p:spPr>
          <a:xfrm>
            <a:off x="8455047" y="25309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1" name="Google Shape;2741;p11"/>
          <p:cNvSpPr/>
          <p:nvPr/>
        </p:nvSpPr>
        <p:spPr>
          <a:xfrm>
            <a:off x="8796710" y="25309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2" name="Google Shape;2742;p11"/>
          <p:cNvSpPr/>
          <p:nvPr/>
        </p:nvSpPr>
        <p:spPr>
          <a:xfrm>
            <a:off x="265652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3" name="Google Shape;2743;p11"/>
          <p:cNvSpPr/>
          <p:nvPr/>
        </p:nvSpPr>
        <p:spPr>
          <a:xfrm>
            <a:off x="607315" y="291223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4" name="Google Shape;2744;p11"/>
          <p:cNvSpPr/>
          <p:nvPr/>
        </p:nvSpPr>
        <p:spPr>
          <a:xfrm>
            <a:off x="94810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5" name="Google Shape;2745;p11"/>
          <p:cNvSpPr/>
          <p:nvPr/>
        </p:nvSpPr>
        <p:spPr>
          <a:xfrm>
            <a:off x="1289765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6" name="Google Shape;2746;p11"/>
          <p:cNvSpPr/>
          <p:nvPr/>
        </p:nvSpPr>
        <p:spPr>
          <a:xfrm>
            <a:off x="1630551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7" name="Google Shape;2747;p11"/>
          <p:cNvSpPr/>
          <p:nvPr/>
        </p:nvSpPr>
        <p:spPr>
          <a:xfrm>
            <a:off x="1972214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8" name="Google Shape;2748;p11"/>
          <p:cNvSpPr/>
          <p:nvPr/>
        </p:nvSpPr>
        <p:spPr>
          <a:xfrm>
            <a:off x="2313000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49" name="Google Shape;2749;p11"/>
          <p:cNvSpPr/>
          <p:nvPr/>
        </p:nvSpPr>
        <p:spPr>
          <a:xfrm>
            <a:off x="67493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0" name="Google Shape;2750;p11"/>
          <p:cNvSpPr/>
          <p:nvPr/>
        </p:nvSpPr>
        <p:spPr>
          <a:xfrm>
            <a:off x="709014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1" name="Google Shape;2751;p11"/>
          <p:cNvSpPr/>
          <p:nvPr/>
        </p:nvSpPr>
        <p:spPr>
          <a:xfrm>
            <a:off x="7431812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2" name="Google Shape;2752;p11"/>
          <p:cNvSpPr/>
          <p:nvPr/>
        </p:nvSpPr>
        <p:spPr>
          <a:xfrm>
            <a:off x="7772597" y="29122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3" name="Google Shape;2753;p11"/>
          <p:cNvSpPr/>
          <p:nvPr/>
        </p:nvSpPr>
        <p:spPr>
          <a:xfrm>
            <a:off x="811426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4" name="Google Shape;2754;p11"/>
          <p:cNvSpPr/>
          <p:nvPr/>
        </p:nvSpPr>
        <p:spPr>
          <a:xfrm>
            <a:off x="8455047" y="2912234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5" name="Google Shape;2755;p11"/>
          <p:cNvSpPr/>
          <p:nvPr/>
        </p:nvSpPr>
        <p:spPr>
          <a:xfrm>
            <a:off x="8796711" y="29122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6" name="Google Shape;2756;p11"/>
          <p:cNvSpPr/>
          <p:nvPr/>
        </p:nvSpPr>
        <p:spPr>
          <a:xfrm>
            <a:off x="265652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7" name="Google Shape;2757;p11"/>
          <p:cNvSpPr/>
          <p:nvPr/>
        </p:nvSpPr>
        <p:spPr>
          <a:xfrm>
            <a:off x="6073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8" name="Google Shape;2758;p11"/>
          <p:cNvSpPr/>
          <p:nvPr/>
        </p:nvSpPr>
        <p:spPr>
          <a:xfrm>
            <a:off x="9481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59" name="Google Shape;2759;p11"/>
          <p:cNvSpPr/>
          <p:nvPr/>
        </p:nvSpPr>
        <p:spPr>
          <a:xfrm>
            <a:off x="128976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0" name="Google Shape;2760;p11"/>
          <p:cNvSpPr/>
          <p:nvPr/>
        </p:nvSpPr>
        <p:spPr>
          <a:xfrm>
            <a:off x="163055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1" name="Google Shape;2761;p11"/>
          <p:cNvSpPr/>
          <p:nvPr/>
        </p:nvSpPr>
        <p:spPr>
          <a:xfrm>
            <a:off x="1972215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2" name="Google Shape;2762;p11"/>
          <p:cNvSpPr/>
          <p:nvPr/>
        </p:nvSpPr>
        <p:spPr>
          <a:xfrm>
            <a:off x="2313001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3" name="Google Shape;2763;p11"/>
          <p:cNvSpPr/>
          <p:nvPr/>
        </p:nvSpPr>
        <p:spPr>
          <a:xfrm>
            <a:off x="67493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4" name="Google Shape;2764;p11"/>
          <p:cNvSpPr/>
          <p:nvPr/>
        </p:nvSpPr>
        <p:spPr>
          <a:xfrm>
            <a:off x="70901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5" name="Google Shape;2765;p11"/>
          <p:cNvSpPr/>
          <p:nvPr/>
        </p:nvSpPr>
        <p:spPr>
          <a:xfrm>
            <a:off x="7431812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6" name="Google Shape;2766;p11"/>
          <p:cNvSpPr/>
          <p:nvPr/>
        </p:nvSpPr>
        <p:spPr>
          <a:xfrm>
            <a:off x="777259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7" name="Google Shape;2767;p11"/>
          <p:cNvSpPr/>
          <p:nvPr/>
        </p:nvSpPr>
        <p:spPr>
          <a:xfrm>
            <a:off x="811426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8" name="Google Shape;2768;p11"/>
          <p:cNvSpPr/>
          <p:nvPr/>
        </p:nvSpPr>
        <p:spPr>
          <a:xfrm>
            <a:off x="8455047" y="329352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69" name="Google Shape;2769;p11"/>
          <p:cNvSpPr/>
          <p:nvPr/>
        </p:nvSpPr>
        <p:spPr>
          <a:xfrm>
            <a:off x="8796711" y="329352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0" name="Google Shape;2770;p11"/>
          <p:cNvSpPr/>
          <p:nvPr/>
        </p:nvSpPr>
        <p:spPr>
          <a:xfrm>
            <a:off x="265652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1" name="Google Shape;2771;p11"/>
          <p:cNvSpPr/>
          <p:nvPr/>
        </p:nvSpPr>
        <p:spPr>
          <a:xfrm>
            <a:off x="6073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2" name="Google Shape;2772;p11"/>
          <p:cNvSpPr/>
          <p:nvPr/>
        </p:nvSpPr>
        <p:spPr>
          <a:xfrm>
            <a:off x="9481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3" name="Google Shape;2773;p11"/>
          <p:cNvSpPr/>
          <p:nvPr/>
        </p:nvSpPr>
        <p:spPr>
          <a:xfrm>
            <a:off x="128976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4" name="Google Shape;2774;p11"/>
          <p:cNvSpPr/>
          <p:nvPr/>
        </p:nvSpPr>
        <p:spPr>
          <a:xfrm>
            <a:off x="163055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5" name="Google Shape;2775;p11"/>
          <p:cNvSpPr/>
          <p:nvPr/>
        </p:nvSpPr>
        <p:spPr>
          <a:xfrm>
            <a:off x="1972215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6" name="Google Shape;2776;p11"/>
          <p:cNvSpPr/>
          <p:nvPr/>
        </p:nvSpPr>
        <p:spPr>
          <a:xfrm>
            <a:off x="2313001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7" name="Google Shape;2777;p11"/>
          <p:cNvSpPr/>
          <p:nvPr/>
        </p:nvSpPr>
        <p:spPr>
          <a:xfrm>
            <a:off x="6749361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8" name="Google Shape;2778;p11"/>
          <p:cNvSpPr/>
          <p:nvPr/>
        </p:nvSpPr>
        <p:spPr>
          <a:xfrm>
            <a:off x="709014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79" name="Google Shape;2779;p11"/>
          <p:cNvSpPr/>
          <p:nvPr/>
        </p:nvSpPr>
        <p:spPr>
          <a:xfrm>
            <a:off x="7431812" y="3673946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0" name="Google Shape;2780;p11"/>
          <p:cNvSpPr/>
          <p:nvPr/>
        </p:nvSpPr>
        <p:spPr>
          <a:xfrm>
            <a:off x="7772597" y="3673946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1" name="Google Shape;2781;p11"/>
          <p:cNvSpPr/>
          <p:nvPr/>
        </p:nvSpPr>
        <p:spPr>
          <a:xfrm>
            <a:off x="8114261" y="3673946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2" name="Google Shape;2782;p11"/>
          <p:cNvSpPr/>
          <p:nvPr/>
        </p:nvSpPr>
        <p:spPr>
          <a:xfrm>
            <a:off x="8455047" y="3673946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3" name="Google Shape;2783;p11"/>
          <p:cNvSpPr/>
          <p:nvPr/>
        </p:nvSpPr>
        <p:spPr>
          <a:xfrm>
            <a:off x="8796711" y="36739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4" name="Google Shape;2784;p11"/>
          <p:cNvSpPr/>
          <p:nvPr/>
        </p:nvSpPr>
        <p:spPr>
          <a:xfrm>
            <a:off x="265652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5" name="Google Shape;2785;p11"/>
          <p:cNvSpPr/>
          <p:nvPr/>
        </p:nvSpPr>
        <p:spPr>
          <a:xfrm>
            <a:off x="6073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6" name="Google Shape;2786;p11"/>
          <p:cNvSpPr/>
          <p:nvPr/>
        </p:nvSpPr>
        <p:spPr>
          <a:xfrm>
            <a:off x="9481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7" name="Google Shape;2787;p11"/>
          <p:cNvSpPr/>
          <p:nvPr/>
        </p:nvSpPr>
        <p:spPr>
          <a:xfrm>
            <a:off x="128976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8" name="Google Shape;2788;p11"/>
          <p:cNvSpPr/>
          <p:nvPr/>
        </p:nvSpPr>
        <p:spPr>
          <a:xfrm>
            <a:off x="163055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89" name="Google Shape;2789;p11"/>
          <p:cNvSpPr/>
          <p:nvPr/>
        </p:nvSpPr>
        <p:spPr>
          <a:xfrm>
            <a:off x="1972215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0" name="Google Shape;2790;p11"/>
          <p:cNvSpPr/>
          <p:nvPr/>
        </p:nvSpPr>
        <p:spPr>
          <a:xfrm>
            <a:off x="2313001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1" name="Google Shape;2791;p11"/>
          <p:cNvSpPr/>
          <p:nvPr/>
        </p:nvSpPr>
        <p:spPr>
          <a:xfrm>
            <a:off x="265466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2" name="Google Shape;2792;p11"/>
          <p:cNvSpPr/>
          <p:nvPr/>
        </p:nvSpPr>
        <p:spPr>
          <a:xfrm>
            <a:off x="299545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3" name="Google Shape;2793;p11"/>
          <p:cNvSpPr/>
          <p:nvPr/>
        </p:nvSpPr>
        <p:spPr>
          <a:xfrm>
            <a:off x="3337114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4" name="Google Shape;2794;p11"/>
          <p:cNvSpPr/>
          <p:nvPr/>
        </p:nvSpPr>
        <p:spPr>
          <a:xfrm>
            <a:off x="3677900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5" name="Google Shape;2795;p11"/>
          <p:cNvSpPr/>
          <p:nvPr/>
        </p:nvSpPr>
        <p:spPr>
          <a:xfrm>
            <a:off x="40195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6" name="Google Shape;2796;p11"/>
          <p:cNvSpPr/>
          <p:nvPr/>
        </p:nvSpPr>
        <p:spPr>
          <a:xfrm>
            <a:off x="436034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7" name="Google Shape;2797;p11"/>
          <p:cNvSpPr/>
          <p:nvPr/>
        </p:nvSpPr>
        <p:spPr>
          <a:xfrm>
            <a:off x="470201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8" name="Google Shape;2798;p11"/>
          <p:cNvSpPr/>
          <p:nvPr/>
        </p:nvSpPr>
        <p:spPr>
          <a:xfrm>
            <a:off x="5042799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799" name="Google Shape;2799;p11"/>
          <p:cNvSpPr/>
          <p:nvPr/>
        </p:nvSpPr>
        <p:spPr>
          <a:xfrm>
            <a:off x="5384463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0" name="Google Shape;2800;p11"/>
          <p:cNvSpPr/>
          <p:nvPr/>
        </p:nvSpPr>
        <p:spPr>
          <a:xfrm>
            <a:off x="572524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1" name="Google Shape;2801;p11"/>
          <p:cNvSpPr/>
          <p:nvPr/>
        </p:nvSpPr>
        <p:spPr>
          <a:xfrm>
            <a:off x="6066912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2" name="Google Shape;2802;p11"/>
          <p:cNvSpPr/>
          <p:nvPr/>
        </p:nvSpPr>
        <p:spPr>
          <a:xfrm>
            <a:off x="6407698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3" name="Google Shape;2803;p11"/>
          <p:cNvSpPr/>
          <p:nvPr/>
        </p:nvSpPr>
        <p:spPr>
          <a:xfrm>
            <a:off x="674936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4" name="Google Shape;2804;p11"/>
          <p:cNvSpPr/>
          <p:nvPr/>
        </p:nvSpPr>
        <p:spPr>
          <a:xfrm>
            <a:off x="70901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5" name="Google Shape;2805;p11"/>
          <p:cNvSpPr/>
          <p:nvPr/>
        </p:nvSpPr>
        <p:spPr>
          <a:xfrm>
            <a:off x="7431812" y="405524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6" name="Google Shape;2806;p11"/>
          <p:cNvSpPr/>
          <p:nvPr/>
        </p:nvSpPr>
        <p:spPr>
          <a:xfrm>
            <a:off x="777259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7" name="Google Shape;2807;p11"/>
          <p:cNvSpPr/>
          <p:nvPr/>
        </p:nvSpPr>
        <p:spPr>
          <a:xfrm>
            <a:off x="8114261" y="4055240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8" name="Google Shape;2808;p11"/>
          <p:cNvSpPr/>
          <p:nvPr/>
        </p:nvSpPr>
        <p:spPr>
          <a:xfrm>
            <a:off x="8455047" y="40552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09" name="Google Shape;2809;p11"/>
          <p:cNvSpPr/>
          <p:nvPr/>
        </p:nvSpPr>
        <p:spPr>
          <a:xfrm>
            <a:off x="8796711" y="40552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0" name="Google Shape;2810;p11"/>
          <p:cNvSpPr/>
          <p:nvPr/>
        </p:nvSpPr>
        <p:spPr>
          <a:xfrm>
            <a:off x="265652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1" name="Google Shape;2811;p11"/>
          <p:cNvSpPr/>
          <p:nvPr/>
        </p:nvSpPr>
        <p:spPr>
          <a:xfrm>
            <a:off x="6073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2" name="Google Shape;2812;p11"/>
          <p:cNvSpPr/>
          <p:nvPr/>
        </p:nvSpPr>
        <p:spPr>
          <a:xfrm>
            <a:off x="9481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3" name="Google Shape;2813;p11"/>
          <p:cNvSpPr/>
          <p:nvPr/>
        </p:nvSpPr>
        <p:spPr>
          <a:xfrm>
            <a:off x="128976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4" name="Google Shape;2814;p11"/>
          <p:cNvSpPr/>
          <p:nvPr/>
        </p:nvSpPr>
        <p:spPr>
          <a:xfrm>
            <a:off x="163055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5" name="Google Shape;2815;p11"/>
          <p:cNvSpPr/>
          <p:nvPr/>
        </p:nvSpPr>
        <p:spPr>
          <a:xfrm>
            <a:off x="1972215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6" name="Google Shape;2816;p11"/>
          <p:cNvSpPr/>
          <p:nvPr/>
        </p:nvSpPr>
        <p:spPr>
          <a:xfrm>
            <a:off x="2313001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7" name="Google Shape;2817;p11"/>
          <p:cNvSpPr/>
          <p:nvPr/>
        </p:nvSpPr>
        <p:spPr>
          <a:xfrm>
            <a:off x="265466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8" name="Google Shape;2818;p11"/>
          <p:cNvSpPr/>
          <p:nvPr/>
        </p:nvSpPr>
        <p:spPr>
          <a:xfrm>
            <a:off x="299545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19" name="Google Shape;2819;p11"/>
          <p:cNvSpPr/>
          <p:nvPr/>
        </p:nvSpPr>
        <p:spPr>
          <a:xfrm>
            <a:off x="3337114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0" name="Google Shape;2820;p11"/>
          <p:cNvSpPr/>
          <p:nvPr/>
        </p:nvSpPr>
        <p:spPr>
          <a:xfrm>
            <a:off x="3677900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1" name="Google Shape;2821;p11"/>
          <p:cNvSpPr/>
          <p:nvPr/>
        </p:nvSpPr>
        <p:spPr>
          <a:xfrm>
            <a:off x="40195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2" name="Google Shape;2822;p11"/>
          <p:cNvSpPr/>
          <p:nvPr/>
        </p:nvSpPr>
        <p:spPr>
          <a:xfrm>
            <a:off x="436034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3" name="Google Shape;2823;p11"/>
          <p:cNvSpPr/>
          <p:nvPr/>
        </p:nvSpPr>
        <p:spPr>
          <a:xfrm>
            <a:off x="470201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4" name="Google Shape;2824;p11"/>
          <p:cNvSpPr/>
          <p:nvPr/>
        </p:nvSpPr>
        <p:spPr>
          <a:xfrm>
            <a:off x="5042799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5" name="Google Shape;2825;p11"/>
          <p:cNvSpPr/>
          <p:nvPr/>
        </p:nvSpPr>
        <p:spPr>
          <a:xfrm>
            <a:off x="5384463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6" name="Google Shape;2826;p11"/>
          <p:cNvSpPr/>
          <p:nvPr/>
        </p:nvSpPr>
        <p:spPr>
          <a:xfrm>
            <a:off x="572524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7" name="Google Shape;2827;p11"/>
          <p:cNvSpPr/>
          <p:nvPr/>
        </p:nvSpPr>
        <p:spPr>
          <a:xfrm>
            <a:off x="60669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8" name="Google Shape;2828;p11"/>
          <p:cNvSpPr/>
          <p:nvPr/>
        </p:nvSpPr>
        <p:spPr>
          <a:xfrm>
            <a:off x="6407698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29" name="Google Shape;2829;p11"/>
          <p:cNvSpPr/>
          <p:nvPr/>
        </p:nvSpPr>
        <p:spPr>
          <a:xfrm>
            <a:off x="67493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0" name="Google Shape;2830;p11"/>
          <p:cNvSpPr/>
          <p:nvPr/>
        </p:nvSpPr>
        <p:spPr>
          <a:xfrm>
            <a:off x="7090147" y="4436534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1" name="Google Shape;2831;p11"/>
          <p:cNvSpPr/>
          <p:nvPr/>
        </p:nvSpPr>
        <p:spPr>
          <a:xfrm>
            <a:off x="7431812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2" name="Google Shape;2832;p11"/>
          <p:cNvSpPr/>
          <p:nvPr/>
        </p:nvSpPr>
        <p:spPr>
          <a:xfrm>
            <a:off x="777259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3" name="Google Shape;2833;p11"/>
          <p:cNvSpPr/>
          <p:nvPr/>
        </p:nvSpPr>
        <p:spPr>
          <a:xfrm>
            <a:off x="8114261" y="4436534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4" name="Google Shape;2834;p11"/>
          <p:cNvSpPr/>
          <p:nvPr/>
        </p:nvSpPr>
        <p:spPr>
          <a:xfrm>
            <a:off x="8455047" y="4436534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5" name="Google Shape;2835;p11"/>
          <p:cNvSpPr/>
          <p:nvPr/>
        </p:nvSpPr>
        <p:spPr>
          <a:xfrm>
            <a:off x="8796711" y="4436534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6" name="Google Shape;2836;p11"/>
          <p:cNvSpPr/>
          <p:nvPr/>
        </p:nvSpPr>
        <p:spPr>
          <a:xfrm>
            <a:off x="265652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7" name="Google Shape;2837;p11"/>
          <p:cNvSpPr/>
          <p:nvPr/>
        </p:nvSpPr>
        <p:spPr>
          <a:xfrm>
            <a:off x="6073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8" name="Google Shape;2838;p11"/>
          <p:cNvSpPr/>
          <p:nvPr/>
        </p:nvSpPr>
        <p:spPr>
          <a:xfrm>
            <a:off x="9481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39" name="Google Shape;2839;p11"/>
          <p:cNvSpPr/>
          <p:nvPr/>
        </p:nvSpPr>
        <p:spPr>
          <a:xfrm>
            <a:off x="128976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0" name="Google Shape;2840;p11"/>
          <p:cNvSpPr/>
          <p:nvPr/>
        </p:nvSpPr>
        <p:spPr>
          <a:xfrm>
            <a:off x="163055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1" name="Google Shape;2841;p11"/>
          <p:cNvSpPr/>
          <p:nvPr/>
        </p:nvSpPr>
        <p:spPr>
          <a:xfrm>
            <a:off x="1972215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2" name="Google Shape;2842;p11"/>
          <p:cNvSpPr/>
          <p:nvPr/>
        </p:nvSpPr>
        <p:spPr>
          <a:xfrm>
            <a:off x="2313001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3" name="Google Shape;2843;p11"/>
          <p:cNvSpPr/>
          <p:nvPr/>
        </p:nvSpPr>
        <p:spPr>
          <a:xfrm>
            <a:off x="265466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4" name="Google Shape;2844;p11"/>
          <p:cNvSpPr/>
          <p:nvPr/>
        </p:nvSpPr>
        <p:spPr>
          <a:xfrm>
            <a:off x="299545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5" name="Google Shape;2845;p11"/>
          <p:cNvSpPr/>
          <p:nvPr/>
        </p:nvSpPr>
        <p:spPr>
          <a:xfrm>
            <a:off x="3337114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6" name="Google Shape;2846;p11"/>
          <p:cNvSpPr/>
          <p:nvPr/>
        </p:nvSpPr>
        <p:spPr>
          <a:xfrm>
            <a:off x="3677900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7" name="Google Shape;2847;p11"/>
          <p:cNvSpPr/>
          <p:nvPr/>
        </p:nvSpPr>
        <p:spPr>
          <a:xfrm>
            <a:off x="40195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8" name="Google Shape;2848;p11"/>
          <p:cNvSpPr/>
          <p:nvPr/>
        </p:nvSpPr>
        <p:spPr>
          <a:xfrm>
            <a:off x="436034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49" name="Google Shape;2849;p11"/>
          <p:cNvSpPr/>
          <p:nvPr/>
        </p:nvSpPr>
        <p:spPr>
          <a:xfrm>
            <a:off x="470201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0" name="Google Shape;2850;p11"/>
          <p:cNvSpPr/>
          <p:nvPr/>
        </p:nvSpPr>
        <p:spPr>
          <a:xfrm>
            <a:off x="5042799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1" name="Google Shape;2851;p11"/>
          <p:cNvSpPr/>
          <p:nvPr/>
        </p:nvSpPr>
        <p:spPr>
          <a:xfrm>
            <a:off x="5384463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2" name="Google Shape;2852;p11"/>
          <p:cNvSpPr/>
          <p:nvPr/>
        </p:nvSpPr>
        <p:spPr>
          <a:xfrm>
            <a:off x="572524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3" name="Google Shape;2853;p11"/>
          <p:cNvSpPr/>
          <p:nvPr/>
        </p:nvSpPr>
        <p:spPr>
          <a:xfrm>
            <a:off x="60669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4" name="Google Shape;2854;p11"/>
          <p:cNvSpPr/>
          <p:nvPr/>
        </p:nvSpPr>
        <p:spPr>
          <a:xfrm>
            <a:off x="6407698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5" name="Google Shape;2855;p11"/>
          <p:cNvSpPr/>
          <p:nvPr/>
        </p:nvSpPr>
        <p:spPr>
          <a:xfrm>
            <a:off x="674936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6" name="Google Shape;2856;p11"/>
          <p:cNvSpPr/>
          <p:nvPr/>
        </p:nvSpPr>
        <p:spPr>
          <a:xfrm>
            <a:off x="7090147" y="4816955"/>
            <a:ext cx="825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7" name="Google Shape;2857;p11"/>
          <p:cNvSpPr/>
          <p:nvPr/>
        </p:nvSpPr>
        <p:spPr>
          <a:xfrm>
            <a:off x="7431812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8" name="Google Shape;2858;p11"/>
          <p:cNvSpPr/>
          <p:nvPr/>
        </p:nvSpPr>
        <p:spPr>
          <a:xfrm>
            <a:off x="777259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59" name="Google Shape;2859;p11"/>
          <p:cNvSpPr/>
          <p:nvPr/>
        </p:nvSpPr>
        <p:spPr>
          <a:xfrm>
            <a:off x="8114261" y="4816955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0" name="Google Shape;2860;p11"/>
          <p:cNvSpPr/>
          <p:nvPr/>
        </p:nvSpPr>
        <p:spPr>
          <a:xfrm>
            <a:off x="8455047" y="4816955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1" name="Google Shape;2861;p11"/>
          <p:cNvSpPr/>
          <p:nvPr/>
        </p:nvSpPr>
        <p:spPr>
          <a:xfrm>
            <a:off x="8796711" y="4816955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2" name="Google Shape;2862;p11"/>
          <p:cNvSpPr/>
          <p:nvPr/>
        </p:nvSpPr>
        <p:spPr>
          <a:xfrm>
            <a:off x="2654664" y="13970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3" name="Google Shape;2863;p11"/>
          <p:cNvSpPr/>
          <p:nvPr/>
        </p:nvSpPr>
        <p:spPr>
          <a:xfrm>
            <a:off x="2995450" y="13970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4" name="Google Shape;2864;p11"/>
          <p:cNvSpPr/>
          <p:nvPr/>
        </p:nvSpPr>
        <p:spPr>
          <a:xfrm>
            <a:off x="2654664" y="17783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5" name="Google Shape;2865;p11"/>
          <p:cNvSpPr/>
          <p:nvPr/>
        </p:nvSpPr>
        <p:spPr>
          <a:xfrm>
            <a:off x="2995450" y="17783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6" name="Google Shape;2866;p11"/>
          <p:cNvSpPr/>
          <p:nvPr/>
        </p:nvSpPr>
        <p:spPr>
          <a:xfrm>
            <a:off x="2654664" y="21587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7" name="Google Shape;2867;p11"/>
          <p:cNvSpPr/>
          <p:nvPr/>
        </p:nvSpPr>
        <p:spPr>
          <a:xfrm>
            <a:off x="2995450" y="21587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8" name="Google Shape;2868;p11"/>
          <p:cNvSpPr/>
          <p:nvPr/>
        </p:nvSpPr>
        <p:spPr>
          <a:xfrm>
            <a:off x="2654664" y="2540093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69" name="Google Shape;2869;p11"/>
          <p:cNvSpPr/>
          <p:nvPr/>
        </p:nvSpPr>
        <p:spPr>
          <a:xfrm>
            <a:off x="2995450" y="2540093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0" name="Google Shape;2870;p11"/>
          <p:cNvSpPr/>
          <p:nvPr/>
        </p:nvSpPr>
        <p:spPr>
          <a:xfrm>
            <a:off x="2654664" y="292138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1" name="Google Shape;2871;p11"/>
          <p:cNvSpPr/>
          <p:nvPr/>
        </p:nvSpPr>
        <p:spPr>
          <a:xfrm>
            <a:off x="2995450" y="292138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2" name="Google Shape;2872;p11"/>
          <p:cNvSpPr/>
          <p:nvPr/>
        </p:nvSpPr>
        <p:spPr>
          <a:xfrm>
            <a:off x="2654665" y="330268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3" name="Google Shape;2873;p11"/>
          <p:cNvSpPr/>
          <p:nvPr/>
        </p:nvSpPr>
        <p:spPr>
          <a:xfrm>
            <a:off x="2995451" y="330268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4" name="Google Shape;2874;p11"/>
          <p:cNvSpPr/>
          <p:nvPr/>
        </p:nvSpPr>
        <p:spPr>
          <a:xfrm>
            <a:off x="2654665" y="368309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5" name="Google Shape;2875;p11"/>
          <p:cNvSpPr/>
          <p:nvPr/>
        </p:nvSpPr>
        <p:spPr>
          <a:xfrm>
            <a:off x="2995451" y="368309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6" name="Google Shape;2876;p11"/>
          <p:cNvSpPr/>
          <p:nvPr/>
        </p:nvSpPr>
        <p:spPr>
          <a:xfrm>
            <a:off x="3337114" y="13911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7" name="Google Shape;2877;p11"/>
          <p:cNvSpPr/>
          <p:nvPr/>
        </p:nvSpPr>
        <p:spPr>
          <a:xfrm>
            <a:off x="3677900" y="13911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8" name="Google Shape;2878;p11"/>
          <p:cNvSpPr/>
          <p:nvPr/>
        </p:nvSpPr>
        <p:spPr>
          <a:xfrm>
            <a:off x="3337114" y="17724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79" name="Google Shape;2879;p11"/>
          <p:cNvSpPr/>
          <p:nvPr/>
        </p:nvSpPr>
        <p:spPr>
          <a:xfrm>
            <a:off x="3677900" y="17724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0" name="Google Shape;2880;p11"/>
          <p:cNvSpPr/>
          <p:nvPr/>
        </p:nvSpPr>
        <p:spPr>
          <a:xfrm>
            <a:off x="3337114" y="21528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1" name="Google Shape;2881;p11"/>
          <p:cNvSpPr/>
          <p:nvPr/>
        </p:nvSpPr>
        <p:spPr>
          <a:xfrm>
            <a:off x="3677900" y="21528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2" name="Google Shape;2882;p11"/>
          <p:cNvSpPr/>
          <p:nvPr/>
        </p:nvSpPr>
        <p:spPr>
          <a:xfrm>
            <a:off x="3337114" y="253414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3" name="Google Shape;2883;p11"/>
          <p:cNvSpPr/>
          <p:nvPr/>
        </p:nvSpPr>
        <p:spPr>
          <a:xfrm>
            <a:off x="3677900" y="253414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4" name="Google Shape;2884;p11"/>
          <p:cNvSpPr/>
          <p:nvPr/>
        </p:nvSpPr>
        <p:spPr>
          <a:xfrm>
            <a:off x="3337114" y="291543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5" name="Google Shape;2885;p11"/>
          <p:cNvSpPr/>
          <p:nvPr/>
        </p:nvSpPr>
        <p:spPr>
          <a:xfrm>
            <a:off x="3677900" y="291543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6" name="Google Shape;2886;p11"/>
          <p:cNvSpPr/>
          <p:nvPr/>
        </p:nvSpPr>
        <p:spPr>
          <a:xfrm>
            <a:off x="3337114" y="3296733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7" name="Google Shape;2887;p11"/>
          <p:cNvSpPr/>
          <p:nvPr/>
        </p:nvSpPr>
        <p:spPr>
          <a:xfrm>
            <a:off x="3677900" y="3296733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8" name="Google Shape;2888;p11"/>
          <p:cNvSpPr/>
          <p:nvPr/>
        </p:nvSpPr>
        <p:spPr>
          <a:xfrm>
            <a:off x="3337114" y="367715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89" name="Google Shape;2889;p11"/>
          <p:cNvSpPr/>
          <p:nvPr/>
        </p:nvSpPr>
        <p:spPr>
          <a:xfrm>
            <a:off x="3677900" y="367715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0" name="Google Shape;2890;p11"/>
          <p:cNvSpPr/>
          <p:nvPr/>
        </p:nvSpPr>
        <p:spPr>
          <a:xfrm>
            <a:off x="4019563" y="13728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1" name="Google Shape;2891;p11"/>
          <p:cNvSpPr/>
          <p:nvPr/>
        </p:nvSpPr>
        <p:spPr>
          <a:xfrm>
            <a:off x="4360349" y="13728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2" name="Google Shape;2892;p11"/>
          <p:cNvSpPr/>
          <p:nvPr/>
        </p:nvSpPr>
        <p:spPr>
          <a:xfrm>
            <a:off x="4019563" y="17541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3" name="Google Shape;2893;p11"/>
          <p:cNvSpPr/>
          <p:nvPr/>
        </p:nvSpPr>
        <p:spPr>
          <a:xfrm>
            <a:off x="4360349" y="17541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4" name="Google Shape;2894;p11"/>
          <p:cNvSpPr/>
          <p:nvPr/>
        </p:nvSpPr>
        <p:spPr>
          <a:xfrm>
            <a:off x="4019563" y="21345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5" name="Google Shape;2895;p11"/>
          <p:cNvSpPr/>
          <p:nvPr/>
        </p:nvSpPr>
        <p:spPr>
          <a:xfrm>
            <a:off x="4360349" y="21345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6" name="Google Shape;2896;p11"/>
          <p:cNvSpPr/>
          <p:nvPr/>
        </p:nvSpPr>
        <p:spPr>
          <a:xfrm>
            <a:off x="4019563" y="251583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7" name="Google Shape;2897;p11"/>
          <p:cNvSpPr/>
          <p:nvPr/>
        </p:nvSpPr>
        <p:spPr>
          <a:xfrm>
            <a:off x="4360349" y="251583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8" name="Google Shape;2898;p11"/>
          <p:cNvSpPr/>
          <p:nvPr/>
        </p:nvSpPr>
        <p:spPr>
          <a:xfrm>
            <a:off x="4019563" y="289712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899" name="Google Shape;2899;p11"/>
          <p:cNvSpPr/>
          <p:nvPr/>
        </p:nvSpPr>
        <p:spPr>
          <a:xfrm>
            <a:off x="4360349" y="289712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0" name="Google Shape;2900;p11"/>
          <p:cNvSpPr/>
          <p:nvPr/>
        </p:nvSpPr>
        <p:spPr>
          <a:xfrm>
            <a:off x="4019564" y="327842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1" name="Google Shape;2901;p11"/>
          <p:cNvSpPr/>
          <p:nvPr/>
        </p:nvSpPr>
        <p:spPr>
          <a:xfrm>
            <a:off x="4360350" y="327842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2" name="Google Shape;2902;p11"/>
          <p:cNvSpPr/>
          <p:nvPr/>
        </p:nvSpPr>
        <p:spPr>
          <a:xfrm>
            <a:off x="4019564" y="365884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3" name="Google Shape;2903;p11"/>
          <p:cNvSpPr/>
          <p:nvPr/>
        </p:nvSpPr>
        <p:spPr>
          <a:xfrm>
            <a:off x="4360350" y="365884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4" name="Google Shape;2904;p11"/>
          <p:cNvSpPr/>
          <p:nvPr/>
        </p:nvSpPr>
        <p:spPr>
          <a:xfrm>
            <a:off x="4702011" y="13822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5" name="Google Shape;2905;p11"/>
          <p:cNvSpPr/>
          <p:nvPr/>
        </p:nvSpPr>
        <p:spPr>
          <a:xfrm>
            <a:off x="5042797" y="13822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6" name="Google Shape;2906;p11"/>
          <p:cNvSpPr/>
          <p:nvPr/>
        </p:nvSpPr>
        <p:spPr>
          <a:xfrm>
            <a:off x="4702011" y="1763519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7" name="Google Shape;2907;p11"/>
          <p:cNvSpPr/>
          <p:nvPr/>
        </p:nvSpPr>
        <p:spPr>
          <a:xfrm>
            <a:off x="5042797" y="1763519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8" name="Google Shape;2908;p11"/>
          <p:cNvSpPr/>
          <p:nvPr/>
        </p:nvSpPr>
        <p:spPr>
          <a:xfrm>
            <a:off x="4702011" y="21439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09" name="Google Shape;2909;p11"/>
          <p:cNvSpPr/>
          <p:nvPr/>
        </p:nvSpPr>
        <p:spPr>
          <a:xfrm>
            <a:off x="5042797" y="21439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0" name="Google Shape;2910;p11"/>
          <p:cNvSpPr/>
          <p:nvPr/>
        </p:nvSpPr>
        <p:spPr>
          <a:xfrm>
            <a:off x="4702011" y="2525231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1" name="Google Shape;2911;p11"/>
          <p:cNvSpPr/>
          <p:nvPr/>
        </p:nvSpPr>
        <p:spPr>
          <a:xfrm>
            <a:off x="5042797" y="2525231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2" name="Google Shape;2912;p11"/>
          <p:cNvSpPr/>
          <p:nvPr/>
        </p:nvSpPr>
        <p:spPr>
          <a:xfrm>
            <a:off x="4702011" y="2906525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3" name="Google Shape;2913;p11"/>
          <p:cNvSpPr/>
          <p:nvPr/>
        </p:nvSpPr>
        <p:spPr>
          <a:xfrm>
            <a:off x="5042797" y="2906525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4" name="Google Shape;2914;p11"/>
          <p:cNvSpPr/>
          <p:nvPr/>
        </p:nvSpPr>
        <p:spPr>
          <a:xfrm>
            <a:off x="4702012" y="3287818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5" name="Google Shape;2915;p11"/>
          <p:cNvSpPr/>
          <p:nvPr/>
        </p:nvSpPr>
        <p:spPr>
          <a:xfrm>
            <a:off x="5042798" y="3287818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6" name="Google Shape;2916;p11"/>
          <p:cNvSpPr/>
          <p:nvPr/>
        </p:nvSpPr>
        <p:spPr>
          <a:xfrm>
            <a:off x="4702012" y="3668237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7" name="Google Shape;2917;p11"/>
          <p:cNvSpPr/>
          <p:nvPr/>
        </p:nvSpPr>
        <p:spPr>
          <a:xfrm>
            <a:off x="5042798" y="3668237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8" name="Google Shape;2918;p11"/>
          <p:cNvSpPr/>
          <p:nvPr/>
        </p:nvSpPr>
        <p:spPr>
          <a:xfrm>
            <a:off x="5384461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19" name="Google Shape;2919;p11"/>
          <p:cNvSpPr/>
          <p:nvPr/>
        </p:nvSpPr>
        <p:spPr>
          <a:xfrm>
            <a:off x="5725247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0" name="Google Shape;2920;p11"/>
          <p:cNvSpPr/>
          <p:nvPr/>
        </p:nvSpPr>
        <p:spPr>
          <a:xfrm>
            <a:off x="5384461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1" name="Google Shape;2921;p11"/>
          <p:cNvSpPr/>
          <p:nvPr/>
        </p:nvSpPr>
        <p:spPr>
          <a:xfrm>
            <a:off x="5725247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2" name="Google Shape;2922;p11"/>
          <p:cNvSpPr/>
          <p:nvPr/>
        </p:nvSpPr>
        <p:spPr>
          <a:xfrm>
            <a:off x="5384461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3" name="Google Shape;2923;p11"/>
          <p:cNvSpPr/>
          <p:nvPr/>
        </p:nvSpPr>
        <p:spPr>
          <a:xfrm>
            <a:off x="5725247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4" name="Google Shape;2924;p11"/>
          <p:cNvSpPr/>
          <p:nvPr/>
        </p:nvSpPr>
        <p:spPr>
          <a:xfrm>
            <a:off x="5384461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5" name="Google Shape;2925;p11"/>
          <p:cNvSpPr/>
          <p:nvPr/>
        </p:nvSpPr>
        <p:spPr>
          <a:xfrm>
            <a:off x="5725247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6" name="Google Shape;2926;p11"/>
          <p:cNvSpPr/>
          <p:nvPr/>
        </p:nvSpPr>
        <p:spPr>
          <a:xfrm>
            <a:off x="5384461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7" name="Google Shape;2927;p11"/>
          <p:cNvSpPr/>
          <p:nvPr/>
        </p:nvSpPr>
        <p:spPr>
          <a:xfrm>
            <a:off x="5725247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8" name="Google Shape;2928;p11"/>
          <p:cNvSpPr/>
          <p:nvPr/>
        </p:nvSpPr>
        <p:spPr>
          <a:xfrm>
            <a:off x="5384462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29" name="Google Shape;2929;p11"/>
          <p:cNvSpPr/>
          <p:nvPr/>
        </p:nvSpPr>
        <p:spPr>
          <a:xfrm>
            <a:off x="5725248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0" name="Google Shape;2930;p11"/>
          <p:cNvSpPr/>
          <p:nvPr/>
        </p:nvSpPr>
        <p:spPr>
          <a:xfrm>
            <a:off x="5384462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1" name="Google Shape;2931;p11"/>
          <p:cNvSpPr/>
          <p:nvPr/>
        </p:nvSpPr>
        <p:spPr>
          <a:xfrm>
            <a:off x="5725248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2" name="Google Shape;2932;p11"/>
          <p:cNvSpPr/>
          <p:nvPr/>
        </p:nvSpPr>
        <p:spPr>
          <a:xfrm>
            <a:off x="6066910" y="13913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3" name="Google Shape;2933;p11"/>
          <p:cNvSpPr/>
          <p:nvPr/>
        </p:nvSpPr>
        <p:spPr>
          <a:xfrm>
            <a:off x="6407696" y="13913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4" name="Google Shape;2934;p11"/>
          <p:cNvSpPr/>
          <p:nvPr/>
        </p:nvSpPr>
        <p:spPr>
          <a:xfrm>
            <a:off x="6066910" y="1772672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5" name="Google Shape;2935;p11"/>
          <p:cNvSpPr/>
          <p:nvPr/>
        </p:nvSpPr>
        <p:spPr>
          <a:xfrm>
            <a:off x="6407696" y="1772672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6" name="Google Shape;2936;p11"/>
          <p:cNvSpPr/>
          <p:nvPr/>
        </p:nvSpPr>
        <p:spPr>
          <a:xfrm>
            <a:off x="6066910" y="2153090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7" name="Google Shape;2937;p11"/>
          <p:cNvSpPr/>
          <p:nvPr/>
        </p:nvSpPr>
        <p:spPr>
          <a:xfrm>
            <a:off x="6407696" y="2153090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8" name="Google Shape;2938;p11"/>
          <p:cNvSpPr/>
          <p:nvPr/>
        </p:nvSpPr>
        <p:spPr>
          <a:xfrm>
            <a:off x="6066910" y="2534384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39" name="Google Shape;2939;p11"/>
          <p:cNvSpPr/>
          <p:nvPr/>
        </p:nvSpPr>
        <p:spPr>
          <a:xfrm>
            <a:off x="6407696" y="2534384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0" name="Google Shape;2940;p11"/>
          <p:cNvSpPr/>
          <p:nvPr/>
        </p:nvSpPr>
        <p:spPr>
          <a:xfrm>
            <a:off x="6066910" y="2915678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1" name="Google Shape;2941;p11"/>
          <p:cNvSpPr/>
          <p:nvPr/>
        </p:nvSpPr>
        <p:spPr>
          <a:xfrm>
            <a:off x="6407696" y="2915678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2" name="Google Shape;2942;p11"/>
          <p:cNvSpPr/>
          <p:nvPr/>
        </p:nvSpPr>
        <p:spPr>
          <a:xfrm>
            <a:off x="6066911" y="3296971"/>
            <a:ext cx="816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3" name="Google Shape;2943;p11"/>
          <p:cNvSpPr/>
          <p:nvPr/>
        </p:nvSpPr>
        <p:spPr>
          <a:xfrm>
            <a:off x="6407697" y="3296971"/>
            <a:ext cx="82500" cy="816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4" name="Google Shape;2944;p11"/>
          <p:cNvSpPr/>
          <p:nvPr/>
        </p:nvSpPr>
        <p:spPr>
          <a:xfrm>
            <a:off x="6066911" y="3677389"/>
            <a:ext cx="816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945" name="Google Shape;2945;p11"/>
          <p:cNvSpPr/>
          <p:nvPr/>
        </p:nvSpPr>
        <p:spPr>
          <a:xfrm>
            <a:off x="6407697" y="3677389"/>
            <a:ext cx="82500" cy="82500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Title Slide">
  <p:cSld name="TITLE">
    <p:bg>
      <p:bgPr>
        <a:solidFill>
          <a:schemeClr val="accent1"/>
        </a:solidFill>
        <a:effectLst/>
      </p:bgPr>
    </p:bg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13"/>
          <p:cNvGrpSpPr/>
          <p:nvPr/>
        </p:nvGrpSpPr>
        <p:grpSpPr>
          <a:xfrm>
            <a:off x="265652" y="244928"/>
            <a:ext cx="8612697" cy="4653644"/>
            <a:chOff x="354110" y="326571"/>
            <a:chExt cx="11480605" cy="6204858"/>
          </a:xfrm>
        </p:grpSpPr>
        <p:sp>
          <p:nvSpPr>
            <p:cNvPr id="2954" name="Google Shape;2954;p13"/>
            <p:cNvSpPr/>
            <p:nvPr/>
          </p:nvSpPr>
          <p:spPr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5" name="Google Shape;2955;p13"/>
            <p:cNvSpPr/>
            <p:nvPr/>
          </p:nvSpPr>
          <p:spPr>
            <a:xfrm>
              <a:off x="80954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126380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7" name="Google Shape;2957;p13"/>
            <p:cNvSpPr/>
            <p:nvPr/>
          </p:nvSpPr>
          <p:spPr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8" name="Google Shape;2958;p13"/>
            <p:cNvSpPr/>
            <p:nvPr/>
          </p:nvSpPr>
          <p:spPr>
            <a:xfrm>
              <a:off x="217350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59" name="Google Shape;2959;p13"/>
            <p:cNvSpPr/>
            <p:nvPr/>
          </p:nvSpPr>
          <p:spPr>
            <a:xfrm>
              <a:off x="262893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0" name="Google Shape;2960;p13"/>
            <p:cNvSpPr/>
            <p:nvPr/>
          </p:nvSpPr>
          <p:spPr>
            <a:xfrm>
              <a:off x="3083197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3538630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399289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4448326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4902589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535802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5812285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7" name="Google Shape;2967;p13"/>
            <p:cNvSpPr/>
            <p:nvPr/>
          </p:nvSpPr>
          <p:spPr>
            <a:xfrm>
              <a:off x="626771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8" name="Google Shape;2968;p13"/>
            <p:cNvSpPr/>
            <p:nvPr/>
          </p:nvSpPr>
          <p:spPr>
            <a:xfrm>
              <a:off x="672198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69" name="Google Shape;2969;p13"/>
            <p:cNvSpPr/>
            <p:nvPr/>
          </p:nvSpPr>
          <p:spPr>
            <a:xfrm>
              <a:off x="7177414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0" name="Google Shape;2970;p13"/>
            <p:cNvSpPr/>
            <p:nvPr/>
          </p:nvSpPr>
          <p:spPr>
            <a:xfrm>
              <a:off x="7631676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1" name="Google Shape;2971;p13"/>
            <p:cNvSpPr/>
            <p:nvPr/>
          </p:nvSpPr>
          <p:spPr>
            <a:xfrm>
              <a:off x="8087109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2" name="Google Shape;2972;p13"/>
            <p:cNvSpPr/>
            <p:nvPr/>
          </p:nvSpPr>
          <p:spPr>
            <a:xfrm>
              <a:off x="8541372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3" name="Google Shape;2973;p13"/>
            <p:cNvSpPr/>
            <p:nvPr/>
          </p:nvSpPr>
          <p:spPr>
            <a:xfrm>
              <a:off x="8996805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4" name="Google Shape;2974;p13"/>
            <p:cNvSpPr/>
            <p:nvPr/>
          </p:nvSpPr>
          <p:spPr>
            <a:xfrm>
              <a:off x="9451068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5" name="Google Shape;2975;p13"/>
            <p:cNvSpPr/>
            <p:nvPr/>
          </p:nvSpPr>
          <p:spPr>
            <a:xfrm>
              <a:off x="9906501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6" name="Google Shape;2976;p13"/>
            <p:cNvSpPr/>
            <p:nvPr/>
          </p:nvSpPr>
          <p:spPr>
            <a:xfrm>
              <a:off x="10360763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7" name="Google Shape;2977;p13"/>
            <p:cNvSpPr/>
            <p:nvPr/>
          </p:nvSpPr>
          <p:spPr>
            <a:xfrm>
              <a:off x="10816197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8" name="Google Shape;2978;p13"/>
            <p:cNvSpPr/>
            <p:nvPr/>
          </p:nvSpPr>
          <p:spPr>
            <a:xfrm>
              <a:off x="11270460" y="326571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79" name="Google Shape;2979;p13"/>
            <p:cNvSpPr/>
            <p:nvPr/>
          </p:nvSpPr>
          <p:spPr>
            <a:xfrm>
              <a:off x="11725892" y="326571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0" name="Google Shape;2980;p13"/>
            <p:cNvSpPr/>
            <p:nvPr/>
          </p:nvSpPr>
          <p:spPr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1" name="Google Shape;2981;p13"/>
            <p:cNvSpPr/>
            <p:nvPr/>
          </p:nvSpPr>
          <p:spPr>
            <a:xfrm>
              <a:off x="80954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2" name="Google Shape;2982;p13"/>
            <p:cNvSpPr/>
            <p:nvPr/>
          </p:nvSpPr>
          <p:spPr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3" name="Google Shape;2983;p13"/>
            <p:cNvSpPr/>
            <p:nvPr/>
          </p:nvSpPr>
          <p:spPr>
            <a:xfrm>
              <a:off x="171923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4" name="Google Shape;2984;p13"/>
            <p:cNvSpPr/>
            <p:nvPr/>
          </p:nvSpPr>
          <p:spPr>
            <a:xfrm>
              <a:off x="217350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5" name="Google Shape;2985;p13"/>
            <p:cNvSpPr/>
            <p:nvPr/>
          </p:nvSpPr>
          <p:spPr>
            <a:xfrm>
              <a:off x="262893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6" name="Google Shape;2986;p13"/>
            <p:cNvSpPr/>
            <p:nvPr/>
          </p:nvSpPr>
          <p:spPr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7" name="Google Shape;2987;p13"/>
            <p:cNvSpPr/>
            <p:nvPr/>
          </p:nvSpPr>
          <p:spPr>
            <a:xfrm>
              <a:off x="3538630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8" name="Google Shape;2988;p13"/>
            <p:cNvSpPr/>
            <p:nvPr/>
          </p:nvSpPr>
          <p:spPr>
            <a:xfrm>
              <a:off x="399289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89" name="Google Shape;2989;p13"/>
            <p:cNvSpPr/>
            <p:nvPr/>
          </p:nvSpPr>
          <p:spPr>
            <a:xfrm>
              <a:off x="4448326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0" name="Google Shape;2990;p13"/>
            <p:cNvSpPr/>
            <p:nvPr/>
          </p:nvSpPr>
          <p:spPr>
            <a:xfrm>
              <a:off x="4902589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1" name="Google Shape;2991;p13"/>
            <p:cNvSpPr/>
            <p:nvPr/>
          </p:nvSpPr>
          <p:spPr>
            <a:xfrm>
              <a:off x="535802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2" name="Google Shape;2992;p13"/>
            <p:cNvSpPr/>
            <p:nvPr/>
          </p:nvSpPr>
          <p:spPr>
            <a:xfrm>
              <a:off x="5812285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3" name="Google Shape;2993;p13"/>
            <p:cNvSpPr/>
            <p:nvPr/>
          </p:nvSpPr>
          <p:spPr>
            <a:xfrm>
              <a:off x="626771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4" name="Google Shape;2994;p13"/>
            <p:cNvSpPr/>
            <p:nvPr/>
          </p:nvSpPr>
          <p:spPr>
            <a:xfrm>
              <a:off x="672198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5" name="Google Shape;2995;p13"/>
            <p:cNvSpPr/>
            <p:nvPr/>
          </p:nvSpPr>
          <p:spPr>
            <a:xfrm>
              <a:off x="7177414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6" name="Google Shape;2996;p13"/>
            <p:cNvSpPr/>
            <p:nvPr/>
          </p:nvSpPr>
          <p:spPr>
            <a:xfrm>
              <a:off x="7631676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7" name="Google Shape;2997;p13"/>
            <p:cNvSpPr/>
            <p:nvPr/>
          </p:nvSpPr>
          <p:spPr>
            <a:xfrm>
              <a:off x="8087109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8" name="Google Shape;2998;p13"/>
            <p:cNvSpPr/>
            <p:nvPr/>
          </p:nvSpPr>
          <p:spPr>
            <a:xfrm>
              <a:off x="8541372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999" name="Google Shape;2999;p13"/>
            <p:cNvSpPr/>
            <p:nvPr/>
          </p:nvSpPr>
          <p:spPr>
            <a:xfrm>
              <a:off x="8996805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0" name="Google Shape;3000;p13"/>
            <p:cNvSpPr/>
            <p:nvPr/>
          </p:nvSpPr>
          <p:spPr>
            <a:xfrm>
              <a:off x="9451068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1" name="Google Shape;3001;p13"/>
            <p:cNvSpPr/>
            <p:nvPr/>
          </p:nvSpPr>
          <p:spPr>
            <a:xfrm>
              <a:off x="9906501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2" name="Google Shape;3002;p13"/>
            <p:cNvSpPr/>
            <p:nvPr/>
          </p:nvSpPr>
          <p:spPr>
            <a:xfrm>
              <a:off x="10360763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3" name="Google Shape;3003;p13"/>
            <p:cNvSpPr/>
            <p:nvPr/>
          </p:nvSpPr>
          <p:spPr>
            <a:xfrm>
              <a:off x="10816197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4" name="Google Shape;3004;p13"/>
            <p:cNvSpPr/>
            <p:nvPr/>
          </p:nvSpPr>
          <p:spPr>
            <a:xfrm>
              <a:off x="11270460" y="834963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5" name="Google Shape;3005;p13"/>
            <p:cNvSpPr/>
            <p:nvPr/>
          </p:nvSpPr>
          <p:spPr>
            <a:xfrm>
              <a:off x="11725892" y="834963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6" name="Google Shape;3006;p13"/>
            <p:cNvSpPr/>
            <p:nvPr/>
          </p:nvSpPr>
          <p:spPr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7" name="Google Shape;3007;p13"/>
            <p:cNvSpPr/>
            <p:nvPr/>
          </p:nvSpPr>
          <p:spPr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8" name="Google Shape;3008;p13"/>
            <p:cNvSpPr/>
            <p:nvPr/>
          </p:nvSpPr>
          <p:spPr>
            <a:xfrm>
              <a:off x="126380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09" name="Google Shape;3009;p13"/>
            <p:cNvSpPr/>
            <p:nvPr/>
          </p:nvSpPr>
          <p:spPr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0" name="Google Shape;3010;p13"/>
            <p:cNvSpPr/>
            <p:nvPr/>
          </p:nvSpPr>
          <p:spPr>
            <a:xfrm>
              <a:off x="217350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1" name="Google Shape;3011;p13"/>
            <p:cNvSpPr/>
            <p:nvPr/>
          </p:nvSpPr>
          <p:spPr>
            <a:xfrm>
              <a:off x="262893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2" name="Google Shape;3012;p13"/>
            <p:cNvSpPr/>
            <p:nvPr/>
          </p:nvSpPr>
          <p:spPr>
            <a:xfrm>
              <a:off x="3083197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3" name="Google Shape;3013;p13"/>
            <p:cNvSpPr/>
            <p:nvPr/>
          </p:nvSpPr>
          <p:spPr>
            <a:xfrm>
              <a:off x="3538630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4" name="Google Shape;3014;p13"/>
            <p:cNvSpPr/>
            <p:nvPr/>
          </p:nvSpPr>
          <p:spPr>
            <a:xfrm>
              <a:off x="399289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5" name="Google Shape;3015;p13"/>
            <p:cNvSpPr/>
            <p:nvPr/>
          </p:nvSpPr>
          <p:spPr>
            <a:xfrm>
              <a:off x="4448326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6" name="Google Shape;3016;p13"/>
            <p:cNvSpPr/>
            <p:nvPr/>
          </p:nvSpPr>
          <p:spPr>
            <a:xfrm>
              <a:off x="4902589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7" name="Google Shape;3017;p13"/>
            <p:cNvSpPr/>
            <p:nvPr/>
          </p:nvSpPr>
          <p:spPr>
            <a:xfrm>
              <a:off x="535802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8" name="Google Shape;3018;p13"/>
            <p:cNvSpPr/>
            <p:nvPr/>
          </p:nvSpPr>
          <p:spPr>
            <a:xfrm>
              <a:off x="5812285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19" name="Google Shape;3019;p13"/>
            <p:cNvSpPr/>
            <p:nvPr/>
          </p:nvSpPr>
          <p:spPr>
            <a:xfrm>
              <a:off x="626771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0" name="Google Shape;3020;p13"/>
            <p:cNvSpPr/>
            <p:nvPr/>
          </p:nvSpPr>
          <p:spPr>
            <a:xfrm>
              <a:off x="672198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1" name="Google Shape;3021;p13"/>
            <p:cNvSpPr/>
            <p:nvPr/>
          </p:nvSpPr>
          <p:spPr>
            <a:xfrm>
              <a:off x="7177414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2" name="Google Shape;3022;p13"/>
            <p:cNvSpPr/>
            <p:nvPr/>
          </p:nvSpPr>
          <p:spPr>
            <a:xfrm>
              <a:off x="7631676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3" name="Google Shape;3023;p13"/>
            <p:cNvSpPr/>
            <p:nvPr/>
          </p:nvSpPr>
          <p:spPr>
            <a:xfrm>
              <a:off x="8087109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4" name="Google Shape;3024;p13"/>
            <p:cNvSpPr/>
            <p:nvPr/>
          </p:nvSpPr>
          <p:spPr>
            <a:xfrm>
              <a:off x="8541372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5" name="Google Shape;3025;p13"/>
            <p:cNvSpPr/>
            <p:nvPr/>
          </p:nvSpPr>
          <p:spPr>
            <a:xfrm>
              <a:off x="8996805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6" name="Google Shape;3026;p13"/>
            <p:cNvSpPr/>
            <p:nvPr/>
          </p:nvSpPr>
          <p:spPr>
            <a:xfrm>
              <a:off x="9451068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7" name="Google Shape;3027;p13"/>
            <p:cNvSpPr/>
            <p:nvPr/>
          </p:nvSpPr>
          <p:spPr>
            <a:xfrm>
              <a:off x="9906501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8" name="Google Shape;3028;p13"/>
            <p:cNvSpPr/>
            <p:nvPr/>
          </p:nvSpPr>
          <p:spPr>
            <a:xfrm>
              <a:off x="10360763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29" name="Google Shape;3029;p13"/>
            <p:cNvSpPr/>
            <p:nvPr/>
          </p:nvSpPr>
          <p:spPr>
            <a:xfrm>
              <a:off x="10816197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0" name="Google Shape;3030;p13"/>
            <p:cNvSpPr/>
            <p:nvPr/>
          </p:nvSpPr>
          <p:spPr>
            <a:xfrm>
              <a:off x="11270460" y="13421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1" name="Google Shape;3031;p13"/>
            <p:cNvSpPr/>
            <p:nvPr/>
          </p:nvSpPr>
          <p:spPr>
            <a:xfrm>
              <a:off x="11725892" y="13421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2" name="Google Shape;3032;p13"/>
            <p:cNvSpPr/>
            <p:nvPr/>
          </p:nvSpPr>
          <p:spPr>
            <a:xfrm>
              <a:off x="35411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3" name="Google Shape;3033;p13"/>
            <p:cNvSpPr/>
            <p:nvPr/>
          </p:nvSpPr>
          <p:spPr>
            <a:xfrm>
              <a:off x="80954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4" name="Google Shape;3034;p13"/>
            <p:cNvSpPr/>
            <p:nvPr/>
          </p:nvSpPr>
          <p:spPr>
            <a:xfrm>
              <a:off x="126380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5" name="Google Shape;3035;p13"/>
            <p:cNvSpPr/>
            <p:nvPr/>
          </p:nvSpPr>
          <p:spPr>
            <a:xfrm>
              <a:off x="1719239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6" name="Google Shape;3036;p13"/>
            <p:cNvSpPr/>
            <p:nvPr/>
          </p:nvSpPr>
          <p:spPr>
            <a:xfrm>
              <a:off x="2173502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7" name="Google Shape;3037;p13"/>
            <p:cNvSpPr/>
            <p:nvPr/>
          </p:nvSpPr>
          <p:spPr>
            <a:xfrm>
              <a:off x="262893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8" name="Google Shape;3038;p13"/>
            <p:cNvSpPr/>
            <p:nvPr/>
          </p:nvSpPr>
          <p:spPr>
            <a:xfrm>
              <a:off x="308319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39" name="Google Shape;3039;p13"/>
            <p:cNvSpPr/>
            <p:nvPr/>
          </p:nvSpPr>
          <p:spPr>
            <a:xfrm>
              <a:off x="353863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0" name="Google Shape;3040;p13"/>
            <p:cNvSpPr/>
            <p:nvPr/>
          </p:nvSpPr>
          <p:spPr>
            <a:xfrm>
              <a:off x="399289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1" name="Google Shape;3041;p13"/>
            <p:cNvSpPr/>
            <p:nvPr/>
          </p:nvSpPr>
          <p:spPr>
            <a:xfrm>
              <a:off x="4448327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2" name="Google Shape;3042;p13"/>
            <p:cNvSpPr/>
            <p:nvPr/>
          </p:nvSpPr>
          <p:spPr>
            <a:xfrm>
              <a:off x="490259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3" name="Google Shape;3043;p13"/>
            <p:cNvSpPr/>
            <p:nvPr/>
          </p:nvSpPr>
          <p:spPr>
            <a:xfrm>
              <a:off x="5358022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4" name="Google Shape;3044;p13"/>
            <p:cNvSpPr/>
            <p:nvPr/>
          </p:nvSpPr>
          <p:spPr>
            <a:xfrm>
              <a:off x="5812285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5" name="Google Shape;3045;p13"/>
            <p:cNvSpPr/>
            <p:nvPr/>
          </p:nvSpPr>
          <p:spPr>
            <a:xfrm>
              <a:off x="6267718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6" name="Google Shape;3046;p13"/>
            <p:cNvSpPr/>
            <p:nvPr/>
          </p:nvSpPr>
          <p:spPr>
            <a:xfrm>
              <a:off x="6721981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7" name="Google Shape;3047;p13"/>
            <p:cNvSpPr/>
            <p:nvPr/>
          </p:nvSpPr>
          <p:spPr>
            <a:xfrm>
              <a:off x="7177414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8" name="Google Shape;3048;p13"/>
            <p:cNvSpPr/>
            <p:nvPr/>
          </p:nvSpPr>
          <p:spPr>
            <a:xfrm>
              <a:off x="7631676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49" name="Google Shape;3049;p13"/>
            <p:cNvSpPr/>
            <p:nvPr/>
          </p:nvSpPr>
          <p:spPr>
            <a:xfrm>
              <a:off x="8087110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0" name="Google Shape;3050;p13"/>
            <p:cNvSpPr/>
            <p:nvPr/>
          </p:nvSpPr>
          <p:spPr>
            <a:xfrm>
              <a:off x="8541373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1" name="Google Shape;3051;p13"/>
            <p:cNvSpPr/>
            <p:nvPr/>
          </p:nvSpPr>
          <p:spPr>
            <a:xfrm>
              <a:off x="8996805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2" name="Google Shape;3052;p13"/>
            <p:cNvSpPr/>
            <p:nvPr/>
          </p:nvSpPr>
          <p:spPr>
            <a:xfrm>
              <a:off x="9451068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3" name="Google Shape;3053;p13"/>
            <p:cNvSpPr/>
            <p:nvPr/>
          </p:nvSpPr>
          <p:spPr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4" name="Google Shape;3054;p13"/>
            <p:cNvSpPr/>
            <p:nvPr/>
          </p:nvSpPr>
          <p:spPr>
            <a:xfrm>
              <a:off x="10360764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5" name="Google Shape;3055;p13"/>
            <p:cNvSpPr/>
            <p:nvPr/>
          </p:nvSpPr>
          <p:spPr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6" name="Google Shape;3056;p13"/>
            <p:cNvSpPr/>
            <p:nvPr/>
          </p:nvSpPr>
          <p:spPr>
            <a:xfrm>
              <a:off x="11270460" y="5406987"/>
              <a:ext cx="10999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7" name="Google Shape;3057;p13"/>
            <p:cNvSpPr/>
            <p:nvPr/>
          </p:nvSpPr>
          <p:spPr>
            <a:xfrm>
              <a:off x="11725893" y="5406987"/>
              <a:ext cx="108822" cy="109990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8" name="Google Shape;3058;p13"/>
            <p:cNvSpPr/>
            <p:nvPr/>
          </p:nvSpPr>
          <p:spPr>
            <a:xfrm>
              <a:off x="35411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59" name="Google Shape;3059;p13"/>
            <p:cNvSpPr/>
            <p:nvPr/>
          </p:nvSpPr>
          <p:spPr>
            <a:xfrm>
              <a:off x="809543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0" name="Google Shape;3060;p13"/>
            <p:cNvSpPr/>
            <p:nvPr/>
          </p:nvSpPr>
          <p:spPr>
            <a:xfrm>
              <a:off x="126380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1" name="Google Shape;3061;p13"/>
            <p:cNvSpPr/>
            <p:nvPr/>
          </p:nvSpPr>
          <p:spPr>
            <a:xfrm>
              <a:off x="1719239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2" name="Google Shape;3062;p13"/>
            <p:cNvSpPr/>
            <p:nvPr/>
          </p:nvSpPr>
          <p:spPr>
            <a:xfrm>
              <a:off x="2173502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3" name="Google Shape;3063;p13"/>
            <p:cNvSpPr/>
            <p:nvPr/>
          </p:nvSpPr>
          <p:spPr>
            <a:xfrm>
              <a:off x="262893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4" name="Google Shape;3064;p13"/>
            <p:cNvSpPr/>
            <p:nvPr/>
          </p:nvSpPr>
          <p:spPr>
            <a:xfrm>
              <a:off x="308319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5" name="Google Shape;3065;p13"/>
            <p:cNvSpPr/>
            <p:nvPr/>
          </p:nvSpPr>
          <p:spPr>
            <a:xfrm>
              <a:off x="353863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6" name="Google Shape;3066;p13"/>
            <p:cNvSpPr/>
            <p:nvPr/>
          </p:nvSpPr>
          <p:spPr>
            <a:xfrm>
              <a:off x="399289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7" name="Google Shape;3067;p13"/>
            <p:cNvSpPr/>
            <p:nvPr/>
          </p:nvSpPr>
          <p:spPr>
            <a:xfrm>
              <a:off x="444832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8" name="Google Shape;3068;p13"/>
            <p:cNvSpPr/>
            <p:nvPr/>
          </p:nvSpPr>
          <p:spPr>
            <a:xfrm>
              <a:off x="4902590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69" name="Google Shape;3069;p13"/>
            <p:cNvSpPr/>
            <p:nvPr/>
          </p:nvSpPr>
          <p:spPr>
            <a:xfrm>
              <a:off x="535802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0" name="Google Shape;3070;p13"/>
            <p:cNvSpPr/>
            <p:nvPr/>
          </p:nvSpPr>
          <p:spPr>
            <a:xfrm>
              <a:off x="5812285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1" name="Google Shape;3071;p13"/>
            <p:cNvSpPr/>
            <p:nvPr/>
          </p:nvSpPr>
          <p:spPr>
            <a:xfrm>
              <a:off x="6267718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2" name="Google Shape;3072;p13"/>
            <p:cNvSpPr/>
            <p:nvPr/>
          </p:nvSpPr>
          <p:spPr>
            <a:xfrm>
              <a:off x="6721981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3" name="Google Shape;3073;p13"/>
            <p:cNvSpPr/>
            <p:nvPr/>
          </p:nvSpPr>
          <p:spPr>
            <a:xfrm>
              <a:off x="7177414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4" name="Google Shape;3074;p13"/>
            <p:cNvSpPr/>
            <p:nvPr/>
          </p:nvSpPr>
          <p:spPr>
            <a:xfrm>
              <a:off x="7631676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5" name="Google Shape;3075;p13"/>
            <p:cNvSpPr/>
            <p:nvPr/>
          </p:nvSpPr>
          <p:spPr>
            <a:xfrm>
              <a:off x="8087110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6" name="Google Shape;3076;p13"/>
            <p:cNvSpPr/>
            <p:nvPr/>
          </p:nvSpPr>
          <p:spPr>
            <a:xfrm>
              <a:off x="8541373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7" name="Google Shape;3077;p13"/>
            <p:cNvSpPr/>
            <p:nvPr/>
          </p:nvSpPr>
          <p:spPr>
            <a:xfrm>
              <a:off x="8996805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8" name="Google Shape;3078;p13"/>
            <p:cNvSpPr/>
            <p:nvPr/>
          </p:nvSpPr>
          <p:spPr>
            <a:xfrm>
              <a:off x="9451068" y="5915379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79" name="Google Shape;3079;p13"/>
            <p:cNvSpPr/>
            <p:nvPr/>
          </p:nvSpPr>
          <p:spPr>
            <a:xfrm>
              <a:off x="9906502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0" name="Google Shape;3080;p13"/>
            <p:cNvSpPr/>
            <p:nvPr/>
          </p:nvSpPr>
          <p:spPr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1" name="Google Shape;3081;p13"/>
            <p:cNvSpPr/>
            <p:nvPr/>
          </p:nvSpPr>
          <p:spPr>
            <a:xfrm>
              <a:off x="10816197" y="5915379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2" name="Google Shape;3082;p13"/>
            <p:cNvSpPr/>
            <p:nvPr/>
          </p:nvSpPr>
          <p:spPr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3" name="Google Shape;3083;p13"/>
            <p:cNvSpPr/>
            <p:nvPr/>
          </p:nvSpPr>
          <p:spPr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4" name="Google Shape;3084;p13"/>
            <p:cNvSpPr/>
            <p:nvPr/>
          </p:nvSpPr>
          <p:spPr>
            <a:xfrm>
              <a:off x="35411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5" name="Google Shape;3085;p13"/>
            <p:cNvSpPr/>
            <p:nvPr/>
          </p:nvSpPr>
          <p:spPr>
            <a:xfrm>
              <a:off x="80954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6" name="Google Shape;3086;p13"/>
            <p:cNvSpPr/>
            <p:nvPr/>
          </p:nvSpPr>
          <p:spPr>
            <a:xfrm>
              <a:off x="126380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7" name="Google Shape;3087;p13"/>
            <p:cNvSpPr/>
            <p:nvPr/>
          </p:nvSpPr>
          <p:spPr>
            <a:xfrm>
              <a:off x="1719239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8" name="Google Shape;3088;p13"/>
            <p:cNvSpPr/>
            <p:nvPr/>
          </p:nvSpPr>
          <p:spPr>
            <a:xfrm>
              <a:off x="2173502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89" name="Google Shape;3089;p13"/>
            <p:cNvSpPr/>
            <p:nvPr/>
          </p:nvSpPr>
          <p:spPr>
            <a:xfrm>
              <a:off x="262893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0" name="Google Shape;3090;p13"/>
            <p:cNvSpPr/>
            <p:nvPr/>
          </p:nvSpPr>
          <p:spPr>
            <a:xfrm>
              <a:off x="3083198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1" name="Google Shape;3091;p13"/>
            <p:cNvSpPr/>
            <p:nvPr/>
          </p:nvSpPr>
          <p:spPr>
            <a:xfrm>
              <a:off x="353863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2" name="Google Shape;3092;p13"/>
            <p:cNvSpPr/>
            <p:nvPr/>
          </p:nvSpPr>
          <p:spPr>
            <a:xfrm>
              <a:off x="399289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3" name="Google Shape;3093;p13"/>
            <p:cNvSpPr/>
            <p:nvPr/>
          </p:nvSpPr>
          <p:spPr>
            <a:xfrm>
              <a:off x="4448327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4" name="Google Shape;3094;p13"/>
            <p:cNvSpPr/>
            <p:nvPr/>
          </p:nvSpPr>
          <p:spPr>
            <a:xfrm>
              <a:off x="490259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5" name="Google Shape;3095;p13"/>
            <p:cNvSpPr/>
            <p:nvPr/>
          </p:nvSpPr>
          <p:spPr>
            <a:xfrm>
              <a:off x="535802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6" name="Google Shape;3096;p13"/>
            <p:cNvSpPr/>
            <p:nvPr/>
          </p:nvSpPr>
          <p:spPr>
            <a:xfrm>
              <a:off x="5812285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7" name="Google Shape;3097;p13"/>
            <p:cNvSpPr/>
            <p:nvPr/>
          </p:nvSpPr>
          <p:spPr>
            <a:xfrm>
              <a:off x="6267718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8" name="Google Shape;3098;p13"/>
            <p:cNvSpPr/>
            <p:nvPr/>
          </p:nvSpPr>
          <p:spPr>
            <a:xfrm>
              <a:off x="6721981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099" name="Google Shape;3099;p13"/>
            <p:cNvSpPr/>
            <p:nvPr/>
          </p:nvSpPr>
          <p:spPr>
            <a:xfrm>
              <a:off x="7177414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0" name="Google Shape;3100;p13"/>
            <p:cNvSpPr/>
            <p:nvPr/>
          </p:nvSpPr>
          <p:spPr>
            <a:xfrm>
              <a:off x="7631676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1" name="Google Shape;3101;p13"/>
            <p:cNvSpPr/>
            <p:nvPr/>
          </p:nvSpPr>
          <p:spPr>
            <a:xfrm>
              <a:off x="8087110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2" name="Google Shape;3102;p13"/>
            <p:cNvSpPr/>
            <p:nvPr/>
          </p:nvSpPr>
          <p:spPr>
            <a:xfrm>
              <a:off x="8541373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3" name="Google Shape;3103;p13"/>
            <p:cNvSpPr/>
            <p:nvPr/>
          </p:nvSpPr>
          <p:spPr>
            <a:xfrm>
              <a:off x="8996805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4" name="Google Shape;3104;p13"/>
            <p:cNvSpPr/>
            <p:nvPr/>
          </p:nvSpPr>
          <p:spPr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5" name="Google Shape;3105;p13"/>
            <p:cNvSpPr/>
            <p:nvPr/>
          </p:nvSpPr>
          <p:spPr>
            <a:xfrm>
              <a:off x="9906502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6" name="Google Shape;3106;p13"/>
            <p:cNvSpPr/>
            <p:nvPr/>
          </p:nvSpPr>
          <p:spPr>
            <a:xfrm>
              <a:off x="10360764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7" name="Google Shape;3107;p13"/>
            <p:cNvSpPr/>
            <p:nvPr/>
          </p:nvSpPr>
          <p:spPr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8" name="Google Shape;3108;p13"/>
            <p:cNvSpPr/>
            <p:nvPr/>
          </p:nvSpPr>
          <p:spPr>
            <a:xfrm>
              <a:off x="11270460" y="6422607"/>
              <a:ext cx="10999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3109" name="Google Shape;3109;p13"/>
            <p:cNvSpPr/>
            <p:nvPr/>
          </p:nvSpPr>
          <p:spPr>
            <a:xfrm>
              <a:off x="11725893" y="6422607"/>
              <a:ext cx="108822" cy="108822"/>
            </a:xfrm>
            <a:prstGeom prst="rect">
              <a:avLst/>
            </a:prstGeom>
            <a:solidFill>
              <a:srgbClr val="32117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3110" name="Google Shape;3110;p13"/>
          <p:cNvSpPr txBox="1">
            <a:spLocks noGrp="1"/>
          </p:cNvSpPr>
          <p:nvPr>
            <p:ph type="ctrTitle"/>
          </p:nvPr>
        </p:nvSpPr>
        <p:spPr>
          <a:xfrm>
            <a:off x="2648860" y="1624195"/>
            <a:ext cx="3815968" cy="145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Quattrocento Sans" panose="020B0502050000020003"/>
              <a:buNone/>
              <a:defRPr sz="4500" b="1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1" name="Google Shape;3111;p13"/>
          <p:cNvSpPr txBox="1">
            <a:spLocks noGrp="1"/>
          </p:cNvSpPr>
          <p:nvPr>
            <p:ph type="subTitle" idx="1"/>
          </p:nvPr>
        </p:nvSpPr>
        <p:spPr>
          <a:xfrm>
            <a:off x="2648860" y="3444793"/>
            <a:ext cx="3815968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12" name="Google Shape;3112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3" name="Google Shape;311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4" name="Google Shape;311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7" name="Google Shape;311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8" name="Google Shape;311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19" name="Google Shape;3119;p14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120" name="Google Shape;3120;p14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121" name="Google Shape;3121;p14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2" name="Google Shape;3122;p14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3" name="Google Shape;3123;p14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4" name="Google Shape;3124;p14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5" name="Google Shape;3125;p14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6" name="Google Shape;3126;p14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7" name="Google Shape;3127;p14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8" name="Google Shape;3128;p14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9" name="Google Shape;3129;p14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0" name="Google Shape;3130;p14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1" name="Google Shape;3131;p14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2" name="Google Shape;3132;p14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3" name="Google Shape;3133;p14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4" name="Google Shape;3134;p14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5" name="Google Shape;3135;p14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6" name="Google Shape;3136;p14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7" name="Google Shape;3137;p14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8" name="Google Shape;3138;p14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9" name="Google Shape;3139;p14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0" name="Google Shape;3140;p14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1" name="Google Shape;3141;p14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2" name="Google Shape;3142;p14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3" name="Google Shape;3143;p14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4" name="Google Shape;3144;p14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5" name="Google Shape;3145;p14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6" name="Google Shape;3146;p14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7" name="Google Shape;3147;p14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148" name="Google Shape;3148;p14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49" name="Google Shape;3149;p14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0" name="Google Shape;3150;p14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1" name="Google Shape;3151;p14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2" name="Google Shape;3152;p14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3" name="Google Shape;3153;p14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4" name="Google Shape;3154;p14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5" name="Google Shape;3155;p14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6" name="Google Shape;3156;p14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7" name="Google Shape;3157;p14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8" name="Google Shape;3158;p14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59" name="Google Shape;3159;p14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0" name="Google Shape;3160;p14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1" name="Google Shape;3161;p14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2" name="Google Shape;3162;p14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3" name="Google Shape;3163;p14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4" name="Google Shape;3164;p14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5" name="Google Shape;3165;p14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6" name="Google Shape;3166;p14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7" name="Google Shape;3167;p14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8" name="Google Shape;3168;p14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9" name="Google Shape;3169;p14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0" name="Google Shape;3170;p14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1" name="Google Shape;3171;p14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2" name="Google Shape;3172;p14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3" name="Google Shape;3173;p14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74" name="Google Shape;3174;p14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175" name="Google Shape;3175;p14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6" name="Google Shape;3176;p14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7" name="Google Shape;3177;p14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8" name="Google Shape;3178;p14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9" name="Google Shape;3179;p14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0" name="Google Shape;3180;p14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1" name="Google Shape;3181;p14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2" name="Google Shape;3182;p14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3" name="Google Shape;3183;p14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4" name="Google Shape;3184;p14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5" name="Google Shape;3185;p14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6" name="Google Shape;3186;p14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7" name="Google Shape;3187;p14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8" name="Google Shape;3188;p14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9" name="Google Shape;3189;p14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0" name="Google Shape;3190;p14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1" name="Google Shape;3191;p14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2" name="Google Shape;3192;p14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3" name="Google Shape;3193;p14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4" name="Google Shape;3194;p14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5" name="Google Shape;3195;p14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6" name="Google Shape;3196;p14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7" name="Google Shape;3197;p14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8" name="Google Shape;3198;p14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9" name="Google Shape;3199;p14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0" name="Google Shape;3200;p14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01" name="Google Shape;3201;p14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202" name="Google Shape;3202;p14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3" name="Google Shape;3203;p14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4" name="Google Shape;3204;p14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5" name="Google Shape;3205;p14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6" name="Google Shape;3206;p14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7" name="Google Shape;3207;p14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8" name="Google Shape;3208;p14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9" name="Google Shape;3209;p14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0" name="Google Shape;3210;p14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1" name="Google Shape;3211;p14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2" name="Google Shape;3212;p14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3" name="Google Shape;3213;p14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4" name="Google Shape;3214;p14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5" name="Google Shape;3215;p14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6" name="Google Shape;3216;p14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7" name="Google Shape;3217;p14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8" name="Google Shape;3218;p14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9" name="Google Shape;3219;p14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0" name="Google Shape;3220;p14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1" name="Google Shape;3221;p14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2" name="Google Shape;3222;p14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3" name="Google Shape;3223;p14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4" name="Google Shape;3224;p14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5" name="Google Shape;3225;p14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6" name="Google Shape;3226;p14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7" name="Google Shape;3227;p14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28" name="Google Shape;3228;p14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229" name="Google Shape;3229;p14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0" name="Google Shape;3230;p14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1" name="Google Shape;3231;p14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2" name="Google Shape;3232;p14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3" name="Google Shape;3233;p14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4" name="Google Shape;3234;p14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5" name="Google Shape;3235;p14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6" name="Google Shape;3236;p14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7" name="Google Shape;3237;p14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8" name="Google Shape;3238;p14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9" name="Google Shape;3239;p14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0" name="Google Shape;3240;p14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1" name="Google Shape;3241;p14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2" name="Google Shape;3242;p14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3" name="Google Shape;3243;p14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4" name="Google Shape;3244;p14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5" name="Google Shape;3245;p14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6" name="Google Shape;3246;p14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7" name="Google Shape;3247;p14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8" name="Google Shape;3248;p14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9" name="Google Shape;3249;p14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0" name="Google Shape;3250;p14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1" name="Google Shape;3251;p14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2" name="Google Shape;3252;p14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3" name="Google Shape;3253;p14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4" name="Google Shape;3254;p14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55" name="Google Shape;3255;p14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256" name="Google Shape;3256;p14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7" name="Google Shape;3257;p14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8" name="Google Shape;3258;p14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9" name="Google Shape;3259;p14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0" name="Google Shape;3260;p14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1" name="Google Shape;3261;p14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2" name="Google Shape;3262;p14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3" name="Google Shape;3263;p14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4" name="Google Shape;3264;p14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5" name="Google Shape;3265;p14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6" name="Google Shape;3266;p14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7" name="Google Shape;3267;p14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8" name="Google Shape;3268;p14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9" name="Google Shape;3269;p14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0" name="Google Shape;3270;p14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1" name="Google Shape;3271;p14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2" name="Google Shape;3272;p14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3" name="Google Shape;3273;p14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4" name="Google Shape;3274;p14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5" name="Google Shape;3275;p14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6" name="Google Shape;3276;p14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7" name="Google Shape;3277;p14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8" name="Google Shape;3278;p14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9" name="Google Shape;3279;p14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0" name="Google Shape;3280;p14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1" name="Google Shape;3281;p14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282" name="Google Shape;3282;p14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283" name="Google Shape;3283;p14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4" name="Google Shape;3284;p14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5" name="Google Shape;3285;p14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6" name="Google Shape;3286;p14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7" name="Google Shape;3287;p14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8" name="Google Shape;3288;p14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9" name="Google Shape;3289;p14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0" name="Google Shape;3290;p14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1" name="Google Shape;3291;p14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2" name="Google Shape;3292;p14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3" name="Google Shape;3293;p14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4" name="Google Shape;3294;p14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5" name="Google Shape;3295;p14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6" name="Google Shape;3296;p14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7" name="Google Shape;3297;p14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8" name="Google Shape;3298;p14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9" name="Google Shape;3299;p14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0" name="Google Shape;3300;p14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1" name="Google Shape;3301;p14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2" name="Google Shape;3302;p14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3" name="Google Shape;3303;p14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4" name="Google Shape;3304;p14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5" name="Google Shape;3305;p14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6" name="Google Shape;3306;p14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7" name="Google Shape;3307;p14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8" name="Google Shape;3308;p14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09" name="Google Shape;3309;p14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310" name="Google Shape;3310;p14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1" name="Google Shape;3311;p14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2" name="Google Shape;3312;p14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3" name="Google Shape;3313;p14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4" name="Google Shape;3314;p14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5" name="Google Shape;3315;p14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6" name="Google Shape;3316;p14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7" name="Google Shape;3317;p14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8" name="Google Shape;3318;p14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9" name="Google Shape;3319;p14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0" name="Google Shape;3320;p14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1" name="Google Shape;3321;p14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2" name="Google Shape;3322;p14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3" name="Google Shape;3323;p14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4" name="Google Shape;3324;p14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5" name="Google Shape;3325;p14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6" name="Google Shape;3326;p14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7" name="Google Shape;3327;p14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8" name="Google Shape;3328;p14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9" name="Google Shape;3329;p14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0" name="Google Shape;3330;p14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1" name="Google Shape;3331;p14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2" name="Google Shape;3332;p14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3" name="Google Shape;3333;p14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4" name="Google Shape;3334;p14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5" name="Google Shape;3335;p14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36" name="Google Shape;3336;p14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337" name="Google Shape;3337;p14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8" name="Google Shape;3338;p14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9" name="Google Shape;3339;p14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0" name="Google Shape;3340;p14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1" name="Google Shape;3341;p14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2" name="Google Shape;3342;p14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3" name="Google Shape;3343;p14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4" name="Google Shape;3344;p14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5" name="Google Shape;3345;p14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6" name="Google Shape;3346;p14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7" name="Google Shape;3347;p14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8" name="Google Shape;3348;p14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9" name="Google Shape;3349;p14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0" name="Google Shape;3350;p14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1" name="Google Shape;3351;p14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2" name="Google Shape;3352;p14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3" name="Google Shape;3353;p14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4" name="Google Shape;3354;p14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5" name="Google Shape;3355;p14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6" name="Google Shape;3356;p14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7" name="Google Shape;3357;p14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8" name="Google Shape;3358;p14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9" name="Google Shape;3359;p14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0" name="Google Shape;3360;p14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1" name="Google Shape;3361;p14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2" name="Google Shape;3362;p14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63" name="Google Shape;3363;p14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364" name="Google Shape;3364;p14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5" name="Google Shape;3365;p14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6" name="Google Shape;3366;p14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7" name="Google Shape;3367;p14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8" name="Google Shape;3368;p14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9" name="Google Shape;3369;p14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0" name="Google Shape;3370;p14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1" name="Google Shape;3371;p14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2" name="Google Shape;3372;p14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3" name="Google Shape;3373;p14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4" name="Google Shape;3374;p14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5" name="Google Shape;3375;p14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6" name="Google Shape;3376;p14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7" name="Google Shape;3377;p14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8" name="Google Shape;3378;p14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9" name="Google Shape;3379;p14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0" name="Google Shape;3380;p14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1" name="Google Shape;3381;p14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2" name="Google Shape;3382;p14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3" name="Google Shape;3383;p14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4" name="Google Shape;3384;p14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5" name="Google Shape;3385;p14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6" name="Google Shape;3386;p14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7" name="Google Shape;3387;p14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8" name="Google Shape;3388;p14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9" name="Google Shape;3389;p14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390" name="Google Shape;3390;p14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391" name="Google Shape;3391;p14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2" name="Google Shape;3392;p14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3" name="Google Shape;3393;p14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4" name="Google Shape;3394;p14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5" name="Google Shape;3395;p14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6" name="Google Shape;3396;p14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7" name="Google Shape;3397;p14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8" name="Google Shape;3398;p14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9" name="Google Shape;3399;p14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0" name="Google Shape;3400;p14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1" name="Google Shape;3401;p14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2" name="Google Shape;3402;p14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3" name="Google Shape;3403;p14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4" name="Google Shape;3404;p14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5" name="Google Shape;3405;p14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6" name="Google Shape;3406;p14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7" name="Google Shape;3407;p14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8" name="Google Shape;3408;p14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9" name="Google Shape;3409;p14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0" name="Google Shape;3410;p14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1" name="Google Shape;3411;p14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2" name="Google Shape;3412;p14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3" name="Google Shape;3413;p14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4" name="Google Shape;3414;p14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5" name="Google Shape;3415;p14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6" name="Google Shape;3416;p14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7" name="Google Shape;3417;p14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418" name="Google Shape;3418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19" name="Google Shape;3419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0" name="Google Shape;3420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1" name="Google Shape;3421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2" name="Google Shape;3422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3" name="Google Shape;3423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4" name="Google Shape;3424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5" name="Google Shape;3425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6" name="Google Shape;3426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7" name="Google Shape;3427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8" name="Google Shape;3428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29" name="Google Shape;3429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0" name="Google Shape;3430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1" name="Google Shape;3431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2" name="Google Shape;3432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3" name="Google Shape;3433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4" name="Google Shape;3434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5" name="Google Shape;3435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6" name="Google Shape;3436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7" name="Google Shape;3437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8" name="Google Shape;3438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9" name="Google Shape;3439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0" name="Google Shape;3440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1" name="Google Shape;3441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2" name="Google Shape;3442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3" name="Google Shape;3443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44" name="Google Shape;3444;p14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445" name="Google Shape;3445;p14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6" name="Google Shape;3446;p14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7" name="Google Shape;3447;p14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8" name="Google Shape;3448;p14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9" name="Google Shape;3449;p14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0" name="Google Shape;3450;p14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1" name="Google Shape;3451;p14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2" name="Google Shape;3452;p14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3" name="Google Shape;3453;p14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4" name="Google Shape;3454;p14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5" name="Google Shape;3455;p14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6" name="Google Shape;3456;p14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7" name="Google Shape;3457;p14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8" name="Google Shape;3458;p14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9" name="Google Shape;3459;p14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0" name="Google Shape;3460;p14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1" name="Google Shape;3461;p14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2" name="Google Shape;3462;p14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3" name="Google Shape;3463;p14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4" name="Google Shape;3464;p14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5" name="Google Shape;3465;p14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6" name="Google Shape;3466;p14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7" name="Google Shape;3467;p14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8" name="Google Shape;3468;p14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9" name="Google Shape;3469;p14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0" name="Google Shape;3470;p14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471" name="Google Shape;347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oogle Shape;3473;p15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474" name="Google Shape;3474;p15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475" name="Google Shape;3475;p15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6" name="Google Shape;3476;p15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7" name="Google Shape;3477;p15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8" name="Google Shape;3478;p15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9" name="Google Shape;3479;p15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0" name="Google Shape;3480;p15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1" name="Google Shape;3481;p15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2" name="Google Shape;3482;p15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3" name="Google Shape;3483;p15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4" name="Google Shape;3484;p15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5" name="Google Shape;3485;p15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6" name="Google Shape;3486;p15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7" name="Google Shape;3487;p15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8" name="Google Shape;3488;p15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9" name="Google Shape;3489;p15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0" name="Google Shape;3490;p15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1" name="Google Shape;3491;p15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2" name="Google Shape;3492;p15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3" name="Google Shape;3493;p15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4" name="Google Shape;3494;p15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5" name="Google Shape;3495;p15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6" name="Google Shape;3496;p15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7" name="Google Shape;3497;p15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8" name="Google Shape;3498;p15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9" name="Google Shape;3499;p15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0" name="Google Shape;3500;p15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01" name="Google Shape;3501;p15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502" name="Google Shape;3502;p15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3" name="Google Shape;3503;p15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4" name="Google Shape;3504;p15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5" name="Google Shape;3505;p15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6" name="Google Shape;3506;p15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7" name="Google Shape;3507;p15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8" name="Google Shape;3508;p15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9" name="Google Shape;3509;p15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0" name="Google Shape;3510;p15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1" name="Google Shape;3511;p15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2" name="Google Shape;3512;p15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3" name="Google Shape;3513;p15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4" name="Google Shape;3514;p15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5" name="Google Shape;3515;p15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6" name="Google Shape;3516;p15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7" name="Google Shape;3517;p15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8" name="Google Shape;3518;p15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9" name="Google Shape;3519;p15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0" name="Google Shape;3520;p15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1" name="Google Shape;3521;p15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2" name="Google Shape;3522;p15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3" name="Google Shape;3523;p15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4" name="Google Shape;3524;p15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5" name="Google Shape;3525;p15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6" name="Google Shape;3526;p15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7" name="Google Shape;3527;p15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28" name="Google Shape;3528;p15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529" name="Google Shape;3529;p15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0" name="Google Shape;3530;p15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1" name="Google Shape;3531;p15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2" name="Google Shape;3532;p15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3" name="Google Shape;3533;p15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4" name="Google Shape;3534;p15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5" name="Google Shape;3535;p15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6" name="Google Shape;3536;p15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7" name="Google Shape;3537;p15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8" name="Google Shape;3538;p15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9" name="Google Shape;3539;p15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0" name="Google Shape;3540;p15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1" name="Google Shape;3541;p15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2" name="Google Shape;3542;p15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3" name="Google Shape;3543;p15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4" name="Google Shape;3544;p15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5" name="Google Shape;3545;p15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6" name="Google Shape;3546;p15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7" name="Google Shape;3547;p15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8" name="Google Shape;3548;p15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9" name="Google Shape;3549;p15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0" name="Google Shape;3550;p15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1" name="Google Shape;3551;p15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2" name="Google Shape;3552;p15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3" name="Google Shape;3553;p15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4" name="Google Shape;3554;p15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55" name="Google Shape;3555;p15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556" name="Google Shape;3556;p15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7" name="Google Shape;3557;p15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8" name="Google Shape;3558;p15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9" name="Google Shape;3559;p15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0" name="Google Shape;3560;p15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1" name="Google Shape;3561;p15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2" name="Google Shape;3562;p15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3" name="Google Shape;3563;p15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4" name="Google Shape;3564;p15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5" name="Google Shape;3565;p15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6" name="Google Shape;3566;p15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7" name="Google Shape;3567;p15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8" name="Google Shape;3568;p15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9" name="Google Shape;3569;p15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0" name="Google Shape;3570;p15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1" name="Google Shape;3571;p15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2" name="Google Shape;3572;p15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3" name="Google Shape;3573;p15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4" name="Google Shape;3574;p15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5" name="Google Shape;3575;p15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6" name="Google Shape;3576;p15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7" name="Google Shape;3577;p15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8" name="Google Shape;3578;p15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9" name="Google Shape;3579;p15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0" name="Google Shape;3580;p15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1" name="Google Shape;3581;p15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582" name="Google Shape;3582;p15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583" name="Google Shape;3583;p15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4" name="Google Shape;3584;p15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5" name="Google Shape;3585;p15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6" name="Google Shape;3586;p15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7" name="Google Shape;3587;p15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8" name="Google Shape;3588;p15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9" name="Google Shape;3589;p15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0" name="Google Shape;3590;p15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1" name="Google Shape;3591;p15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2" name="Google Shape;3592;p15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3" name="Google Shape;3593;p15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4" name="Google Shape;3594;p15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5" name="Google Shape;3595;p15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6" name="Google Shape;3596;p15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7" name="Google Shape;3597;p15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8" name="Google Shape;3598;p15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9" name="Google Shape;3599;p15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0" name="Google Shape;3600;p15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1" name="Google Shape;3601;p15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2" name="Google Shape;3602;p15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3" name="Google Shape;3603;p15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4" name="Google Shape;3604;p15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5" name="Google Shape;3605;p15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6" name="Google Shape;3606;p15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7" name="Google Shape;3607;p15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8" name="Google Shape;3608;p15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09" name="Google Shape;3609;p15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610" name="Google Shape;3610;p15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1" name="Google Shape;3611;p15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2" name="Google Shape;3612;p15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3" name="Google Shape;3613;p15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4" name="Google Shape;3614;p15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5" name="Google Shape;3615;p15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6" name="Google Shape;3616;p15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7" name="Google Shape;3617;p15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8" name="Google Shape;3618;p15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9" name="Google Shape;3619;p15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0" name="Google Shape;3620;p15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1" name="Google Shape;3621;p15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2" name="Google Shape;3622;p15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3" name="Google Shape;3623;p15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4" name="Google Shape;3624;p15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5" name="Google Shape;3625;p15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6" name="Google Shape;3626;p15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7" name="Google Shape;3627;p15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8" name="Google Shape;3628;p15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9" name="Google Shape;3629;p15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0" name="Google Shape;3630;p15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1" name="Google Shape;3631;p15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2" name="Google Shape;3632;p15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3" name="Google Shape;3633;p15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4" name="Google Shape;3634;p15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5" name="Google Shape;3635;p15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36" name="Google Shape;3636;p15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637" name="Google Shape;3637;p15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8" name="Google Shape;3638;p15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9" name="Google Shape;3639;p15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0" name="Google Shape;3640;p15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1" name="Google Shape;3641;p15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2" name="Google Shape;3642;p15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3" name="Google Shape;3643;p15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4" name="Google Shape;3644;p15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5" name="Google Shape;3645;p15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6" name="Google Shape;3646;p15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7" name="Google Shape;3647;p15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8" name="Google Shape;3648;p15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9" name="Google Shape;3649;p15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0" name="Google Shape;3650;p15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1" name="Google Shape;3651;p15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2" name="Google Shape;3652;p15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3" name="Google Shape;3653;p15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4" name="Google Shape;3654;p15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5" name="Google Shape;3655;p15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6" name="Google Shape;3656;p15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7" name="Google Shape;3657;p15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8" name="Google Shape;3658;p15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9" name="Google Shape;3659;p15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0" name="Google Shape;3660;p15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1" name="Google Shape;3661;p15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2" name="Google Shape;3662;p15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63" name="Google Shape;3663;p15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3664" name="Google Shape;3664;p15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5" name="Google Shape;3665;p15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6" name="Google Shape;3666;p15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7" name="Google Shape;3667;p15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8" name="Google Shape;3668;p15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9" name="Google Shape;3669;p15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0" name="Google Shape;3670;p15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1" name="Google Shape;3671;p15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2" name="Google Shape;3672;p15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3" name="Google Shape;3673;p15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4" name="Google Shape;3674;p15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5" name="Google Shape;3675;p15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6" name="Google Shape;3676;p15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7" name="Google Shape;3677;p15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8" name="Google Shape;3678;p15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9" name="Google Shape;3679;p15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0" name="Google Shape;3680;p15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1" name="Google Shape;3681;p15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2" name="Google Shape;3682;p15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3" name="Google Shape;3683;p15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4" name="Google Shape;3684;p15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5" name="Google Shape;3685;p15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6" name="Google Shape;3686;p15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7" name="Google Shape;3687;p15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8" name="Google Shape;3688;p15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89" name="Google Shape;3689;p15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90" name="Google Shape;3690;p15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3691" name="Google Shape;3691;p15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2" name="Google Shape;3692;p15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3" name="Google Shape;3693;p15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4" name="Google Shape;3694;p15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5" name="Google Shape;3695;p15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6" name="Google Shape;3696;p15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7" name="Google Shape;3697;p15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8" name="Google Shape;3698;p15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99" name="Google Shape;3699;p15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0" name="Google Shape;3700;p15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1" name="Google Shape;3701;p15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2" name="Google Shape;3702;p15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3" name="Google Shape;3703;p15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4" name="Google Shape;3704;p15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5" name="Google Shape;3705;p15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6" name="Google Shape;3706;p15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7" name="Google Shape;3707;p15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8" name="Google Shape;3708;p15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9" name="Google Shape;3709;p15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0" name="Google Shape;3710;p15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1" name="Google Shape;3711;p15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2" name="Google Shape;3712;p15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3" name="Google Shape;3713;p15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4" name="Google Shape;3714;p15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5" name="Google Shape;3715;p15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6" name="Google Shape;3716;p15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17" name="Google Shape;3717;p15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3718" name="Google Shape;3718;p15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9" name="Google Shape;3719;p15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0" name="Google Shape;3720;p15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1" name="Google Shape;3721;p15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2" name="Google Shape;3722;p15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3" name="Google Shape;3723;p15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4" name="Google Shape;3724;p15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5" name="Google Shape;3725;p15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6" name="Google Shape;3726;p15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7" name="Google Shape;3727;p15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8" name="Google Shape;3728;p15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9" name="Google Shape;3729;p15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0" name="Google Shape;3730;p15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1" name="Google Shape;3731;p15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2" name="Google Shape;3732;p15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3" name="Google Shape;3733;p15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4" name="Google Shape;3734;p15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5" name="Google Shape;3735;p15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6" name="Google Shape;3736;p15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7" name="Google Shape;3737;p15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8" name="Google Shape;3738;p15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9" name="Google Shape;3739;p15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0" name="Google Shape;3740;p15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1" name="Google Shape;3741;p15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2" name="Google Shape;3742;p15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3" name="Google Shape;3743;p15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44" name="Google Shape;3744;p15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3745" name="Google Shape;3745;p15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6" name="Google Shape;3746;p15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7" name="Google Shape;3747;p15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8" name="Google Shape;3748;p15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9" name="Google Shape;3749;p15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0" name="Google Shape;3750;p15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1" name="Google Shape;3751;p15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2" name="Google Shape;3752;p15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3" name="Google Shape;3753;p15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4" name="Google Shape;3754;p15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5" name="Google Shape;3755;p15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6" name="Google Shape;3756;p15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7" name="Google Shape;3757;p15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8" name="Google Shape;3758;p15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9" name="Google Shape;3759;p15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0" name="Google Shape;3760;p15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1" name="Google Shape;3761;p15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2" name="Google Shape;3762;p15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3" name="Google Shape;3763;p15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4" name="Google Shape;3764;p15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5" name="Google Shape;3765;p15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6" name="Google Shape;3766;p15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7" name="Google Shape;3767;p15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8" name="Google Shape;3768;p15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9" name="Google Shape;3769;p15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0" name="Google Shape;3770;p15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71" name="Google Shape;3771;p15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3772" name="Google Shape;3772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3" name="Google Shape;3773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4" name="Google Shape;3774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5" name="Google Shape;3775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6" name="Google Shape;3776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7" name="Google Shape;3777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8" name="Google Shape;3778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9" name="Google Shape;3779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0" name="Google Shape;3780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1" name="Google Shape;3781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2" name="Google Shape;3782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3" name="Google Shape;3783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4" name="Google Shape;3784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5" name="Google Shape;3785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6" name="Google Shape;3786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7" name="Google Shape;3787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8" name="Google Shape;3788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9" name="Google Shape;3789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0" name="Google Shape;3790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1" name="Google Shape;3791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2" name="Google Shape;3792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3" name="Google Shape;3793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4" name="Google Shape;3794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5" name="Google Shape;3795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6" name="Google Shape;3796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7" name="Google Shape;3797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798" name="Google Shape;3798;p15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3799" name="Google Shape;3799;p15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0" name="Google Shape;3800;p15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1" name="Google Shape;3801;p15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2" name="Google Shape;3802;p15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3" name="Google Shape;3803;p15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4" name="Google Shape;3804;p15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5" name="Google Shape;3805;p15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6" name="Google Shape;3806;p15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7" name="Google Shape;3807;p15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8" name="Google Shape;3808;p15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9" name="Google Shape;3809;p15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0" name="Google Shape;3810;p15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1" name="Google Shape;3811;p15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2" name="Google Shape;3812;p15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3" name="Google Shape;3813;p15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4" name="Google Shape;3814;p15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5" name="Google Shape;3815;p15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6" name="Google Shape;3816;p15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7" name="Google Shape;3817;p15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8" name="Google Shape;3818;p15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9" name="Google Shape;3819;p15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0" name="Google Shape;3820;p15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1" name="Google Shape;3821;p15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2" name="Google Shape;3822;p15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3" name="Google Shape;3823;p15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4" name="Google Shape;3824;p15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3825" name="Google Shape;382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6" name="Google Shape;382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27" name="Google Shape;382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28" name="Google Shape;3828;p15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450" cy="328967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" name="Google Shape;3830;p16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3831" name="Google Shape;3831;p16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3832" name="Google Shape;3832;p16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3" name="Google Shape;3833;p16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4" name="Google Shape;3834;p16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5" name="Google Shape;3835;p16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6" name="Google Shape;3836;p16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7" name="Google Shape;3837;p16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8" name="Google Shape;3838;p16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9" name="Google Shape;3839;p16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0" name="Google Shape;3840;p16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1" name="Google Shape;3841;p16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2" name="Google Shape;3842;p16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3" name="Google Shape;3843;p16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4" name="Google Shape;3844;p16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5" name="Google Shape;3845;p16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6" name="Google Shape;3846;p16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7" name="Google Shape;3847;p16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8" name="Google Shape;3848;p16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9" name="Google Shape;3849;p16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0" name="Google Shape;3850;p16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1" name="Google Shape;3851;p16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2" name="Google Shape;3852;p16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3" name="Google Shape;3853;p16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4" name="Google Shape;3854;p16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5" name="Google Shape;3855;p16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6" name="Google Shape;3856;p16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7" name="Google Shape;3857;p16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58" name="Google Shape;3858;p16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3859" name="Google Shape;3859;p16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0" name="Google Shape;3860;p16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1" name="Google Shape;3861;p16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2" name="Google Shape;3862;p16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3" name="Google Shape;3863;p16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4" name="Google Shape;3864;p16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5" name="Google Shape;3865;p16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6" name="Google Shape;3866;p16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7" name="Google Shape;3867;p16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8" name="Google Shape;3868;p16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9" name="Google Shape;3869;p16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0" name="Google Shape;3870;p16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1" name="Google Shape;3871;p16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2" name="Google Shape;3872;p16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3" name="Google Shape;3873;p16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4" name="Google Shape;3874;p16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5" name="Google Shape;3875;p16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6" name="Google Shape;3876;p16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7" name="Google Shape;3877;p16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8" name="Google Shape;3878;p16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9" name="Google Shape;3879;p16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0" name="Google Shape;3880;p16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1" name="Google Shape;3881;p16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2" name="Google Shape;3882;p16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3" name="Google Shape;3883;p16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4" name="Google Shape;3884;p16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885" name="Google Shape;3885;p16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3886" name="Google Shape;3886;p16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7" name="Google Shape;3887;p16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8" name="Google Shape;3888;p16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9" name="Google Shape;3889;p16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0" name="Google Shape;3890;p16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1" name="Google Shape;3891;p16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2" name="Google Shape;3892;p16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3" name="Google Shape;3893;p16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4" name="Google Shape;3894;p16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5" name="Google Shape;3895;p16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6" name="Google Shape;3896;p16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7" name="Google Shape;3897;p16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8" name="Google Shape;3898;p16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9" name="Google Shape;3899;p16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0" name="Google Shape;3900;p16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1" name="Google Shape;3901;p16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2" name="Google Shape;3902;p16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3" name="Google Shape;3903;p16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4" name="Google Shape;3904;p16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5" name="Google Shape;3905;p16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6" name="Google Shape;3906;p16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7" name="Google Shape;3907;p16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8" name="Google Shape;3908;p16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9" name="Google Shape;3909;p16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0" name="Google Shape;3910;p16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1" name="Google Shape;3911;p16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12" name="Google Shape;3912;p16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3913" name="Google Shape;3913;p16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4" name="Google Shape;3914;p16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5" name="Google Shape;3915;p16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6" name="Google Shape;3916;p16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7" name="Google Shape;3917;p16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8" name="Google Shape;3918;p16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9" name="Google Shape;3919;p16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0" name="Google Shape;3920;p16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1" name="Google Shape;3921;p16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2" name="Google Shape;3922;p16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3" name="Google Shape;3923;p16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4" name="Google Shape;3924;p16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5" name="Google Shape;3925;p16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6" name="Google Shape;3926;p16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7" name="Google Shape;3927;p16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8" name="Google Shape;3928;p16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9" name="Google Shape;3929;p16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0" name="Google Shape;3930;p16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1" name="Google Shape;3931;p16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2" name="Google Shape;3932;p16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3" name="Google Shape;3933;p16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4" name="Google Shape;3934;p16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5" name="Google Shape;3935;p16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6" name="Google Shape;3936;p16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7" name="Google Shape;3937;p16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8" name="Google Shape;3938;p16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39" name="Google Shape;3939;p16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3940" name="Google Shape;3940;p16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1" name="Google Shape;3941;p16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2" name="Google Shape;3942;p16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3" name="Google Shape;3943;p16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4" name="Google Shape;3944;p16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5" name="Google Shape;3945;p16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6" name="Google Shape;3946;p16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7" name="Google Shape;3947;p16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8" name="Google Shape;3948;p16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9" name="Google Shape;3949;p16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0" name="Google Shape;3950;p16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1" name="Google Shape;3951;p16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2" name="Google Shape;3952;p16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3" name="Google Shape;3953;p16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4" name="Google Shape;3954;p16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5" name="Google Shape;3955;p16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6" name="Google Shape;3956;p16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7" name="Google Shape;3957;p16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8" name="Google Shape;3958;p16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59" name="Google Shape;3959;p16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0" name="Google Shape;3960;p16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1" name="Google Shape;3961;p16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2" name="Google Shape;3962;p16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3" name="Google Shape;3963;p16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4" name="Google Shape;3964;p16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5" name="Google Shape;3965;p16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66" name="Google Shape;3966;p16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3967" name="Google Shape;3967;p16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8" name="Google Shape;3968;p16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69" name="Google Shape;3969;p16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0" name="Google Shape;3970;p16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1" name="Google Shape;3971;p16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2" name="Google Shape;3972;p16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3" name="Google Shape;3973;p16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4" name="Google Shape;3974;p16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5" name="Google Shape;3975;p16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6" name="Google Shape;3976;p16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7" name="Google Shape;3977;p16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8" name="Google Shape;3978;p16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9" name="Google Shape;3979;p16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0" name="Google Shape;3980;p16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1" name="Google Shape;3981;p16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2" name="Google Shape;3982;p16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3" name="Google Shape;3983;p16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4" name="Google Shape;3984;p16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5" name="Google Shape;3985;p16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6" name="Google Shape;3986;p16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7" name="Google Shape;3987;p16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8" name="Google Shape;3988;p16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9" name="Google Shape;3989;p16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0" name="Google Shape;3990;p16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1" name="Google Shape;3991;p16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2" name="Google Shape;3992;p16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93" name="Google Shape;3993;p16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3994" name="Google Shape;3994;p16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5" name="Google Shape;3995;p16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6" name="Google Shape;3996;p16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7" name="Google Shape;3997;p16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8" name="Google Shape;3998;p16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9" name="Google Shape;3999;p16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0" name="Google Shape;4000;p16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1" name="Google Shape;4001;p16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2" name="Google Shape;4002;p16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3" name="Google Shape;4003;p16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4" name="Google Shape;4004;p16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5" name="Google Shape;4005;p16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6" name="Google Shape;4006;p16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7" name="Google Shape;4007;p16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8" name="Google Shape;4008;p16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9" name="Google Shape;4009;p16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0" name="Google Shape;4010;p16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1" name="Google Shape;4011;p16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2" name="Google Shape;4012;p16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3" name="Google Shape;4013;p16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4" name="Google Shape;4014;p16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5" name="Google Shape;4015;p16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6" name="Google Shape;4016;p16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7" name="Google Shape;4017;p16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8" name="Google Shape;4018;p16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9" name="Google Shape;4019;p16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20" name="Google Shape;4020;p16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021" name="Google Shape;4021;p16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2" name="Google Shape;4022;p16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3" name="Google Shape;4023;p16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4" name="Google Shape;4024;p16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5" name="Google Shape;4025;p16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6" name="Google Shape;4026;p16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7" name="Google Shape;4027;p16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8" name="Google Shape;4028;p16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9" name="Google Shape;4029;p16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0" name="Google Shape;4030;p16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1" name="Google Shape;4031;p16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2" name="Google Shape;4032;p16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3" name="Google Shape;4033;p16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4" name="Google Shape;4034;p16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5" name="Google Shape;4035;p16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6" name="Google Shape;4036;p16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7" name="Google Shape;4037;p16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8" name="Google Shape;4038;p16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9" name="Google Shape;4039;p16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0" name="Google Shape;4040;p16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1" name="Google Shape;4041;p16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2" name="Google Shape;4042;p16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3" name="Google Shape;4043;p16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4" name="Google Shape;4044;p16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5" name="Google Shape;4045;p16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6" name="Google Shape;4046;p16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47" name="Google Shape;4047;p16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048" name="Google Shape;4048;p16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9" name="Google Shape;4049;p16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0" name="Google Shape;4050;p16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1" name="Google Shape;4051;p16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2" name="Google Shape;4052;p16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3" name="Google Shape;4053;p16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4" name="Google Shape;4054;p16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5" name="Google Shape;4055;p16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6" name="Google Shape;4056;p16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7" name="Google Shape;4057;p16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8" name="Google Shape;4058;p16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9" name="Google Shape;4059;p16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0" name="Google Shape;4060;p16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1" name="Google Shape;4061;p16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2" name="Google Shape;4062;p16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3" name="Google Shape;4063;p16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4" name="Google Shape;4064;p16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5" name="Google Shape;4065;p16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6" name="Google Shape;4066;p16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7" name="Google Shape;4067;p16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8" name="Google Shape;4068;p16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9" name="Google Shape;4069;p16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0" name="Google Shape;4070;p16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1" name="Google Shape;4071;p16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2" name="Google Shape;4072;p16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3" name="Google Shape;4073;p16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074" name="Google Shape;4074;p16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075" name="Google Shape;4075;p16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6" name="Google Shape;4076;p16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7" name="Google Shape;4077;p16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8" name="Google Shape;4078;p16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9" name="Google Shape;4079;p16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0" name="Google Shape;4080;p16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1" name="Google Shape;4081;p16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2" name="Google Shape;4082;p16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3" name="Google Shape;4083;p16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4" name="Google Shape;4084;p16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5" name="Google Shape;4085;p16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6" name="Google Shape;4086;p16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7" name="Google Shape;4087;p16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8" name="Google Shape;4088;p16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9" name="Google Shape;4089;p16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0" name="Google Shape;4090;p16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1" name="Google Shape;4091;p16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2" name="Google Shape;4092;p16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3" name="Google Shape;4093;p16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4" name="Google Shape;4094;p16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5" name="Google Shape;4095;p16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6" name="Google Shape;4096;p16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7" name="Google Shape;4097;p16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8" name="Google Shape;4098;p16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9" name="Google Shape;4099;p16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0" name="Google Shape;4100;p16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01" name="Google Shape;4101;p16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102" name="Google Shape;4102;p16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3" name="Google Shape;4103;p16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4" name="Google Shape;4104;p16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5" name="Google Shape;4105;p16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6" name="Google Shape;4106;p16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7" name="Google Shape;4107;p16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8" name="Google Shape;4108;p16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9" name="Google Shape;4109;p16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0" name="Google Shape;4110;p16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1" name="Google Shape;4111;p16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2" name="Google Shape;4112;p16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3" name="Google Shape;4113;p16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4" name="Google Shape;4114;p16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5" name="Google Shape;4115;p16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6" name="Google Shape;4116;p16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7" name="Google Shape;4117;p16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8" name="Google Shape;4118;p16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9" name="Google Shape;4119;p16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0" name="Google Shape;4120;p16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1" name="Google Shape;4121;p16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2" name="Google Shape;4122;p16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3" name="Google Shape;4123;p16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4" name="Google Shape;4124;p16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5" name="Google Shape;4125;p16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6" name="Google Shape;4126;p16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7" name="Google Shape;4127;p16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28" name="Google Shape;4128;p16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129" name="Google Shape;4129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0" name="Google Shape;4130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1" name="Google Shape;4131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2" name="Google Shape;4132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3" name="Google Shape;4133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4" name="Google Shape;4134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5" name="Google Shape;4135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6" name="Google Shape;4136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7" name="Google Shape;4137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8" name="Google Shape;4138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9" name="Google Shape;4139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0" name="Google Shape;4140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1" name="Google Shape;4141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2" name="Google Shape;4142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3" name="Google Shape;4143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4" name="Google Shape;4144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5" name="Google Shape;4145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6" name="Google Shape;4146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7" name="Google Shape;4147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8" name="Google Shape;4148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9" name="Google Shape;4149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0" name="Google Shape;4150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1" name="Google Shape;4151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2" name="Google Shape;4152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3" name="Google Shape;4153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4" name="Google Shape;4154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155" name="Google Shape;4155;p16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156" name="Google Shape;4156;p16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7" name="Google Shape;4157;p16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8" name="Google Shape;4158;p16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9" name="Google Shape;4159;p16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0" name="Google Shape;4160;p16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1" name="Google Shape;4161;p16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2" name="Google Shape;4162;p16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3" name="Google Shape;4163;p16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4" name="Google Shape;4164;p16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5" name="Google Shape;4165;p16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6" name="Google Shape;4166;p16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7" name="Google Shape;4167;p16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8" name="Google Shape;4168;p16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9" name="Google Shape;4169;p16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0" name="Google Shape;4170;p16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1" name="Google Shape;4171;p16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2" name="Google Shape;4172;p16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3" name="Google Shape;4173;p16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4" name="Google Shape;4174;p16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5" name="Google Shape;4175;p16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6" name="Google Shape;4176;p16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7" name="Google Shape;4177;p16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8" name="Google Shape;4178;p16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9" name="Google Shape;4179;p16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0" name="Google Shape;4180;p16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1" name="Google Shape;4181;p16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182" name="Google Shape;4182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83" name="Google Shape;4183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84" name="Google Shape;4184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85" name="Google Shape;4185;p16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89983" cy="426414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7" name="Google Shape;4187;p17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188" name="Google Shape;4188;p17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189" name="Google Shape;4189;p17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0" name="Google Shape;4190;p17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1" name="Google Shape;4191;p17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2" name="Google Shape;4192;p17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3" name="Google Shape;4193;p17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4" name="Google Shape;4194;p17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5" name="Google Shape;4195;p17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6" name="Google Shape;4196;p17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7" name="Google Shape;4197;p17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8" name="Google Shape;4198;p17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9" name="Google Shape;4199;p17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0" name="Google Shape;4200;p17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1" name="Google Shape;4201;p17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2" name="Google Shape;4202;p17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3" name="Google Shape;4203;p17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4" name="Google Shape;4204;p17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5" name="Google Shape;4205;p17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6" name="Google Shape;4206;p17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7" name="Google Shape;4207;p17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8" name="Google Shape;4208;p17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9" name="Google Shape;4209;p17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0" name="Google Shape;4210;p17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1" name="Google Shape;4211;p17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2" name="Google Shape;4212;p17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3" name="Google Shape;4213;p17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4" name="Google Shape;4214;p17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15" name="Google Shape;4215;p17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216" name="Google Shape;4216;p17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7" name="Google Shape;4217;p17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8" name="Google Shape;4218;p17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9" name="Google Shape;4219;p17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0" name="Google Shape;4220;p17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1" name="Google Shape;4221;p17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2" name="Google Shape;4222;p17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3" name="Google Shape;4223;p17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4" name="Google Shape;4224;p17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5" name="Google Shape;4225;p17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6" name="Google Shape;4226;p17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7" name="Google Shape;4227;p17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8" name="Google Shape;4228;p17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29" name="Google Shape;4229;p17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0" name="Google Shape;4230;p17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1" name="Google Shape;4231;p17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2" name="Google Shape;4232;p17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3" name="Google Shape;4233;p17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4" name="Google Shape;4234;p17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5" name="Google Shape;4235;p17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6" name="Google Shape;4236;p17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7" name="Google Shape;4237;p17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8" name="Google Shape;4238;p17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39" name="Google Shape;4239;p17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0" name="Google Shape;4240;p17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1" name="Google Shape;4241;p17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42" name="Google Shape;4242;p17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243" name="Google Shape;4243;p17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4" name="Google Shape;4244;p17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5" name="Google Shape;4245;p17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6" name="Google Shape;4246;p17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7" name="Google Shape;4247;p17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8" name="Google Shape;4248;p17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9" name="Google Shape;4249;p17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0" name="Google Shape;4250;p17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1" name="Google Shape;4251;p17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2" name="Google Shape;4252;p17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3" name="Google Shape;4253;p17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4" name="Google Shape;4254;p17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5" name="Google Shape;4255;p17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6" name="Google Shape;4256;p17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7" name="Google Shape;4257;p17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8" name="Google Shape;4258;p17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9" name="Google Shape;4259;p17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0" name="Google Shape;4260;p17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1" name="Google Shape;4261;p17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2" name="Google Shape;4262;p17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3" name="Google Shape;4263;p17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4" name="Google Shape;4264;p17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5" name="Google Shape;4265;p17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6" name="Google Shape;4266;p17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7" name="Google Shape;4267;p17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8" name="Google Shape;4268;p17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69" name="Google Shape;4269;p17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270" name="Google Shape;4270;p17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1" name="Google Shape;4271;p17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2" name="Google Shape;4272;p17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3" name="Google Shape;4273;p17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4" name="Google Shape;4274;p17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5" name="Google Shape;4275;p17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6" name="Google Shape;4276;p17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7" name="Google Shape;4277;p17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8" name="Google Shape;4278;p17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9" name="Google Shape;4279;p17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0" name="Google Shape;4280;p17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1" name="Google Shape;4281;p17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2" name="Google Shape;4282;p17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3" name="Google Shape;4283;p17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4" name="Google Shape;4284;p17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5" name="Google Shape;4285;p17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6" name="Google Shape;4286;p17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7" name="Google Shape;4287;p17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8" name="Google Shape;4288;p17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9" name="Google Shape;4289;p17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0" name="Google Shape;4290;p17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1" name="Google Shape;4291;p17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2" name="Google Shape;4292;p17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3" name="Google Shape;4293;p17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4" name="Google Shape;4294;p17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5" name="Google Shape;4295;p17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96" name="Google Shape;4296;p17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297" name="Google Shape;4297;p17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8" name="Google Shape;4298;p17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9" name="Google Shape;4299;p17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0" name="Google Shape;4300;p17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1" name="Google Shape;4301;p17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2" name="Google Shape;4302;p17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3" name="Google Shape;4303;p17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4" name="Google Shape;4304;p17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5" name="Google Shape;4305;p17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6" name="Google Shape;4306;p17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7" name="Google Shape;4307;p17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8" name="Google Shape;4308;p17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9" name="Google Shape;4309;p17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0" name="Google Shape;4310;p17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1" name="Google Shape;4311;p17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2" name="Google Shape;4312;p17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3" name="Google Shape;4313;p17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4" name="Google Shape;4314;p17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5" name="Google Shape;4315;p17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6" name="Google Shape;4316;p17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7" name="Google Shape;4317;p17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8" name="Google Shape;4318;p17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9" name="Google Shape;4319;p17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0" name="Google Shape;4320;p17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1" name="Google Shape;4321;p17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2" name="Google Shape;4322;p17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23" name="Google Shape;4323;p17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324" name="Google Shape;4324;p17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5" name="Google Shape;4325;p17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6" name="Google Shape;4326;p17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7" name="Google Shape;4327;p17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8" name="Google Shape;4328;p17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9" name="Google Shape;4329;p17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0" name="Google Shape;4330;p17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1" name="Google Shape;4331;p17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2" name="Google Shape;4332;p17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3" name="Google Shape;4333;p17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4" name="Google Shape;4334;p17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5" name="Google Shape;4335;p17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6" name="Google Shape;4336;p17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7" name="Google Shape;4337;p17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8" name="Google Shape;4338;p17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9" name="Google Shape;4339;p17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0" name="Google Shape;4340;p17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1" name="Google Shape;4341;p17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2" name="Google Shape;4342;p17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3" name="Google Shape;4343;p17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4" name="Google Shape;4344;p17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5" name="Google Shape;4345;p17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6" name="Google Shape;4346;p17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7" name="Google Shape;4347;p17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8" name="Google Shape;4348;p17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9" name="Google Shape;4349;p17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50" name="Google Shape;4350;p17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351" name="Google Shape;4351;p17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2" name="Google Shape;4352;p17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3" name="Google Shape;4353;p17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4" name="Google Shape;4354;p17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5" name="Google Shape;4355;p17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6" name="Google Shape;4356;p17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7" name="Google Shape;4357;p17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8" name="Google Shape;4358;p17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9" name="Google Shape;4359;p17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0" name="Google Shape;4360;p17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1" name="Google Shape;4361;p17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2" name="Google Shape;4362;p17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3" name="Google Shape;4363;p17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4" name="Google Shape;4364;p17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5" name="Google Shape;4365;p17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6" name="Google Shape;4366;p17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7" name="Google Shape;4367;p17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8" name="Google Shape;4368;p17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9" name="Google Shape;4369;p17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0" name="Google Shape;4370;p17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1" name="Google Shape;4371;p17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2" name="Google Shape;4372;p17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3" name="Google Shape;4373;p17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4" name="Google Shape;4374;p17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5" name="Google Shape;4375;p17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6" name="Google Shape;4376;p17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377" name="Google Shape;4377;p17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378" name="Google Shape;4378;p17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9" name="Google Shape;4379;p17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0" name="Google Shape;4380;p17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1" name="Google Shape;4381;p17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2" name="Google Shape;4382;p17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3" name="Google Shape;4383;p17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4" name="Google Shape;4384;p17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5" name="Google Shape;4385;p17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6" name="Google Shape;4386;p17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7" name="Google Shape;4387;p17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8" name="Google Shape;4388;p17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9" name="Google Shape;4389;p17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0" name="Google Shape;4390;p17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1" name="Google Shape;4391;p17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2" name="Google Shape;4392;p17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3" name="Google Shape;4393;p17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4" name="Google Shape;4394;p17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5" name="Google Shape;4395;p17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6" name="Google Shape;4396;p17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7" name="Google Shape;4397;p17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8" name="Google Shape;4398;p17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9" name="Google Shape;4399;p17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0" name="Google Shape;4400;p17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1" name="Google Shape;4401;p17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2" name="Google Shape;4402;p17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3" name="Google Shape;4403;p17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04" name="Google Shape;4404;p17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405" name="Google Shape;4405;p17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6" name="Google Shape;4406;p17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7" name="Google Shape;4407;p17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8" name="Google Shape;4408;p17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9" name="Google Shape;4409;p17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0" name="Google Shape;4410;p17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1" name="Google Shape;4411;p17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2" name="Google Shape;4412;p17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3" name="Google Shape;4413;p17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4" name="Google Shape;4414;p17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5" name="Google Shape;4415;p17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6" name="Google Shape;4416;p17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7" name="Google Shape;4417;p17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8" name="Google Shape;4418;p17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9" name="Google Shape;4419;p17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0" name="Google Shape;4420;p17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1" name="Google Shape;4421;p17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2" name="Google Shape;4422;p17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3" name="Google Shape;4423;p17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4" name="Google Shape;4424;p17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5" name="Google Shape;4425;p17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6" name="Google Shape;4426;p17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7" name="Google Shape;4427;p17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8" name="Google Shape;4428;p17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9" name="Google Shape;4429;p17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0" name="Google Shape;4430;p17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31" name="Google Shape;4431;p17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432" name="Google Shape;4432;p17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3" name="Google Shape;4433;p17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4" name="Google Shape;4434;p17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5" name="Google Shape;4435;p17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6" name="Google Shape;4436;p17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7" name="Google Shape;4437;p17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8" name="Google Shape;4438;p17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9" name="Google Shape;4439;p17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0" name="Google Shape;4440;p17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1" name="Google Shape;4441;p17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2" name="Google Shape;4442;p17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3" name="Google Shape;4443;p17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4" name="Google Shape;4444;p17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5" name="Google Shape;4445;p17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6" name="Google Shape;4446;p17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7" name="Google Shape;4447;p17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8" name="Google Shape;4448;p17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9" name="Google Shape;4449;p17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0" name="Google Shape;4450;p17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1" name="Google Shape;4451;p17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2" name="Google Shape;4452;p17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3" name="Google Shape;4453;p17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4" name="Google Shape;4454;p17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5" name="Google Shape;4455;p17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6" name="Google Shape;4456;p17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7" name="Google Shape;4457;p17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58" name="Google Shape;4458;p17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459" name="Google Shape;4459;p17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0" name="Google Shape;4460;p17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1" name="Google Shape;4461;p17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2" name="Google Shape;4462;p17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3" name="Google Shape;4463;p17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4" name="Google Shape;4464;p17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5" name="Google Shape;4465;p17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6" name="Google Shape;4466;p17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7" name="Google Shape;4467;p17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8" name="Google Shape;4468;p17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9" name="Google Shape;4469;p17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0" name="Google Shape;4470;p17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1" name="Google Shape;4471;p17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2" name="Google Shape;4472;p17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3" name="Google Shape;4473;p17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4" name="Google Shape;4474;p17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5" name="Google Shape;4475;p17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6" name="Google Shape;4476;p17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7" name="Google Shape;4477;p17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8" name="Google Shape;4478;p17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9" name="Google Shape;4479;p17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0" name="Google Shape;4480;p17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1" name="Google Shape;4481;p17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2" name="Google Shape;4482;p17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3" name="Google Shape;4483;p17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4" name="Google Shape;4484;p17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85" name="Google Shape;4485;p17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486" name="Google Shape;4486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7" name="Google Shape;4487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8" name="Google Shape;4488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9" name="Google Shape;4489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0" name="Google Shape;4490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1" name="Google Shape;4491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2" name="Google Shape;4492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3" name="Google Shape;4493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4" name="Google Shape;4494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5" name="Google Shape;4495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6" name="Google Shape;4496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7" name="Google Shape;4497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8" name="Google Shape;4498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99" name="Google Shape;4499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0" name="Google Shape;4500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1" name="Google Shape;4501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2" name="Google Shape;4502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3" name="Google Shape;4503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4" name="Google Shape;4504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5" name="Google Shape;4505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6" name="Google Shape;4506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7" name="Google Shape;4507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8" name="Google Shape;4508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09" name="Google Shape;4509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0" name="Google Shape;4510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1" name="Google Shape;4511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12" name="Google Shape;4512;p17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513" name="Google Shape;4513;p17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4" name="Google Shape;4514;p17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5" name="Google Shape;4515;p17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6" name="Google Shape;4516;p17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7" name="Google Shape;4517;p17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8" name="Google Shape;4518;p17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9" name="Google Shape;4519;p17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0" name="Google Shape;4520;p17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1" name="Google Shape;4521;p17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2" name="Google Shape;4522;p17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3" name="Google Shape;4523;p17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4" name="Google Shape;4524;p17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5" name="Google Shape;4525;p17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6" name="Google Shape;4526;p17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7" name="Google Shape;4527;p17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8" name="Google Shape;4528;p17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9" name="Google Shape;4529;p17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0" name="Google Shape;4530;p17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1" name="Google Shape;4531;p17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2" name="Google Shape;4532;p17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3" name="Google Shape;4533;p17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4" name="Google Shape;4534;p17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5" name="Google Shape;4535;p17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6" name="Google Shape;4536;p17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7" name="Google Shape;4537;p17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8" name="Google Shape;4538;p17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539" name="Google Shape;453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40" name="Google Shape;454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41" name="Google Shape;454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4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3" name="Google Shape;4543;p18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544" name="Google Shape;4544;p18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545" name="Google Shape;4545;p18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6" name="Google Shape;4546;p18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7" name="Google Shape;4547;p18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8" name="Google Shape;4548;p18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9" name="Google Shape;4549;p18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0" name="Google Shape;4550;p18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1" name="Google Shape;4551;p18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2" name="Google Shape;4552;p18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3" name="Google Shape;4553;p18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4" name="Google Shape;4554;p18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5" name="Google Shape;4555;p18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6" name="Google Shape;4556;p18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7" name="Google Shape;4557;p18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8" name="Google Shape;4558;p18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9" name="Google Shape;4559;p18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0" name="Google Shape;4560;p18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1" name="Google Shape;4561;p18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2" name="Google Shape;4562;p18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3" name="Google Shape;4563;p18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4" name="Google Shape;4564;p18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5" name="Google Shape;4565;p18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6" name="Google Shape;4566;p18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7" name="Google Shape;4567;p18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8" name="Google Shape;4568;p18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9" name="Google Shape;4569;p18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0" name="Google Shape;4570;p18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71" name="Google Shape;4571;p18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572" name="Google Shape;4572;p18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3" name="Google Shape;4573;p18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4" name="Google Shape;4574;p18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5" name="Google Shape;4575;p18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6" name="Google Shape;4576;p18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7" name="Google Shape;4577;p18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8" name="Google Shape;4578;p18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9" name="Google Shape;4579;p18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0" name="Google Shape;4580;p18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1" name="Google Shape;4581;p18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2" name="Google Shape;4582;p18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3" name="Google Shape;4583;p18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4" name="Google Shape;4584;p18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5" name="Google Shape;4585;p18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6" name="Google Shape;4586;p18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7" name="Google Shape;4587;p18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8" name="Google Shape;4588;p18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9" name="Google Shape;4589;p18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0" name="Google Shape;4590;p18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1" name="Google Shape;4591;p18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2" name="Google Shape;4592;p18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3" name="Google Shape;4593;p18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4" name="Google Shape;4594;p18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5" name="Google Shape;4595;p18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6" name="Google Shape;4596;p18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7" name="Google Shape;4597;p18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598" name="Google Shape;4598;p18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599" name="Google Shape;4599;p18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0" name="Google Shape;4600;p18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1" name="Google Shape;4601;p18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2" name="Google Shape;4602;p18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3" name="Google Shape;4603;p18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4" name="Google Shape;4604;p18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5" name="Google Shape;4605;p18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6" name="Google Shape;4606;p18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7" name="Google Shape;4607;p18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8" name="Google Shape;4608;p18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9" name="Google Shape;4609;p18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0" name="Google Shape;4610;p18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1" name="Google Shape;4611;p18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2" name="Google Shape;4612;p18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3" name="Google Shape;4613;p18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4" name="Google Shape;4614;p18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5" name="Google Shape;4615;p18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6" name="Google Shape;4616;p18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7" name="Google Shape;4617;p18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8" name="Google Shape;4618;p18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9" name="Google Shape;4619;p18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0" name="Google Shape;4620;p18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1" name="Google Shape;4621;p18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2" name="Google Shape;4622;p18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3" name="Google Shape;4623;p18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4" name="Google Shape;4624;p18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25" name="Google Shape;4625;p18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626" name="Google Shape;4626;p18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7" name="Google Shape;4627;p18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8" name="Google Shape;4628;p18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9" name="Google Shape;4629;p18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0" name="Google Shape;4630;p18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1" name="Google Shape;4631;p18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2" name="Google Shape;4632;p18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3" name="Google Shape;4633;p18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4" name="Google Shape;4634;p18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5" name="Google Shape;4635;p18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6" name="Google Shape;4636;p18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7" name="Google Shape;4637;p18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8" name="Google Shape;4638;p18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9" name="Google Shape;4639;p18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0" name="Google Shape;4640;p18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1" name="Google Shape;4641;p18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2" name="Google Shape;4642;p18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3" name="Google Shape;4643;p18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4" name="Google Shape;4644;p18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5" name="Google Shape;4645;p18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6" name="Google Shape;4646;p18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7" name="Google Shape;4647;p18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8" name="Google Shape;4648;p18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9" name="Google Shape;4649;p18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0" name="Google Shape;4650;p18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1" name="Google Shape;4651;p18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52" name="Google Shape;4652;p18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4653" name="Google Shape;4653;p18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4" name="Google Shape;4654;p18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5" name="Google Shape;4655;p18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6" name="Google Shape;4656;p18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7" name="Google Shape;4657;p18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8" name="Google Shape;4658;p18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9" name="Google Shape;4659;p18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0" name="Google Shape;4660;p18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1" name="Google Shape;4661;p18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2" name="Google Shape;4662;p18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3" name="Google Shape;4663;p18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4" name="Google Shape;4664;p18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5" name="Google Shape;4665;p18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6" name="Google Shape;4666;p18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7" name="Google Shape;4667;p18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8" name="Google Shape;4668;p18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9" name="Google Shape;4669;p18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0" name="Google Shape;4670;p18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1" name="Google Shape;4671;p18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2" name="Google Shape;4672;p18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3" name="Google Shape;4673;p18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4" name="Google Shape;4674;p18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5" name="Google Shape;4675;p18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6" name="Google Shape;4676;p18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7" name="Google Shape;4677;p18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8" name="Google Shape;4678;p18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679" name="Google Shape;4679;p18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4680" name="Google Shape;4680;p18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1" name="Google Shape;4681;p18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2" name="Google Shape;4682;p18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3" name="Google Shape;4683;p18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4" name="Google Shape;4684;p18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5" name="Google Shape;4685;p18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6" name="Google Shape;4686;p18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7" name="Google Shape;4687;p18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8" name="Google Shape;4688;p18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9" name="Google Shape;4689;p18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0" name="Google Shape;4690;p18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1" name="Google Shape;4691;p18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2" name="Google Shape;4692;p18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3" name="Google Shape;4693;p18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4" name="Google Shape;4694;p18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5" name="Google Shape;4695;p18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6" name="Google Shape;4696;p18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7" name="Google Shape;4697;p18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8" name="Google Shape;4698;p18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9" name="Google Shape;4699;p18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0" name="Google Shape;4700;p18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1" name="Google Shape;4701;p18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2" name="Google Shape;4702;p18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3" name="Google Shape;4703;p18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4" name="Google Shape;4704;p18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5" name="Google Shape;4705;p18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06" name="Google Shape;4706;p18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4707" name="Google Shape;4707;p18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8" name="Google Shape;4708;p18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9" name="Google Shape;4709;p18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0" name="Google Shape;4710;p18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1" name="Google Shape;4711;p18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2" name="Google Shape;4712;p18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3" name="Google Shape;4713;p18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4" name="Google Shape;4714;p18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5" name="Google Shape;4715;p18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6" name="Google Shape;4716;p18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7" name="Google Shape;4717;p18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8" name="Google Shape;4718;p18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9" name="Google Shape;4719;p18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0" name="Google Shape;4720;p18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1" name="Google Shape;4721;p18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2" name="Google Shape;4722;p18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3" name="Google Shape;4723;p18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4" name="Google Shape;4724;p18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5" name="Google Shape;4725;p18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6" name="Google Shape;4726;p18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7" name="Google Shape;4727;p18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8" name="Google Shape;4728;p18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9" name="Google Shape;4729;p18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0" name="Google Shape;4730;p18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1" name="Google Shape;4731;p18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2" name="Google Shape;4732;p18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33" name="Google Shape;4733;p18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4734" name="Google Shape;4734;p18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5" name="Google Shape;4735;p18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6" name="Google Shape;4736;p18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7" name="Google Shape;4737;p18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8" name="Google Shape;4738;p18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9" name="Google Shape;4739;p18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0" name="Google Shape;4740;p18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1" name="Google Shape;4741;p18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2" name="Google Shape;4742;p18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3" name="Google Shape;4743;p18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4" name="Google Shape;4744;p18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5" name="Google Shape;4745;p18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6" name="Google Shape;4746;p18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7" name="Google Shape;4747;p18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8" name="Google Shape;4748;p18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9" name="Google Shape;4749;p18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0" name="Google Shape;4750;p18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1" name="Google Shape;4751;p18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2" name="Google Shape;4752;p18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3" name="Google Shape;4753;p18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4" name="Google Shape;4754;p18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5" name="Google Shape;4755;p18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6" name="Google Shape;4756;p18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7" name="Google Shape;4757;p18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8" name="Google Shape;4758;p18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9" name="Google Shape;4759;p18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0" name="Google Shape;4760;p18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4761" name="Google Shape;4761;p18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2" name="Google Shape;4762;p18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3" name="Google Shape;4763;p18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4" name="Google Shape;4764;p18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5" name="Google Shape;4765;p18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6" name="Google Shape;4766;p18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7" name="Google Shape;4767;p18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8" name="Google Shape;4768;p18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69" name="Google Shape;4769;p18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0" name="Google Shape;4770;p18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1" name="Google Shape;4771;p18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2" name="Google Shape;4772;p18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3" name="Google Shape;4773;p18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4" name="Google Shape;4774;p18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5" name="Google Shape;4775;p18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6" name="Google Shape;4776;p18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7" name="Google Shape;4777;p18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8" name="Google Shape;4778;p18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79" name="Google Shape;4779;p18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0" name="Google Shape;4780;p18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1" name="Google Shape;4781;p18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2" name="Google Shape;4782;p18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3" name="Google Shape;4783;p18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4" name="Google Shape;4784;p18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5" name="Google Shape;4785;p18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6" name="Google Shape;4786;p18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87" name="Google Shape;4787;p18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4788" name="Google Shape;4788;p18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9" name="Google Shape;4789;p18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0" name="Google Shape;4790;p18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1" name="Google Shape;4791;p18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2" name="Google Shape;4792;p18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3" name="Google Shape;4793;p18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4" name="Google Shape;4794;p18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5" name="Google Shape;4795;p18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6" name="Google Shape;4796;p18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7" name="Google Shape;4797;p18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8" name="Google Shape;4798;p18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9" name="Google Shape;4799;p18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0" name="Google Shape;4800;p18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1" name="Google Shape;4801;p18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2" name="Google Shape;4802;p18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3" name="Google Shape;4803;p18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4" name="Google Shape;4804;p18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5" name="Google Shape;4805;p18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6" name="Google Shape;4806;p18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7" name="Google Shape;4807;p18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8" name="Google Shape;4808;p18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9" name="Google Shape;4809;p18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0" name="Google Shape;4810;p18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1" name="Google Shape;4811;p18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2" name="Google Shape;4812;p18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3" name="Google Shape;4813;p18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14" name="Google Shape;4814;p18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4815" name="Google Shape;4815;p18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6" name="Google Shape;4816;p18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7" name="Google Shape;4817;p18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8" name="Google Shape;4818;p18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9" name="Google Shape;4819;p18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0" name="Google Shape;4820;p18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1" name="Google Shape;4821;p18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2" name="Google Shape;4822;p18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3" name="Google Shape;4823;p18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4" name="Google Shape;4824;p18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5" name="Google Shape;4825;p18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6" name="Google Shape;4826;p18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7" name="Google Shape;4827;p18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8" name="Google Shape;4828;p18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9" name="Google Shape;4829;p18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0" name="Google Shape;4830;p18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1" name="Google Shape;4831;p18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2" name="Google Shape;4832;p18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3" name="Google Shape;4833;p18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4" name="Google Shape;4834;p18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5" name="Google Shape;4835;p18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6" name="Google Shape;4836;p18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7" name="Google Shape;4837;p18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8" name="Google Shape;4838;p18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9" name="Google Shape;4839;p18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0" name="Google Shape;4840;p18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41" name="Google Shape;4841;p18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4842" name="Google Shape;4842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3" name="Google Shape;4843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4" name="Google Shape;4844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5" name="Google Shape;4845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6" name="Google Shape;4846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7" name="Google Shape;4847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8" name="Google Shape;4848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9" name="Google Shape;4849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0" name="Google Shape;4850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1" name="Google Shape;4851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2" name="Google Shape;4852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3" name="Google Shape;4853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4" name="Google Shape;4854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5" name="Google Shape;4855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6" name="Google Shape;4856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7" name="Google Shape;4857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8" name="Google Shape;4858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9" name="Google Shape;4859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0" name="Google Shape;4860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1" name="Google Shape;4861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2" name="Google Shape;4862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3" name="Google Shape;4863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4" name="Google Shape;4864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5" name="Google Shape;4865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6" name="Google Shape;4866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7" name="Google Shape;4867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868" name="Google Shape;4868;p18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4869" name="Google Shape;4869;p18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0" name="Google Shape;4870;p18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1" name="Google Shape;4871;p18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2" name="Google Shape;4872;p18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3" name="Google Shape;4873;p18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4" name="Google Shape;4874;p18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5" name="Google Shape;4875;p18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6" name="Google Shape;4876;p18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7" name="Google Shape;4877;p18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8" name="Google Shape;4878;p18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9" name="Google Shape;4879;p18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0" name="Google Shape;4880;p18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1" name="Google Shape;4881;p18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2" name="Google Shape;4882;p18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3" name="Google Shape;4883;p18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4" name="Google Shape;4884;p18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5" name="Google Shape;4885;p18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6" name="Google Shape;4886;p18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7" name="Google Shape;4887;p18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8" name="Google Shape;4888;p18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9" name="Google Shape;4889;p18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0" name="Google Shape;4890;p18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1" name="Google Shape;4891;p18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2" name="Google Shape;4892;p18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3" name="Google Shape;4893;p18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4" name="Google Shape;4894;p18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4895" name="Google Shape;4895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96" name="Google Shape;4896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97" name="Google Shape;489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98" name="Google Shape;4898;p18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591" cy="129659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99" name="Google Shape;4899;p18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334" cy="12613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0" name="Google Shape;4900;p18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20" cy="97711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1" name="Google Shape;4901;p18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713" cy="15097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02" name="Google Shape;4902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4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4" name="Google Shape;4904;p19"/>
          <p:cNvGrpSpPr/>
          <p:nvPr/>
        </p:nvGrpSpPr>
        <p:grpSpPr>
          <a:xfrm>
            <a:off x="265652" y="244928"/>
            <a:ext cx="8612696" cy="4639396"/>
            <a:chOff x="354110" y="326571"/>
            <a:chExt cx="11480604" cy="6185861"/>
          </a:xfrm>
        </p:grpSpPr>
        <p:grpSp>
          <p:nvGrpSpPr>
            <p:cNvPr id="4905" name="Google Shape;4905;p19"/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</p:grpSpPr>
          <p:sp>
            <p:nvSpPr>
              <p:cNvPr id="4906" name="Google Shape;4906;p19"/>
              <p:cNvSpPr/>
              <p:nvPr/>
            </p:nvSpPr>
            <p:spPr>
              <a:xfrm>
                <a:off x="35411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7" name="Google Shape;4907;p19"/>
              <p:cNvSpPr/>
              <p:nvPr/>
            </p:nvSpPr>
            <p:spPr>
              <a:xfrm>
                <a:off x="80954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8" name="Google Shape;4908;p19"/>
              <p:cNvSpPr/>
              <p:nvPr/>
            </p:nvSpPr>
            <p:spPr>
              <a:xfrm>
                <a:off x="126380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9" name="Google Shape;4909;p19"/>
              <p:cNvSpPr/>
              <p:nvPr/>
            </p:nvSpPr>
            <p:spPr>
              <a:xfrm>
                <a:off x="171923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0" name="Google Shape;4910;p19"/>
              <p:cNvSpPr/>
              <p:nvPr/>
            </p:nvSpPr>
            <p:spPr>
              <a:xfrm>
                <a:off x="217350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1" name="Google Shape;4911;p19"/>
              <p:cNvSpPr/>
              <p:nvPr/>
            </p:nvSpPr>
            <p:spPr>
              <a:xfrm>
                <a:off x="262893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2" name="Google Shape;4912;p19"/>
              <p:cNvSpPr/>
              <p:nvPr/>
            </p:nvSpPr>
            <p:spPr>
              <a:xfrm>
                <a:off x="3083197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3" name="Google Shape;4913;p19"/>
              <p:cNvSpPr/>
              <p:nvPr/>
            </p:nvSpPr>
            <p:spPr>
              <a:xfrm>
                <a:off x="3538630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4" name="Google Shape;4914;p19"/>
              <p:cNvSpPr/>
              <p:nvPr/>
            </p:nvSpPr>
            <p:spPr>
              <a:xfrm>
                <a:off x="399289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5" name="Google Shape;4915;p19"/>
              <p:cNvSpPr/>
              <p:nvPr/>
            </p:nvSpPr>
            <p:spPr>
              <a:xfrm>
                <a:off x="4448326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6" name="Google Shape;4916;p19"/>
              <p:cNvSpPr/>
              <p:nvPr/>
            </p:nvSpPr>
            <p:spPr>
              <a:xfrm>
                <a:off x="4902589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7" name="Google Shape;4917;p19"/>
              <p:cNvSpPr/>
              <p:nvPr/>
            </p:nvSpPr>
            <p:spPr>
              <a:xfrm>
                <a:off x="535802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8" name="Google Shape;4918;p19"/>
              <p:cNvSpPr/>
              <p:nvPr/>
            </p:nvSpPr>
            <p:spPr>
              <a:xfrm>
                <a:off x="5812285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9" name="Google Shape;4919;p19"/>
              <p:cNvSpPr/>
              <p:nvPr/>
            </p:nvSpPr>
            <p:spPr>
              <a:xfrm>
                <a:off x="626771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0" name="Google Shape;4920;p19"/>
              <p:cNvSpPr/>
              <p:nvPr/>
            </p:nvSpPr>
            <p:spPr>
              <a:xfrm>
                <a:off x="672198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1" name="Google Shape;4921;p19"/>
              <p:cNvSpPr/>
              <p:nvPr/>
            </p:nvSpPr>
            <p:spPr>
              <a:xfrm>
                <a:off x="7177414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2" name="Google Shape;4922;p19"/>
              <p:cNvSpPr/>
              <p:nvPr/>
            </p:nvSpPr>
            <p:spPr>
              <a:xfrm>
                <a:off x="7631676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3" name="Google Shape;4923;p19"/>
              <p:cNvSpPr/>
              <p:nvPr/>
            </p:nvSpPr>
            <p:spPr>
              <a:xfrm>
                <a:off x="8087109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4" name="Google Shape;4924;p19"/>
              <p:cNvSpPr/>
              <p:nvPr/>
            </p:nvSpPr>
            <p:spPr>
              <a:xfrm>
                <a:off x="8541372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5" name="Google Shape;4925;p19"/>
              <p:cNvSpPr/>
              <p:nvPr/>
            </p:nvSpPr>
            <p:spPr>
              <a:xfrm>
                <a:off x="8996805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6" name="Google Shape;4926;p19"/>
              <p:cNvSpPr/>
              <p:nvPr/>
            </p:nvSpPr>
            <p:spPr>
              <a:xfrm>
                <a:off x="9451068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7" name="Google Shape;4927;p19"/>
              <p:cNvSpPr/>
              <p:nvPr/>
            </p:nvSpPr>
            <p:spPr>
              <a:xfrm>
                <a:off x="9906501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8" name="Google Shape;4928;p19"/>
              <p:cNvSpPr/>
              <p:nvPr/>
            </p:nvSpPr>
            <p:spPr>
              <a:xfrm>
                <a:off x="10360763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9" name="Google Shape;4929;p19"/>
              <p:cNvSpPr/>
              <p:nvPr/>
            </p:nvSpPr>
            <p:spPr>
              <a:xfrm>
                <a:off x="10816197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0" name="Google Shape;4930;p19"/>
              <p:cNvSpPr/>
              <p:nvPr/>
            </p:nvSpPr>
            <p:spPr>
              <a:xfrm>
                <a:off x="11270460" y="326571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1" name="Google Shape;4931;p19"/>
              <p:cNvSpPr/>
              <p:nvPr/>
            </p:nvSpPr>
            <p:spPr>
              <a:xfrm>
                <a:off x="11725892" y="326571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32" name="Google Shape;4932;p19"/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</p:grpSpPr>
          <p:sp>
            <p:nvSpPr>
              <p:cNvPr id="4933" name="Google Shape;4933;p19"/>
              <p:cNvSpPr/>
              <p:nvPr/>
            </p:nvSpPr>
            <p:spPr>
              <a:xfrm>
                <a:off x="35411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4" name="Google Shape;4934;p19"/>
              <p:cNvSpPr/>
              <p:nvPr/>
            </p:nvSpPr>
            <p:spPr>
              <a:xfrm>
                <a:off x="80954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5" name="Google Shape;4935;p19"/>
              <p:cNvSpPr/>
              <p:nvPr/>
            </p:nvSpPr>
            <p:spPr>
              <a:xfrm>
                <a:off x="126380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6" name="Google Shape;4936;p19"/>
              <p:cNvSpPr/>
              <p:nvPr/>
            </p:nvSpPr>
            <p:spPr>
              <a:xfrm>
                <a:off x="171923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7" name="Google Shape;4937;p19"/>
              <p:cNvSpPr/>
              <p:nvPr/>
            </p:nvSpPr>
            <p:spPr>
              <a:xfrm>
                <a:off x="217350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8" name="Google Shape;4938;p19"/>
              <p:cNvSpPr/>
              <p:nvPr/>
            </p:nvSpPr>
            <p:spPr>
              <a:xfrm>
                <a:off x="262893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9" name="Google Shape;4939;p19"/>
              <p:cNvSpPr/>
              <p:nvPr/>
            </p:nvSpPr>
            <p:spPr>
              <a:xfrm>
                <a:off x="3083197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0" name="Google Shape;4940;p19"/>
              <p:cNvSpPr/>
              <p:nvPr/>
            </p:nvSpPr>
            <p:spPr>
              <a:xfrm>
                <a:off x="3538630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1" name="Google Shape;4941;p19"/>
              <p:cNvSpPr/>
              <p:nvPr/>
            </p:nvSpPr>
            <p:spPr>
              <a:xfrm>
                <a:off x="399289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2" name="Google Shape;4942;p19"/>
              <p:cNvSpPr/>
              <p:nvPr/>
            </p:nvSpPr>
            <p:spPr>
              <a:xfrm>
                <a:off x="4448326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3" name="Google Shape;4943;p19"/>
              <p:cNvSpPr/>
              <p:nvPr/>
            </p:nvSpPr>
            <p:spPr>
              <a:xfrm>
                <a:off x="4902589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4" name="Google Shape;4944;p19"/>
              <p:cNvSpPr/>
              <p:nvPr/>
            </p:nvSpPr>
            <p:spPr>
              <a:xfrm>
                <a:off x="535802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5" name="Google Shape;4945;p19"/>
              <p:cNvSpPr/>
              <p:nvPr/>
            </p:nvSpPr>
            <p:spPr>
              <a:xfrm>
                <a:off x="5812285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6" name="Google Shape;4946;p19"/>
              <p:cNvSpPr/>
              <p:nvPr/>
            </p:nvSpPr>
            <p:spPr>
              <a:xfrm>
                <a:off x="626771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7" name="Google Shape;4947;p19"/>
              <p:cNvSpPr/>
              <p:nvPr/>
            </p:nvSpPr>
            <p:spPr>
              <a:xfrm>
                <a:off x="672198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8" name="Google Shape;4948;p19"/>
              <p:cNvSpPr/>
              <p:nvPr/>
            </p:nvSpPr>
            <p:spPr>
              <a:xfrm>
                <a:off x="7177414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9" name="Google Shape;4949;p19"/>
              <p:cNvSpPr/>
              <p:nvPr/>
            </p:nvSpPr>
            <p:spPr>
              <a:xfrm>
                <a:off x="7631676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0" name="Google Shape;4950;p19"/>
              <p:cNvSpPr/>
              <p:nvPr/>
            </p:nvSpPr>
            <p:spPr>
              <a:xfrm>
                <a:off x="8087109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1" name="Google Shape;4951;p19"/>
              <p:cNvSpPr/>
              <p:nvPr/>
            </p:nvSpPr>
            <p:spPr>
              <a:xfrm>
                <a:off x="8541372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2" name="Google Shape;4952;p19"/>
              <p:cNvSpPr/>
              <p:nvPr/>
            </p:nvSpPr>
            <p:spPr>
              <a:xfrm>
                <a:off x="8996805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3" name="Google Shape;4953;p19"/>
              <p:cNvSpPr/>
              <p:nvPr/>
            </p:nvSpPr>
            <p:spPr>
              <a:xfrm>
                <a:off x="9451068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4" name="Google Shape;4954;p19"/>
              <p:cNvSpPr/>
              <p:nvPr/>
            </p:nvSpPr>
            <p:spPr>
              <a:xfrm>
                <a:off x="9906501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5" name="Google Shape;4955;p19"/>
              <p:cNvSpPr/>
              <p:nvPr/>
            </p:nvSpPr>
            <p:spPr>
              <a:xfrm>
                <a:off x="10360763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6" name="Google Shape;4956;p19"/>
              <p:cNvSpPr/>
              <p:nvPr/>
            </p:nvSpPr>
            <p:spPr>
              <a:xfrm>
                <a:off x="10816197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7" name="Google Shape;4957;p19"/>
              <p:cNvSpPr/>
              <p:nvPr/>
            </p:nvSpPr>
            <p:spPr>
              <a:xfrm>
                <a:off x="11270460" y="834963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8" name="Google Shape;4958;p19"/>
              <p:cNvSpPr/>
              <p:nvPr/>
            </p:nvSpPr>
            <p:spPr>
              <a:xfrm>
                <a:off x="11725892" y="834963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59" name="Google Shape;4959;p19"/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</p:grpSpPr>
          <p:sp>
            <p:nvSpPr>
              <p:cNvPr id="4960" name="Google Shape;4960;p19"/>
              <p:cNvSpPr/>
              <p:nvPr/>
            </p:nvSpPr>
            <p:spPr>
              <a:xfrm>
                <a:off x="35411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1" name="Google Shape;4961;p19"/>
              <p:cNvSpPr/>
              <p:nvPr/>
            </p:nvSpPr>
            <p:spPr>
              <a:xfrm>
                <a:off x="80954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2" name="Google Shape;4962;p19"/>
              <p:cNvSpPr/>
              <p:nvPr/>
            </p:nvSpPr>
            <p:spPr>
              <a:xfrm>
                <a:off x="126380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3" name="Google Shape;4963;p19"/>
              <p:cNvSpPr/>
              <p:nvPr/>
            </p:nvSpPr>
            <p:spPr>
              <a:xfrm>
                <a:off x="171923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4" name="Google Shape;4964;p19"/>
              <p:cNvSpPr/>
              <p:nvPr/>
            </p:nvSpPr>
            <p:spPr>
              <a:xfrm>
                <a:off x="217350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5" name="Google Shape;4965;p19"/>
              <p:cNvSpPr/>
              <p:nvPr/>
            </p:nvSpPr>
            <p:spPr>
              <a:xfrm>
                <a:off x="262893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6" name="Google Shape;4966;p19"/>
              <p:cNvSpPr/>
              <p:nvPr/>
            </p:nvSpPr>
            <p:spPr>
              <a:xfrm>
                <a:off x="3083197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7" name="Google Shape;4967;p19"/>
              <p:cNvSpPr/>
              <p:nvPr/>
            </p:nvSpPr>
            <p:spPr>
              <a:xfrm>
                <a:off x="3538630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8" name="Google Shape;4968;p19"/>
              <p:cNvSpPr/>
              <p:nvPr/>
            </p:nvSpPr>
            <p:spPr>
              <a:xfrm>
                <a:off x="399289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9" name="Google Shape;4969;p19"/>
              <p:cNvSpPr/>
              <p:nvPr/>
            </p:nvSpPr>
            <p:spPr>
              <a:xfrm>
                <a:off x="4448326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0" name="Google Shape;4970;p19"/>
              <p:cNvSpPr/>
              <p:nvPr/>
            </p:nvSpPr>
            <p:spPr>
              <a:xfrm>
                <a:off x="4902589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1" name="Google Shape;4971;p19"/>
              <p:cNvSpPr/>
              <p:nvPr/>
            </p:nvSpPr>
            <p:spPr>
              <a:xfrm>
                <a:off x="535802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2" name="Google Shape;4972;p19"/>
              <p:cNvSpPr/>
              <p:nvPr/>
            </p:nvSpPr>
            <p:spPr>
              <a:xfrm>
                <a:off x="5812285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3" name="Google Shape;4973;p19"/>
              <p:cNvSpPr/>
              <p:nvPr/>
            </p:nvSpPr>
            <p:spPr>
              <a:xfrm>
                <a:off x="626771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4" name="Google Shape;4974;p19"/>
              <p:cNvSpPr/>
              <p:nvPr/>
            </p:nvSpPr>
            <p:spPr>
              <a:xfrm>
                <a:off x="672198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5" name="Google Shape;4975;p19"/>
              <p:cNvSpPr/>
              <p:nvPr/>
            </p:nvSpPr>
            <p:spPr>
              <a:xfrm>
                <a:off x="7177414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6" name="Google Shape;4976;p19"/>
              <p:cNvSpPr/>
              <p:nvPr/>
            </p:nvSpPr>
            <p:spPr>
              <a:xfrm>
                <a:off x="7631676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7" name="Google Shape;4977;p19"/>
              <p:cNvSpPr/>
              <p:nvPr/>
            </p:nvSpPr>
            <p:spPr>
              <a:xfrm>
                <a:off x="8087109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8" name="Google Shape;4978;p19"/>
              <p:cNvSpPr/>
              <p:nvPr/>
            </p:nvSpPr>
            <p:spPr>
              <a:xfrm>
                <a:off x="8541372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9" name="Google Shape;4979;p19"/>
              <p:cNvSpPr/>
              <p:nvPr/>
            </p:nvSpPr>
            <p:spPr>
              <a:xfrm>
                <a:off x="8996805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0" name="Google Shape;4980;p19"/>
              <p:cNvSpPr/>
              <p:nvPr/>
            </p:nvSpPr>
            <p:spPr>
              <a:xfrm>
                <a:off x="9451068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1" name="Google Shape;4981;p19"/>
              <p:cNvSpPr/>
              <p:nvPr/>
            </p:nvSpPr>
            <p:spPr>
              <a:xfrm>
                <a:off x="9906501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2" name="Google Shape;4982;p19"/>
              <p:cNvSpPr/>
              <p:nvPr/>
            </p:nvSpPr>
            <p:spPr>
              <a:xfrm>
                <a:off x="10360763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3" name="Google Shape;4983;p19"/>
              <p:cNvSpPr/>
              <p:nvPr/>
            </p:nvSpPr>
            <p:spPr>
              <a:xfrm>
                <a:off x="10816197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4" name="Google Shape;4984;p19"/>
              <p:cNvSpPr/>
              <p:nvPr/>
            </p:nvSpPr>
            <p:spPr>
              <a:xfrm>
                <a:off x="11270460" y="1342187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5" name="Google Shape;4985;p19"/>
              <p:cNvSpPr/>
              <p:nvPr/>
            </p:nvSpPr>
            <p:spPr>
              <a:xfrm>
                <a:off x="11725892" y="1342187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986" name="Google Shape;4986;p19"/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</p:grpSpPr>
          <p:sp>
            <p:nvSpPr>
              <p:cNvPr id="4987" name="Google Shape;4987;p19"/>
              <p:cNvSpPr/>
              <p:nvPr/>
            </p:nvSpPr>
            <p:spPr>
              <a:xfrm>
                <a:off x="35411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8" name="Google Shape;4988;p19"/>
              <p:cNvSpPr/>
              <p:nvPr/>
            </p:nvSpPr>
            <p:spPr>
              <a:xfrm>
                <a:off x="80954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9" name="Google Shape;4989;p19"/>
              <p:cNvSpPr/>
              <p:nvPr/>
            </p:nvSpPr>
            <p:spPr>
              <a:xfrm>
                <a:off x="126380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0" name="Google Shape;4990;p19"/>
              <p:cNvSpPr/>
              <p:nvPr/>
            </p:nvSpPr>
            <p:spPr>
              <a:xfrm>
                <a:off x="171923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1" name="Google Shape;4991;p19"/>
              <p:cNvSpPr/>
              <p:nvPr/>
            </p:nvSpPr>
            <p:spPr>
              <a:xfrm>
                <a:off x="217350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2" name="Google Shape;4992;p19"/>
              <p:cNvSpPr/>
              <p:nvPr/>
            </p:nvSpPr>
            <p:spPr>
              <a:xfrm>
                <a:off x="262893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3" name="Google Shape;4993;p19"/>
              <p:cNvSpPr/>
              <p:nvPr/>
            </p:nvSpPr>
            <p:spPr>
              <a:xfrm>
                <a:off x="3083197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4" name="Google Shape;4994;p19"/>
              <p:cNvSpPr/>
              <p:nvPr/>
            </p:nvSpPr>
            <p:spPr>
              <a:xfrm>
                <a:off x="3538630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5" name="Google Shape;4995;p19"/>
              <p:cNvSpPr/>
              <p:nvPr/>
            </p:nvSpPr>
            <p:spPr>
              <a:xfrm>
                <a:off x="399289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6" name="Google Shape;4996;p19"/>
              <p:cNvSpPr/>
              <p:nvPr/>
            </p:nvSpPr>
            <p:spPr>
              <a:xfrm>
                <a:off x="4448326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7" name="Google Shape;4997;p19"/>
              <p:cNvSpPr/>
              <p:nvPr/>
            </p:nvSpPr>
            <p:spPr>
              <a:xfrm>
                <a:off x="4902589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8" name="Google Shape;4998;p19"/>
              <p:cNvSpPr/>
              <p:nvPr/>
            </p:nvSpPr>
            <p:spPr>
              <a:xfrm>
                <a:off x="535802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9" name="Google Shape;4999;p19"/>
              <p:cNvSpPr/>
              <p:nvPr/>
            </p:nvSpPr>
            <p:spPr>
              <a:xfrm>
                <a:off x="5812285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0" name="Google Shape;5000;p19"/>
              <p:cNvSpPr/>
              <p:nvPr/>
            </p:nvSpPr>
            <p:spPr>
              <a:xfrm>
                <a:off x="626771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1" name="Google Shape;5001;p19"/>
              <p:cNvSpPr/>
              <p:nvPr/>
            </p:nvSpPr>
            <p:spPr>
              <a:xfrm>
                <a:off x="672198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2" name="Google Shape;5002;p19"/>
              <p:cNvSpPr/>
              <p:nvPr/>
            </p:nvSpPr>
            <p:spPr>
              <a:xfrm>
                <a:off x="7177414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3" name="Google Shape;5003;p19"/>
              <p:cNvSpPr/>
              <p:nvPr/>
            </p:nvSpPr>
            <p:spPr>
              <a:xfrm>
                <a:off x="7631676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4" name="Google Shape;5004;p19"/>
              <p:cNvSpPr/>
              <p:nvPr/>
            </p:nvSpPr>
            <p:spPr>
              <a:xfrm>
                <a:off x="8087109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5" name="Google Shape;5005;p19"/>
              <p:cNvSpPr/>
              <p:nvPr/>
            </p:nvSpPr>
            <p:spPr>
              <a:xfrm>
                <a:off x="8541372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6" name="Google Shape;5006;p19"/>
              <p:cNvSpPr/>
              <p:nvPr/>
            </p:nvSpPr>
            <p:spPr>
              <a:xfrm>
                <a:off x="8996805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7" name="Google Shape;5007;p19"/>
              <p:cNvSpPr/>
              <p:nvPr/>
            </p:nvSpPr>
            <p:spPr>
              <a:xfrm>
                <a:off x="9451068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8" name="Google Shape;5008;p19"/>
              <p:cNvSpPr/>
              <p:nvPr/>
            </p:nvSpPr>
            <p:spPr>
              <a:xfrm>
                <a:off x="9906501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9" name="Google Shape;5009;p19"/>
              <p:cNvSpPr/>
              <p:nvPr/>
            </p:nvSpPr>
            <p:spPr>
              <a:xfrm>
                <a:off x="10360763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0" name="Google Shape;5010;p19"/>
              <p:cNvSpPr/>
              <p:nvPr/>
            </p:nvSpPr>
            <p:spPr>
              <a:xfrm>
                <a:off x="10816197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1" name="Google Shape;5011;p19"/>
              <p:cNvSpPr/>
              <p:nvPr/>
            </p:nvSpPr>
            <p:spPr>
              <a:xfrm>
                <a:off x="11270460" y="185057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2" name="Google Shape;5012;p19"/>
              <p:cNvSpPr/>
              <p:nvPr/>
            </p:nvSpPr>
            <p:spPr>
              <a:xfrm>
                <a:off x="11725892" y="185057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13" name="Google Shape;5013;p19"/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</p:grpSpPr>
          <p:sp>
            <p:nvSpPr>
              <p:cNvPr id="5014" name="Google Shape;5014;p19"/>
              <p:cNvSpPr/>
              <p:nvPr/>
            </p:nvSpPr>
            <p:spPr>
              <a:xfrm>
                <a:off x="35411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5" name="Google Shape;5015;p19"/>
              <p:cNvSpPr/>
              <p:nvPr/>
            </p:nvSpPr>
            <p:spPr>
              <a:xfrm>
                <a:off x="80954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6" name="Google Shape;5016;p19"/>
              <p:cNvSpPr/>
              <p:nvPr/>
            </p:nvSpPr>
            <p:spPr>
              <a:xfrm>
                <a:off x="126380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7" name="Google Shape;5017;p19"/>
              <p:cNvSpPr/>
              <p:nvPr/>
            </p:nvSpPr>
            <p:spPr>
              <a:xfrm>
                <a:off x="171923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8" name="Google Shape;5018;p19"/>
              <p:cNvSpPr/>
              <p:nvPr/>
            </p:nvSpPr>
            <p:spPr>
              <a:xfrm>
                <a:off x="217350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9" name="Google Shape;5019;p19"/>
              <p:cNvSpPr/>
              <p:nvPr/>
            </p:nvSpPr>
            <p:spPr>
              <a:xfrm>
                <a:off x="262893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0" name="Google Shape;5020;p19"/>
              <p:cNvSpPr/>
              <p:nvPr/>
            </p:nvSpPr>
            <p:spPr>
              <a:xfrm>
                <a:off x="3083197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1" name="Google Shape;5021;p19"/>
              <p:cNvSpPr/>
              <p:nvPr/>
            </p:nvSpPr>
            <p:spPr>
              <a:xfrm>
                <a:off x="3538630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2" name="Google Shape;5022;p19"/>
              <p:cNvSpPr/>
              <p:nvPr/>
            </p:nvSpPr>
            <p:spPr>
              <a:xfrm>
                <a:off x="399289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3" name="Google Shape;5023;p19"/>
              <p:cNvSpPr/>
              <p:nvPr/>
            </p:nvSpPr>
            <p:spPr>
              <a:xfrm>
                <a:off x="4448326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4" name="Google Shape;5024;p19"/>
              <p:cNvSpPr/>
              <p:nvPr/>
            </p:nvSpPr>
            <p:spPr>
              <a:xfrm>
                <a:off x="4902589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5" name="Google Shape;5025;p19"/>
              <p:cNvSpPr/>
              <p:nvPr/>
            </p:nvSpPr>
            <p:spPr>
              <a:xfrm>
                <a:off x="535802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6" name="Google Shape;5026;p19"/>
              <p:cNvSpPr/>
              <p:nvPr/>
            </p:nvSpPr>
            <p:spPr>
              <a:xfrm>
                <a:off x="5812285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7" name="Google Shape;5027;p19"/>
              <p:cNvSpPr/>
              <p:nvPr/>
            </p:nvSpPr>
            <p:spPr>
              <a:xfrm>
                <a:off x="626771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8" name="Google Shape;5028;p19"/>
              <p:cNvSpPr/>
              <p:nvPr/>
            </p:nvSpPr>
            <p:spPr>
              <a:xfrm>
                <a:off x="672198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9" name="Google Shape;5029;p19"/>
              <p:cNvSpPr/>
              <p:nvPr/>
            </p:nvSpPr>
            <p:spPr>
              <a:xfrm>
                <a:off x="7177414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0" name="Google Shape;5030;p19"/>
              <p:cNvSpPr/>
              <p:nvPr/>
            </p:nvSpPr>
            <p:spPr>
              <a:xfrm>
                <a:off x="7631676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1" name="Google Shape;5031;p19"/>
              <p:cNvSpPr/>
              <p:nvPr/>
            </p:nvSpPr>
            <p:spPr>
              <a:xfrm>
                <a:off x="8087109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2" name="Google Shape;5032;p19"/>
              <p:cNvSpPr/>
              <p:nvPr/>
            </p:nvSpPr>
            <p:spPr>
              <a:xfrm>
                <a:off x="8541372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3" name="Google Shape;5033;p19"/>
              <p:cNvSpPr/>
              <p:nvPr/>
            </p:nvSpPr>
            <p:spPr>
              <a:xfrm>
                <a:off x="8996805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4" name="Google Shape;5034;p19"/>
              <p:cNvSpPr/>
              <p:nvPr/>
            </p:nvSpPr>
            <p:spPr>
              <a:xfrm>
                <a:off x="9451068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5" name="Google Shape;5035;p19"/>
              <p:cNvSpPr/>
              <p:nvPr/>
            </p:nvSpPr>
            <p:spPr>
              <a:xfrm>
                <a:off x="9906501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6" name="Google Shape;5036;p19"/>
              <p:cNvSpPr/>
              <p:nvPr/>
            </p:nvSpPr>
            <p:spPr>
              <a:xfrm>
                <a:off x="10360763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7" name="Google Shape;5037;p19"/>
              <p:cNvSpPr/>
              <p:nvPr/>
            </p:nvSpPr>
            <p:spPr>
              <a:xfrm>
                <a:off x="10816197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8" name="Google Shape;5038;p19"/>
              <p:cNvSpPr/>
              <p:nvPr/>
            </p:nvSpPr>
            <p:spPr>
              <a:xfrm>
                <a:off x="11270460" y="235896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39" name="Google Shape;5039;p19"/>
              <p:cNvSpPr/>
              <p:nvPr/>
            </p:nvSpPr>
            <p:spPr>
              <a:xfrm>
                <a:off x="11725892" y="235896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40" name="Google Shape;5040;p19"/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</p:grpSpPr>
          <p:sp>
            <p:nvSpPr>
              <p:cNvPr id="5041" name="Google Shape;5041;p19"/>
              <p:cNvSpPr/>
              <p:nvPr/>
            </p:nvSpPr>
            <p:spPr>
              <a:xfrm>
                <a:off x="35411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2" name="Google Shape;5042;p19"/>
              <p:cNvSpPr/>
              <p:nvPr/>
            </p:nvSpPr>
            <p:spPr>
              <a:xfrm>
                <a:off x="80954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3" name="Google Shape;5043;p19"/>
              <p:cNvSpPr/>
              <p:nvPr/>
            </p:nvSpPr>
            <p:spPr>
              <a:xfrm>
                <a:off x="126380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4" name="Google Shape;5044;p19"/>
              <p:cNvSpPr/>
              <p:nvPr/>
            </p:nvSpPr>
            <p:spPr>
              <a:xfrm>
                <a:off x="171923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5" name="Google Shape;5045;p19"/>
              <p:cNvSpPr/>
              <p:nvPr/>
            </p:nvSpPr>
            <p:spPr>
              <a:xfrm>
                <a:off x="217350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6" name="Google Shape;5046;p19"/>
              <p:cNvSpPr/>
              <p:nvPr/>
            </p:nvSpPr>
            <p:spPr>
              <a:xfrm>
                <a:off x="262893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7" name="Google Shape;5047;p19"/>
              <p:cNvSpPr/>
              <p:nvPr/>
            </p:nvSpPr>
            <p:spPr>
              <a:xfrm>
                <a:off x="3083197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8" name="Google Shape;5048;p19"/>
              <p:cNvSpPr/>
              <p:nvPr/>
            </p:nvSpPr>
            <p:spPr>
              <a:xfrm>
                <a:off x="3538630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49" name="Google Shape;5049;p19"/>
              <p:cNvSpPr/>
              <p:nvPr/>
            </p:nvSpPr>
            <p:spPr>
              <a:xfrm>
                <a:off x="399289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0" name="Google Shape;5050;p19"/>
              <p:cNvSpPr/>
              <p:nvPr/>
            </p:nvSpPr>
            <p:spPr>
              <a:xfrm>
                <a:off x="4448326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1" name="Google Shape;5051;p19"/>
              <p:cNvSpPr/>
              <p:nvPr/>
            </p:nvSpPr>
            <p:spPr>
              <a:xfrm>
                <a:off x="4902589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2" name="Google Shape;5052;p19"/>
              <p:cNvSpPr/>
              <p:nvPr/>
            </p:nvSpPr>
            <p:spPr>
              <a:xfrm>
                <a:off x="535802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3" name="Google Shape;5053;p19"/>
              <p:cNvSpPr/>
              <p:nvPr/>
            </p:nvSpPr>
            <p:spPr>
              <a:xfrm>
                <a:off x="5812285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4" name="Google Shape;5054;p19"/>
              <p:cNvSpPr/>
              <p:nvPr/>
            </p:nvSpPr>
            <p:spPr>
              <a:xfrm>
                <a:off x="626771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5" name="Google Shape;5055;p19"/>
              <p:cNvSpPr/>
              <p:nvPr/>
            </p:nvSpPr>
            <p:spPr>
              <a:xfrm>
                <a:off x="672198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6" name="Google Shape;5056;p19"/>
              <p:cNvSpPr/>
              <p:nvPr/>
            </p:nvSpPr>
            <p:spPr>
              <a:xfrm>
                <a:off x="7177414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7" name="Google Shape;5057;p19"/>
              <p:cNvSpPr/>
              <p:nvPr/>
            </p:nvSpPr>
            <p:spPr>
              <a:xfrm>
                <a:off x="7631676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8" name="Google Shape;5058;p19"/>
              <p:cNvSpPr/>
              <p:nvPr/>
            </p:nvSpPr>
            <p:spPr>
              <a:xfrm>
                <a:off x="8087109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9" name="Google Shape;5059;p19"/>
              <p:cNvSpPr/>
              <p:nvPr/>
            </p:nvSpPr>
            <p:spPr>
              <a:xfrm>
                <a:off x="8541372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0" name="Google Shape;5060;p19"/>
              <p:cNvSpPr/>
              <p:nvPr/>
            </p:nvSpPr>
            <p:spPr>
              <a:xfrm>
                <a:off x="8996805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1" name="Google Shape;5061;p19"/>
              <p:cNvSpPr/>
              <p:nvPr/>
            </p:nvSpPr>
            <p:spPr>
              <a:xfrm>
                <a:off x="9451068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2" name="Google Shape;5062;p19"/>
              <p:cNvSpPr/>
              <p:nvPr/>
            </p:nvSpPr>
            <p:spPr>
              <a:xfrm>
                <a:off x="9906501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3" name="Google Shape;5063;p19"/>
              <p:cNvSpPr/>
              <p:nvPr/>
            </p:nvSpPr>
            <p:spPr>
              <a:xfrm>
                <a:off x="10360763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4" name="Google Shape;5064;p19"/>
              <p:cNvSpPr/>
              <p:nvPr/>
            </p:nvSpPr>
            <p:spPr>
              <a:xfrm>
                <a:off x="10816197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5" name="Google Shape;5065;p19"/>
              <p:cNvSpPr/>
              <p:nvPr/>
            </p:nvSpPr>
            <p:spPr>
              <a:xfrm>
                <a:off x="11270460" y="286618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6" name="Google Shape;5066;p19"/>
              <p:cNvSpPr/>
              <p:nvPr/>
            </p:nvSpPr>
            <p:spPr>
              <a:xfrm>
                <a:off x="11725892" y="286618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67" name="Google Shape;5067;p19"/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</p:grpSpPr>
          <p:sp>
            <p:nvSpPr>
              <p:cNvPr id="5068" name="Google Shape;5068;p19"/>
              <p:cNvSpPr/>
              <p:nvPr/>
            </p:nvSpPr>
            <p:spPr>
              <a:xfrm>
                <a:off x="35411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9" name="Google Shape;5069;p19"/>
              <p:cNvSpPr/>
              <p:nvPr/>
            </p:nvSpPr>
            <p:spPr>
              <a:xfrm>
                <a:off x="80954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0" name="Google Shape;5070;p19"/>
              <p:cNvSpPr/>
              <p:nvPr/>
            </p:nvSpPr>
            <p:spPr>
              <a:xfrm>
                <a:off x="126380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1" name="Google Shape;5071;p19"/>
              <p:cNvSpPr/>
              <p:nvPr/>
            </p:nvSpPr>
            <p:spPr>
              <a:xfrm>
                <a:off x="171923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2" name="Google Shape;5072;p19"/>
              <p:cNvSpPr/>
              <p:nvPr/>
            </p:nvSpPr>
            <p:spPr>
              <a:xfrm>
                <a:off x="217350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3" name="Google Shape;5073;p19"/>
              <p:cNvSpPr/>
              <p:nvPr/>
            </p:nvSpPr>
            <p:spPr>
              <a:xfrm>
                <a:off x="262893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4" name="Google Shape;5074;p19"/>
              <p:cNvSpPr/>
              <p:nvPr/>
            </p:nvSpPr>
            <p:spPr>
              <a:xfrm>
                <a:off x="3083197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5" name="Google Shape;5075;p19"/>
              <p:cNvSpPr/>
              <p:nvPr/>
            </p:nvSpPr>
            <p:spPr>
              <a:xfrm>
                <a:off x="3538630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6" name="Google Shape;5076;p19"/>
              <p:cNvSpPr/>
              <p:nvPr/>
            </p:nvSpPr>
            <p:spPr>
              <a:xfrm>
                <a:off x="399289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7" name="Google Shape;5077;p19"/>
              <p:cNvSpPr/>
              <p:nvPr/>
            </p:nvSpPr>
            <p:spPr>
              <a:xfrm>
                <a:off x="4448326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8" name="Google Shape;5078;p19"/>
              <p:cNvSpPr/>
              <p:nvPr/>
            </p:nvSpPr>
            <p:spPr>
              <a:xfrm>
                <a:off x="4902589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9" name="Google Shape;5079;p19"/>
              <p:cNvSpPr/>
              <p:nvPr/>
            </p:nvSpPr>
            <p:spPr>
              <a:xfrm>
                <a:off x="535802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0" name="Google Shape;5080;p19"/>
              <p:cNvSpPr/>
              <p:nvPr/>
            </p:nvSpPr>
            <p:spPr>
              <a:xfrm>
                <a:off x="5812285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1" name="Google Shape;5081;p19"/>
              <p:cNvSpPr/>
              <p:nvPr/>
            </p:nvSpPr>
            <p:spPr>
              <a:xfrm>
                <a:off x="626771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2" name="Google Shape;5082;p19"/>
              <p:cNvSpPr/>
              <p:nvPr/>
            </p:nvSpPr>
            <p:spPr>
              <a:xfrm>
                <a:off x="672198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3" name="Google Shape;5083;p19"/>
              <p:cNvSpPr/>
              <p:nvPr/>
            </p:nvSpPr>
            <p:spPr>
              <a:xfrm>
                <a:off x="7177414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4" name="Google Shape;5084;p19"/>
              <p:cNvSpPr/>
              <p:nvPr/>
            </p:nvSpPr>
            <p:spPr>
              <a:xfrm>
                <a:off x="7631676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5" name="Google Shape;5085;p19"/>
              <p:cNvSpPr/>
              <p:nvPr/>
            </p:nvSpPr>
            <p:spPr>
              <a:xfrm>
                <a:off x="8087109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6" name="Google Shape;5086;p19"/>
              <p:cNvSpPr/>
              <p:nvPr/>
            </p:nvSpPr>
            <p:spPr>
              <a:xfrm>
                <a:off x="8541372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7" name="Google Shape;5087;p19"/>
              <p:cNvSpPr/>
              <p:nvPr/>
            </p:nvSpPr>
            <p:spPr>
              <a:xfrm>
                <a:off x="8996805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8" name="Google Shape;5088;p19"/>
              <p:cNvSpPr/>
              <p:nvPr/>
            </p:nvSpPr>
            <p:spPr>
              <a:xfrm>
                <a:off x="9451068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9" name="Google Shape;5089;p19"/>
              <p:cNvSpPr/>
              <p:nvPr/>
            </p:nvSpPr>
            <p:spPr>
              <a:xfrm>
                <a:off x="9906501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0" name="Google Shape;5090;p19"/>
              <p:cNvSpPr/>
              <p:nvPr/>
            </p:nvSpPr>
            <p:spPr>
              <a:xfrm>
                <a:off x="10360763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1" name="Google Shape;5091;p19"/>
              <p:cNvSpPr/>
              <p:nvPr/>
            </p:nvSpPr>
            <p:spPr>
              <a:xfrm>
                <a:off x="10816197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2" name="Google Shape;5092;p19"/>
              <p:cNvSpPr/>
              <p:nvPr/>
            </p:nvSpPr>
            <p:spPr>
              <a:xfrm>
                <a:off x="11270460" y="3364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3" name="Google Shape;5093;p19"/>
              <p:cNvSpPr/>
              <p:nvPr/>
            </p:nvSpPr>
            <p:spPr>
              <a:xfrm>
                <a:off x="11725892" y="3364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94" name="Google Shape;5094;p19"/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</p:grpSpPr>
          <p:sp>
            <p:nvSpPr>
              <p:cNvPr id="5095" name="Google Shape;5095;p19"/>
              <p:cNvSpPr/>
              <p:nvPr/>
            </p:nvSpPr>
            <p:spPr>
              <a:xfrm>
                <a:off x="35411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6" name="Google Shape;5096;p19"/>
              <p:cNvSpPr/>
              <p:nvPr/>
            </p:nvSpPr>
            <p:spPr>
              <a:xfrm>
                <a:off x="80954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7" name="Google Shape;5097;p19"/>
              <p:cNvSpPr/>
              <p:nvPr/>
            </p:nvSpPr>
            <p:spPr>
              <a:xfrm>
                <a:off x="126380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8" name="Google Shape;5098;p19"/>
              <p:cNvSpPr/>
              <p:nvPr/>
            </p:nvSpPr>
            <p:spPr>
              <a:xfrm>
                <a:off x="171923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9" name="Google Shape;5099;p19"/>
              <p:cNvSpPr/>
              <p:nvPr/>
            </p:nvSpPr>
            <p:spPr>
              <a:xfrm>
                <a:off x="217350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0" name="Google Shape;5100;p19"/>
              <p:cNvSpPr/>
              <p:nvPr/>
            </p:nvSpPr>
            <p:spPr>
              <a:xfrm>
                <a:off x="262893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1" name="Google Shape;5101;p19"/>
              <p:cNvSpPr/>
              <p:nvPr/>
            </p:nvSpPr>
            <p:spPr>
              <a:xfrm>
                <a:off x="3083197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2" name="Google Shape;5102;p19"/>
              <p:cNvSpPr/>
              <p:nvPr/>
            </p:nvSpPr>
            <p:spPr>
              <a:xfrm>
                <a:off x="3538630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3" name="Google Shape;5103;p19"/>
              <p:cNvSpPr/>
              <p:nvPr/>
            </p:nvSpPr>
            <p:spPr>
              <a:xfrm>
                <a:off x="399289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4" name="Google Shape;5104;p19"/>
              <p:cNvSpPr/>
              <p:nvPr/>
            </p:nvSpPr>
            <p:spPr>
              <a:xfrm>
                <a:off x="4448326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5" name="Google Shape;5105;p19"/>
              <p:cNvSpPr/>
              <p:nvPr/>
            </p:nvSpPr>
            <p:spPr>
              <a:xfrm>
                <a:off x="4902589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6" name="Google Shape;5106;p19"/>
              <p:cNvSpPr/>
              <p:nvPr/>
            </p:nvSpPr>
            <p:spPr>
              <a:xfrm>
                <a:off x="535802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7" name="Google Shape;5107;p19"/>
              <p:cNvSpPr/>
              <p:nvPr/>
            </p:nvSpPr>
            <p:spPr>
              <a:xfrm>
                <a:off x="5812285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8" name="Google Shape;5108;p19"/>
              <p:cNvSpPr/>
              <p:nvPr/>
            </p:nvSpPr>
            <p:spPr>
              <a:xfrm>
                <a:off x="626771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9" name="Google Shape;5109;p19"/>
              <p:cNvSpPr/>
              <p:nvPr/>
            </p:nvSpPr>
            <p:spPr>
              <a:xfrm>
                <a:off x="672198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0" name="Google Shape;5110;p19"/>
              <p:cNvSpPr/>
              <p:nvPr/>
            </p:nvSpPr>
            <p:spPr>
              <a:xfrm>
                <a:off x="7177414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1" name="Google Shape;5111;p19"/>
              <p:cNvSpPr/>
              <p:nvPr/>
            </p:nvSpPr>
            <p:spPr>
              <a:xfrm>
                <a:off x="7631676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2" name="Google Shape;5112;p19"/>
              <p:cNvSpPr/>
              <p:nvPr/>
            </p:nvSpPr>
            <p:spPr>
              <a:xfrm>
                <a:off x="8087109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3" name="Google Shape;5113;p19"/>
              <p:cNvSpPr/>
              <p:nvPr/>
            </p:nvSpPr>
            <p:spPr>
              <a:xfrm>
                <a:off x="8541372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4" name="Google Shape;5114;p19"/>
              <p:cNvSpPr/>
              <p:nvPr/>
            </p:nvSpPr>
            <p:spPr>
              <a:xfrm>
                <a:off x="8996805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5" name="Google Shape;5115;p19"/>
              <p:cNvSpPr/>
              <p:nvPr/>
            </p:nvSpPr>
            <p:spPr>
              <a:xfrm>
                <a:off x="9451068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6" name="Google Shape;5116;p19"/>
              <p:cNvSpPr/>
              <p:nvPr/>
            </p:nvSpPr>
            <p:spPr>
              <a:xfrm>
                <a:off x="9906501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7" name="Google Shape;5117;p19"/>
              <p:cNvSpPr/>
              <p:nvPr/>
            </p:nvSpPr>
            <p:spPr>
              <a:xfrm>
                <a:off x="10360763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8" name="Google Shape;5118;p19"/>
              <p:cNvSpPr/>
              <p:nvPr/>
            </p:nvSpPr>
            <p:spPr>
              <a:xfrm>
                <a:off x="10816197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9" name="Google Shape;5119;p19"/>
              <p:cNvSpPr/>
              <p:nvPr/>
            </p:nvSpPr>
            <p:spPr>
              <a:xfrm>
                <a:off x="11270460" y="3872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0" name="Google Shape;5120;p19"/>
              <p:cNvSpPr/>
              <p:nvPr/>
            </p:nvSpPr>
            <p:spPr>
              <a:xfrm>
                <a:off x="11725892" y="3872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21" name="Google Shape;5121;p19"/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</p:grpSpPr>
          <p:sp>
            <p:nvSpPr>
              <p:cNvPr id="5122" name="Google Shape;5122;p19"/>
              <p:cNvSpPr/>
              <p:nvPr/>
            </p:nvSpPr>
            <p:spPr>
              <a:xfrm>
                <a:off x="35411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3" name="Google Shape;5123;p19"/>
              <p:cNvSpPr/>
              <p:nvPr/>
            </p:nvSpPr>
            <p:spPr>
              <a:xfrm>
                <a:off x="80954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4" name="Google Shape;5124;p19"/>
              <p:cNvSpPr/>
              <p:nvPr/>
            </p:nvSpPr>
            <p:spPr>
              <a:xfrm>
                <a:off x="126380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5" name="Google Shape;5125;p19"/>
              <p:cNvSpPr/>
              <p:nvPr/>
            </p:nvSpPr>
            <p:spPr>
              <a:xfrm>
                <a:off x="171923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6" name="Google Shape;5126;p19"/>
              <p:cNvSpPr/>
              <p:nvPr/>
            </p:nvSpPr>
            <p:spPr>
              <a:xfrm>
                <a:off x="217350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7" name="Google Shape;5127;p19"/>
              <p:cNvSpPr/>
              <p:nvPr/>
            </p:nvSpPr>
            <p:spPr>
              <a:xfrm>
                <a:off x="262893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8" name="Google Shape;5128;p19"/>
              <p:cNvSpPr/>
              <p:nvPr/>
            </p:nvSpPr>
            <p:spPr>
              <a:xfrm>
                <a:off x="3083197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9" name="Google Shape;5129;p19"/>
              <p:cNvSpPr/>
              <p:nvPr/>
            </p:nvSpPr>
            <p:spPr>
              <a:xfrm>
                <a:off x="3538630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0" name="Google Shape;5130;p19"/>
              <p:cNvSpPr/>
              <p:nvPr/>
            </p:nvSpPr>
            <p:spPr>
              <a:xfrm>
                <a:off x="399289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1" name="Google Shape;5131;p19"/>
              <p:cNvSpPr/>
              <p:nvPr/>
            </p:nvSpPr>
            <p:spPr>
              <a:xfrm>
                <a:off x="4448326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2" name="Google Shape;5132;p19"/>
              <p:cNvSpPr/>
              <p:nvPr/>
            </p:nvSpPr>
            <p:spPr>
              <a:xfrm>
                <a:off x="4902589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3" name="Google Shape;5133;p19"/>
              <p:cNvSpPr/>
              <p:nvPr/>
            </p:nvSpPr>
            <p:spPr>
              <a:xfrm>
                <a:off x="535802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4" name="Google Shape;5134;p19"/>
              <p:cNvSpPr/>
              <p:nvPr/>
            </p:nvSpPr>
            <p:spPr>
              <a:xfrm>
                <a:off x="5812285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5" name="Google Shape;5135;p19"/>
              <p:cNvSpPr/>
              <p:nvPr/>
            </p:nvSpPr>
            <p:spPr>
              <a:xfrm>
                <a:off x="626771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6" name="Google Shape;5136;p19"/>
              <p:cNvSpPr/>
              <p:nvPr/>
            </p:nvSpPr>
            <p:spPr>
              <a:xfrm>
                <a:off x="672198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7" name="Google Shape;5137;p19"/>
              <p:cNvSpPr/>
              <p:nvPr/>
            </p:nvSpPr>
            <p:spPr>
              <a:xfrm>
                <a:off x="7177414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8" name="Google Shape;5138;p19"/>
              <p:cNvSpPr/>
              <p:nvPr/>
            </p:nvSpPr>
            <p:spPr>
              <a:xfrm>
                <a:off x="7631676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9" name="Google Shape;5139;p19"/>
              <p:cNvSpPr/>
              <p:nvPr/>
            </p:nvSpPr>
            <p:spPr>
              <a:xfrm>
                <a:off x="8087109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0" name="Google Shape;5140;p19"/>
              <p:cNvSpPr/>
              <p:nvPr/>
            </p:nvSpPr>
            <p:spPr>
              <a:xfrm>
                <a:off x="8541372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1" name="Google Shape;5141;p19"/>
              <p:cNvSpPr/>
              <p:nvPr/>
            </p:nvSpPr>
            <p:spPr>
              <a:xfrm>
                <a:off x="8996805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2" name="Google Shape;5142;p19"/>
              <p:cNvSpPr/>
              <p:nvPr/>
            </p:nvSpPr>
            <p:spPr>
              <a:xfrm>
                <a:off x="9451068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3" name="Google Shape;5143;p19"/>
              <p:cNvSpPr/>
              <p:nvPr/>
            </p:nvSpPr>
            <p:spPr>
              <a:xfrm>
                <a:off x="9906501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4" name="Google Shape;5144;p19"/>
              <p:cNvSpPr/>
              <p:nvPr/>
            </p:nvSpPr>
            <p:spPr>
              <a:xfrm>
                <a:off x="10360763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5" name="Google Shape;5145;p19"/>
              <p:cNvSpPr/>
              <p:nvPr/>
            </p:nvSpPr>
            <p:spPr>
              <a:xfrm>
                <a:off x="10816197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6" name="Google Shape;5146;p19"/>
              <p:cNvSpPr/>
              <p:nvPr/>
            </p:nvSpPr>
            <p:spPr>
              <a:xfrm>
                <a:off x="11270460" y="4379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7" name="Google Shape;5147;p19"/>
              <p:cNvSpPr/>
              <p:nvPr/>
            </p:nvSpPr>
            <p:spPr>
              <a:xfrm>
                <a:off x="11725892" y="4379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48" name="Google Shape;5148;p19"/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</p:grpSpPr>
          <p:sp>
            <p:nvSpPr>
              <p:cNvPr id="5149" name="Google Shape;5149;p19"/>
              <p:cNvSpPr/>
              <p:nvPr/>
            </p:nvSpPr>
            <p:spPr>
              <a:xfrm>
                <a:off x="35411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0" name="Google Shape;5150;p19"/>
              <p:cNvSpPr/>
              <p:nvPr/>
            </p:nvSpPr>
            <p:spPr>
              <a:xfrm>
                <a:off x="80954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1" name="Google Shape;5151;p19"/>
              <p:cNvSpPr/>
              <p:nvPr/>
            </p:nvSpPr>
            <p:spPr>
              <a:xfrm>
                <a:off x="126380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2" name="Google Shape;5152;p19"/>
              <p:cNvSpPr/>
              <p:nvPr/>
            </p:nvSpPr>
            <p:spPr>
              <a:xfrm>
                <a:off x="171923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3" name="Google Shape;5153;p19"/>
              <p:cNvSpPr/>
              <p:nvPr/>
            </p:nvSpPr>
            <p:spPr>
              <a:xfrm>
                <a:off x="217350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4" name="Google Shape;5154;p19"/>
              <p:cNvSpPr/>
              <p:nvPr/>
            </p:nvSpPr>
            <p:spPr>
              <a:xfrm>
                <a:off x="262893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5" name="Google Shape;5155;p19"/>
              <p:cNvSpPr/>
              <p:nvPr/>
            </p:nvSpPr>
            <p:spPr>
              <a:xfrm>
                <a:off x="3083197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6" name="Google Shape;5156;p19"/>
              <p:cNvSpPr/>
              <p:nvPr/>
            </p:nvSpPr>
            <p:spPr>
              <a:xfrm>
                <a:off x="3538630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7" name="Google Shape;5157;p19"/>
              <p:cNvSpPr/>
              <p:nvPr/>
            </p:nvSpPr>
            <p:spPr>
              <a:xfrm>
                <a:off x="399289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8" name="Google Shape;5158;p19"/>
              <p:cNvSpPr/>
              <p:nvPr/>
            </p:nvSpPr>
            <p:spPr>
              <a:xfrm>
                <a:off x="4448326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9" name="Google Shape;5159;p19"/>
              <p:cNvSpPr/>
              <p:nvPr/>
            </p:nvSpPr>
            <p:spPr>
              <a:xfrm>
                <a:off x="4902589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0" name="Google Shape;5160;p19"/>
              <p:cNvSpPr/>
              <p:nvPr/>
            </p:nvSpPr>
            <p:spPr>
              <a:xfrm>
                <a:off x="535802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1" name="Google Shape;5161;p19"/>
              <p:cNvSpPr/>
              <p:nvPr/>
            </p:nvSpPr>
            <p:spPr>
              <a:xfrm>
                <a:off x="5812285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2" name="Google Shape;5162;p19"/>
              <p:cNvSpPr/>
              <p:nvPr/>
            </p:nvSpPr>
            <p:spPr>
              <a:xfrm>
                <a:off x="626771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3" name="Google Shape;5163;p19"/>
              <p:cNvSpPr/>
              <p:nvPr/>
            </p:nvSpPr>
            <p:spPr>
              <a:xfrm>
                <a:off x="672198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4" name="Google Shape;5164;p19"/>
              <p:cNvSpPr/>
              <p:nvPr/>
            </p:nvSpPr>
            <p:spPr>
              <a:xfrm>
                <a:off x="7177414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5" name="Google Shape;5165;p19"/>
              <p:cNvSpPr/>
              <p:nvPr/>
            </p:nvSpPr>
            <p:spPr>
              <a:xfrm>
                <a:off x="7631676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6" name="Google Shape;5166;p19"/>
              <p:cNvSpPr/>
              <p:nvPr/>
            </p:nvSpPr>
            <p:spPr>
              <a:xfrm>
                <a:off x="8087109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7" name="Google Shape;5167;p19"/>
              <p:cNvSpPr/>
              <p:nvPr/>
            </p:nvSpPr>
            <p:spPr>
              <a:xfrm>
                <a:off x="8541372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8" name="Google Shape;5168;p19"/>
              <p:cNvSpPr/>
              <p:nvPr/>
            </p:nvSpPr>
            <p:spPr>
              <a:xfrm>
                <a:off x="8996805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9" name="Google Shape;5169;p19"/>
              <p:cNvSpPr/>
              <p:nvPr/>
            </p:nvSpPr>
            <p:spPr>
              <a:xfrm>
                <a:off x="9451068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0" name="Google Shape;5170;p19"/>
              <p:cNvSpPr/>
              <p:nvPr/>
            </p:nvSpPr>
            <p:spPr>
              <a:xfrm>
                <a:off x="9906501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1" name="Google Shape;5171;p19"/>
              <p:cNvSpPr/>
              <p:nvPr/>
            </p:nvSpPr>
            <p:spPr>
              <a:xfrm>
                <a:off x="10360763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2" name="Google Shape;5172;p19"/>
              <p:cNvSpPr/>
              <p:nvPr/>
            </p:nvSpPr>
            <p:spPr>
              <a:xfrm>
                <a:off x="10816197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3" name="Google Shape;5173;p19"/>
              <p:cNvSpPr/>
              <p:nvPr/>
            </p:nvSpPr>
            <p:spPr>
              <a:xfrm>
                <a:off x="11270460" y="4888062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4" name="Google Shape;5174;p19"/>
              <p:cNvSpPr/>
              <p:nvPr/>
            </p:nvSpPr>
            <p:spPr>
              <a:xfrm>
                <a:off x="11725892" y="4888062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175" name="Google Shape;5175;p19"/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</p:grpSpPr>
          <p:sp>
            <p:nvSpPr>
              <p:cNvPr id="5176" name="Google Shape;5176;p19"/>
              <p:cNvSpPr/>
              <p:nvPr/>
            </p:nvSpPr>
            <p:spPr>
              <a:xfrm>
                <a:off x="35411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7" name="Google Shape;5177;p19"/>
              <p:cNvSpPr/>
              <p:nvPr/>
            </p:nvSpPr>
            <p:spPr>
              <a:xfrm>
                <a:off x="80954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8" name="Google Shape;5178;p19"/>
              <p:cNvSpPr/>
              <p:nvPr/>
            </p:nvSpPr>
            <p:spPr>
              <a:xfrm>
                <a:off x="126380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9" name="Google Shape;5179;p19"/>
              <p:cNvSpPr/>
              <p:nvPr/>
            </p:nvSpPr>
            <p:spPr>
              <a:xfrm>
                <a:off x="171923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0" name="Google Shape;5180;p19"/>
              <p:cNvSpPr/>
              <p:nvPr/>
            </p:nvSpPr>
            <p:spPr>
              <a:xfrm>
                <a:off x="217350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1" name="Google Shape;5181;p19"/>
              <p:cNvSpPr/>
              <p:nvPr/>
            </p:nvSpPr>
            <p:spPr>
              <a:xfrm>
                <a:off x="262893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2" name="Google Shape;5182;p19"/>
              <p:cNvSpPr/>
              <p:nvPr/>
            </p:nvSpPr>
            <p:spPr>
              <a:xfrm>
                <a:off x="3083197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3" name="Google Shape;5183;p19"/>
              <p:cNvSpPr/>
              <p:nvPr/>
            </p:nvSpPr>
            <p:spPr>
              <a:xfrm>
                <a:off x="3538630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4" name="Google Shape;5184;p19"/>
              <p:cNvSpPr/>
              <p:nvPr/>
            </p:nvSpPr>
            <p:spPr>
              <a:xfrm>
                <a:off x="399289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5" name="Google Shape;5185;p19"/>
              <p:cNvSpPr/>
              <p:nvPr/>
            </p:nvSpPr>
            <p:spPr>
              <a:xfrm>
                <a:off x="4448326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6" name="Google Shape;5186;p19"/>
              <p:cNvSpPr/>
              <p:nvPr/>
            </p:nvSpPr>
            <p:spPr>
              <a:xfrm>
                <a:off x="4902589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7" name="Google Shape;5187;p19"/>
              <p:cNvSpPr/>
              <p:nvPr/>
            </p:nvSpPr>
            <p:spPr>
              <a:xfrm>
                <a:off x="535802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8" name="Google Shape;5188;p19"/>
              <p:cNvSpPr/>
              <p:nvPr/>
            </p:nvSpPr>
            <p:spPr>
              <a:xfrm>
                <a:off x="5812285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9" name="Google Shape;5189;p19"/>
              <p:cNvSpPr/>
              <p:nvPr/>
            </p:nvSpPr>
            <p:spPr>
              <a:xfrm>
                <a:off x="626771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0" name="Google Shape;5190;p19"/>
              <p:cNvSpPr/>
              <p:nvPr/>
            </p:nvSpPr>
            <p:spPr>
              <a:xfrm>
                <a:off x="672198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1" name="Google Shape;5191;p19"/>
              <p:cNvSpPr/>
              <p:nvPr/>
            </p:nvSpPr>
            <p:spPr>
              <a:xfrm>
                <a:off x="7177414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2" name="Google Shape;5192;p19"/>
              <p:cNvSpPr/>
              <p:nvPr/>
            </p:nvSpPr>
            <p:spPr>
              <a:xfrm>
                <a:off x="7631676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3" name="Google Shape;5193;p19"/>
              <p:cNvSpPr/>
              <p:nvPr/>
            </p:nvSpPr>
            <p:spPr>
              <a:xfrm>
                <a:off x="8087109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4" name="Google Shape;5194;p19"/>
              <p:cNvSpPr/>
              <p:nvPr/>
            </p:nvSpPr>
            <p:spPr>
              <a:xfrm>
                <a:off x="8541372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5" name="Google Shape;5195;p19"/>
              <p:cNvSpPr/>
              <p:nvPr/>
            </p:nvSpPr>
            <p:spPr>
              <a:xfrm>
                <a:off x="8996805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6" name="Google Shape;5196;p19"/>
              <p:cNvSpPr/>
              <p:nvPr/>
            </p:nvSpPr>
            <p:spPr>
              <a:xfrm>
                <a:off x="9451068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7" name="Google Shape;5197;p19"/>
              <p:cNvSpPr/>
              <p:nvPr/>
            </p:nvSpPr>
            <p:spPr>
              <a:xfrm>
                <a:off x="9906501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8" name="Google Shape;5198;p19"/>
              <p:cNvSpPr/>
              <p:nvPr/>
            </p:nvSpPr>
            <p:spPr>
              <a:xfrm>
                <a:off x="10360763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9" name="Google Shape;5199;p19"/>
              <p:cNvSpPr/>
              <p:nvPr/>
            </p:nvSpPr>
            <p:spPr>
              <a:xfrm>
                <a:off x="10816197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0" name="Google Shape;5200;p19"/>
              <p:cNvSpPr/>
              <p:nvPr/>
            </p:nvSpPr>
            <p:spPr>
              <a:xfrm>
                <a:off x="11270460" y="5396454"/>
                <a:ext cx="10999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1" name="Google Shape;5201;p19"/>
              <p:cNvSpPr/>
              <p:nvPr/>
            </p:nvSpPr>
            <p:spPr>
              <a:xfrm>
                <a:off x="11725892" y="5396454"/>
                <a:ext cx="108822" cy="108822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02" name="Google Shape;5202;p19"/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</p:grpSpPr>
          <p:sp>
            <p:nvSpPr>
              <p:cNvPr id="5203" name="Google Shape;5203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4" name="Google Shape;5204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5" name="Google Shape;5205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6" name="Google Shape;5206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7" name="Google Shape;5207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8" name="Google Shape;5208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9" name="Google Shape;5209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0" name="Google Shape;5210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1" name="Google Shape;5211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2" name="Google Shape;5212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3" name="Google Shape;5213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4" name="Google Shape;5214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5" name="Google Shape;5215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6" name="Google Shape;5216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7" name="Google Shape;5217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8" name="Google Shape;5218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9" name="Google Shape;5219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0" name="Google Shape;5220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1" name="Google Shape;5221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2" name="Google Shape;5222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3" name="Google Shape;5223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4" name="Google Shape;5224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5" name="Google Shape;5225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6" name="Google Shape;5226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7" name="Google Shape;5227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8" name="Google Shape;5228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229" name="Google Shape;5229;p19"/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</p:grpSpPr>
          <p:sp>
            <p:nvSpPr>
              <p:cNvPr id="5230" name="Google Shape;5230;p19"/>
              <p:cNvSpPr/>
              <p:nvPr/>
            </p:nvSpPr>
            <p:spPr>
              <a:xfrm>
                <a:off x="35411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1" name="Google Shape;5231;p19"/>
              <p:cNvSpPr/>
              <p:nvPr/>
            </p:nvSpPr>
            <p:spPr>
              <a:xfrm>
                <a:off x="80954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2" name="Google Shape;5232;p19"/>
              <p:cNvSpPr/>
              <p:nvPr/>
            </p:nvSpPr>
            <p:spPr>
              <a:xfrm>
                <a:off x="126380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3" name="Google Shape;5233;p19"/>
              <p:cNvSpPr/>
              <p:nvPr/>
            </p:nvSpPr>
            <p:spPr>
              <a:xfrm>
                <a:off x="171923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4" name="Google Shape;5234;p19"/>
              <p:cNvSpPr/>
              <p:nvPr/>
            </p:nvSpPr>
            <p:spPr>
              <a:xfrm>
                <a:off x="217350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5" name="Google Shape;5235;p19"/>
              <p:cNvSpPr/>
              <p:nvPr/>
            </p:nvSpPr>
            <p:spPr>
              <a:xfrm>
                <a:off x="262893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6" name="Google Shape;5236;p19"/>
              <p:cNvSpPr/>
              <p:nvPr/>
            </p:nvSpPr>
            <p:spPr>
              <a:xfrm>
                <a:off x="3083197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7" name="Google Shape;5237;p19"/>
              <p:cNvSpPr/>
              <p:nvPr/>
            </p:nvSpPr>
            <p:spPr>
              <a:xfrm>
                <a:off x="3538630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8" name="Google Shape;5238;p19"/>
              <p:cNvSpPr/>
              <p:nvPr/>
            </p:nvSpPr>
            <p:spPr>
              <a:xfrm>
                <a:off x="399289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9" name="Google Shape;5239;p19"/>
              <p:cNvSpPr/>
              <p:nvPr/>
            </p:nvSpPr>
            <p:spPr>
              <a:xfrm>
                <a:off x="4448326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0" name="Google Shape;5240;p19"/>
              <p:cNvSpPr/>
              <p:nvPr/>
            </p:nvSpPr>
            <p:spPr>
              <a:xfrm>
                <a:off x="4902589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1" name="Google Shape;5241;p19"/>
              <p:cNvSpPr/>
              <p:nvPr/>
            </p:nvSpPr>
            <p:spPr>
              <a:xfrm>
                <a:off x="535802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2" name="Google Shape;5242;p19"/>
              <p:cNvSpPr/>
              <p:nvPr/>
            </p:nvSpPr>
            <p:spPr>
              <a:xfrm>
                <a:off x="5812285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3" name="Google Shape;5243;p19"/>
              <p:cNvSpPr/>
              <p:nvPr/>
            </p:nvSpPr>
            <p:spPr>
              <a:xfrm>
                <a:off x="626771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4" name="Google Shape;5244;p19"/>
              <p:cNvSpPr/>
              <p:nvPr/>
            </p:nvSpPr>
            <p:spPr>
              <a:xfrm>
                <a:off x="672198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5" name="Google Shape;5245;p19"/>
              <p:cNvSpPr/>
              <p:nvPr/>
            </p:nvSpPr>
            <p:spPr>
              <a:xfrm>
                <a:off x="7177414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6" name="Google Shape;5246;p19"/>
              <p:cNvSpPr/>
              <p:nvPr/>
            </p:nvSpPr>
            <p:spPr>
              <a:xfrm>
                <a:off x="7631676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7" name="Google Shape;5247;p19"/>
              <p:cNvSpPr/>
              <p:nvPr/>
            </p:nvSpPr>
            <p:spPr>
              <a:xfrm>
                <a:off x="8087109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8" name="Google Shape;5248;p19"/>
              <p:cNvSpPr/>
              <p:nvPr/>
            </p:nvSpPr>
            <p:spPr>
              <a:xfrm>
                <a:off x="8541372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9" name="Google Shape;5249;p19"/>
              <p:cNvSpPr/>
              <p:nvPr/>
            </p:nvSpPr>
            <p:spPr>
              <a:xfrm>
                <a:off x="8996805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0" name="Google Shape;5250;p19"/>
              <p:cNvSpPr/>
              <p:nvPr/>
            </p:nvSpPr>
            <p:spPr>
              <a:xfrm>
                <a:off x="9451068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1" name="Google Shape;5251;p19"/>
              <p:cNvSpPr/>
              <p:nvPr/>
            </p:nvSpPr>
            <p:spPr>
              <a:xfrm>
                <a:off x="9906501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2" name="Google Shape;5252;p19"/>
              <p:cNvSpPr/>
              <p:nvPr/>
            </p:nvSpPr>
            <p:spPr>
              <a:xfrm>
                <a:off x="10360763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3" name="Google Shape;5253;p19"/>
              <p:cNvSpPr/>
              <p:nvPr/>
            </p:nvSpPr>
            <p:spPr>
              <a:xfrm>
                <a:off x="10816197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4" name="Google Shape;5254;p19"/>
              <p:cNvSpPr/>
              <p:nvPr/>
            </p:nvSpPr>
            <p:spPr>
              <a:xfrm>
                <a:off x="11270460" y="5903678"/>
                <a:ext cx="10999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5" name="Google Shape;5255;p19"/>
              <p:cNvSpPr/>
              <p:nvPr/>
            </p:nvSpPr>
            <p:spPr>
              <a:xfrm>
                <a:off x="11725892" y="5903678"/>
                <a:ext cx="108822" cy="10999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256" name="Google Shape;525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57" name="Google Shape;525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58" name="Google Shape;525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59" name="Google Shape;5259;p19"/>
          <p:cNvSpPr/>
          <p:nvPr/>
        </p:nvSpPr>
        <p:spPr>
          <a:xfrm>
            <a:off x="4247879" y="1177395"/>
            <a:ext cx="4896121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0" name="Google Shape;5260;p19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2864" cy="3559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5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2" name="Google Shape;5262;p20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3" name="Google Shape;5263;p20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4" name="Google Shape;5264;p20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5" name="Google Shape;5265;p20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6" name="Google Shape;5266;p20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7" name="Google Shape;5267;p20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8" name="Google Shape;5268;p20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69" name="Google Shape;5269;p20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0" name="Google Shape;5270;p20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1" name="Google Shape;5271;p20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2" name="Google Shape;5272;p20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3" name="Google Shape;5273;p20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4" name="Google Shape;5274;p20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5" name="Google Shape;5275;p20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6" name="Google Shape;5276;p20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7" name="Google Shape;5277;p20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8" name="Google Shape;5278;p20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79" name="Google Shape;5279;p20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0" name="Google Shape;5280;p20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1" name="Google Shape;5281;p20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2" name="Google Shape;5282;p20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3" name="Google Shape;5283;p20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4" name="Google Shape;5284;p20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5" name="Google Shape;5285;p20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6" name="Google Shape;5286;p20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7" name="Google Shape;5287;p20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8" name="Google Shape;5288;p20"/>
          <p:cNvSpPr/>
          <p:nvPr/>
        </p:nvSpPr>
        <p:spPr>
          <a:xfrm>
            <a:off x="265652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89" name="Google Shape;5289;p20"/>
          <p:cNvSpPr/>
          <p:nvPr/>
        </p:nvSpPr>
        <p:spPr>
          <a:xfrm>
            <a:off x="60731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0" name="Google Shape;5290;p20"/>
          <p:cNvSpPr/>
          <p:nvPr/>
        </p:nvSpPr>
        <p:spPr>
          <a:xfrm>
            <a:off x="94810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1" name="Google Shape;5291;p20"/>
          <p:cNvSpPr/>
          <p:nvPr/>
        </p:nvSpPr>
        <p:spPr>
          <a:xfrm>
            <a:off x="1289765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2" name="Google Shape;5292;p20"/>
          <p:cNvSpPr/>
          <p:nvPr/>
        </p:nvSpPr>
        <p:spPr>
          <a:xfrm>
            <a:off x="1630551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3" name="Google Shape;5293;p20"/>
          <p:cNvSpPr/>
          <p:nvPr/>
        </p:nvSpPr>
        <p:spPr>
          <a:xfrm>
            <a:off x="19722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4" name="Google Shape;5294;p20"/>
          <p:cNvSpPr/>
          <p:nvPr/>
        </p:nvSpPr>
        <p:spPr>
          <a:xfrm>
            <a:off x="23130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5" name="Google Shape;5295;p20"/>
          <p:cNvSpPr/>
          <p:nvPr/>
        </p:nvSpPr>
        <p:spPr>
          <a:xfrm>
            <a:off x="265466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6" name="Google Shape;5296;p20"/>
          <p:cNvSpPr/>
          <p:nvPr/>
        </p:nvSpPr>
        <p:spPr>
          <a:xfrm>
            <a:off x="299545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7" name="Google Shape;5297;p20"/>
          <p:cNvSpPr/>
          <p:nvPr/>
        </p:nvSpPr>
        <p:spPr>
          <a:xfrm>
            <a:off x="3337114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8" name="Google Shape;5298;p20"/>
          <p:cNvSpPr/>
          <p:nvPr/>
        </p:nvSpPr>
        <p:spPr>
          <a:xfrm>
            <a:off x="3677900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299" name="Google Shape;5299;p20"/>
          <p:cNvSpPr/>
          <p:nvPr/>
        </p:nvSpPr>
        <p:spPr>
          <a:xfrm>
            <a:off x="40195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0" name="Google Shape;5300;p20"/>
          <p:cNvSpPr/>
          <p:nvPr/>
        </p:nvSpPr>
        <p:spPr>
          <a:xfrm>
            <a:off x="4360349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1" name="Google Shape;5301;p20"/>
          <p:cNvSpPr/>
          <p:nvPr/>
        </p:nvSpPr>
        <p:spPr>
          <a:xfrm>
            <a:off x="4702012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2" name="Google Shape;5302;p20"/>
          <p:cNvSpPr/>
          <p:nvPr/>
        </p:nvSpPr>
        <p:spPr>
          <a:xfrm>
            <a:off x="50427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3" name="Google Shape;5303;p20"/>
          <p:cNvSpPr/>
          <p:nvPr/>
        </p:nvSpPr>
        <p:spPr>
          <a:xfrm>
            <a:off x="5384463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4" name="Google Shape;5304;p20"/>
          <p:cNvSpPr/>
          <p:nvPr/>
        </p:nvSpPr>
        <p:spPr>
          <a:xfrm>
            <a:off x="572524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5" name="Google Shape;5305;p20"/>
          <p:cNvSpPr/>
          <p:nvPr/>
        </p:nvSpPr>
        <p:spPr>
          <a:xfrm>
            <a:off x="6066912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6" name="Google Shape;5306;p20"/>
          <p:cNvSpPr/>
          <p:nvPr/>
        </p:nvSpPr>
        <p:spPr>
          <a:xfrm>
            <a:off x="6407698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7" name="Google Shape;5307;p20"/>
          <p:cNvSpPr/>
          <p:nvPr/>
        </p:nvSpPr>
        <p:spPr>
          <a:xfrm>
            <a:off x="6749361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8" name="Google Shape;5308;p20"/>
          <p:cNvSpPr/>
          <p:nvPr/>
        </p:nvSpPr>
        <p:spPr>
          <a:xfrm>
            <a:off x="70901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09" name="Google Shape;5309;p20"/>
          <p:cNvSpPr/>
          <p:nvPr/>
        </p:nvSpPr>
        <p:spPr>
          <a:xfrm>
            <a:off x="7431811" y="624962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0" name="Google Shape;5310;p20"/>
          <p:cNvSpPr/>
          <p:nvPr/>
        </p:nvSpPr>
        <p:spPr>
          <a:xfrm>
            <a:off x="7772596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1" name="Google Shape;5311;p20"/>
          <p:cNvSpPr/>
          <p:nvPr/>
        </p:nvSpPr>
        <p:spPr>
          <a:xfrm>
            <a:off x="8114261" y="624962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2" name="Google Shape;5312;p20"/>
          <p:cNvSpPr/>
          <p:nvPr/>
        </p:nvSpPr>
        <p:spPr>
          <a:xfrm>
            <a:off x="8455047" y="624962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3" name="Google Shape;5313;p20"/>
          <p:cNvSpPr/>
          <p:nvPr/>
        </p:nvSpPr>
        <p:spPr>
          <a:xfrm>
            <a:off x="8796710" y="624962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4" name="Google Shape;5314;p20"/>
          <p:cNvSpPr/>
          <p:nvPr/>
        </p:nvSpPr>
        <p:spPr>
          <a:xfrm>
            <a:off x="265652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5" name="Google Shape;5315;p20"/>
          <p:cNvSpPr/>
          <p:nvPr/>
        </p:nvSpPr>
        <p:spPr>
          <a:xfrm>
            <a:off x="60731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6" name="Google Shape;5316;p20"/>
          <p:cNvSpPr/>
          <p:nvPr/>
        </p:nvSpPr>
        <p:spPr>
          <a:xfrm>
            <a:off x="94810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7" name="Google Shape;5317;p20"/>
          <p:cNvSpPr/>
          <p:nvPr/>
        </p:nvSpPr>
        <p:spPr>
          <a:xfrm>
            <a:off x="1289765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8" name="Google Shape;5318;p20"/>
          <p:cNvSpPr/>
          <p:nvPr/>
        </p:nvSpPr>
        <p:spPr>
          <a:xfrm>
            <a:off x="1630551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19" name="Google Shape;5319;p20"/>
          <p:cNvSpPr/>
          <p:nvPr/>
        </p:nvSpPr>
        <p:spPr>
          <a:xfrm>
            <a:off x="19722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0" name="Google Shape;5320;p20"/>
          <p:cNvSpPr/>
          <p:nvPr/>
        </p:nvSpPr>
        <p:spPr>
          <a:xfrm>
            <a:off x="23130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1" name="Google Shape;5321;p20"/>
          <p:cNvSpPr/>
          <p:nvPr/>
        </p:nvSpPr>
        <p:spPr>
          <a:xfrm>
            <a:off x="265466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2" name="Google Shape;5322;p20"/>
          <p:cNvSpPr/>
          <p:nvPr/>
        </p:nvSpPr>
        <p:spPr>
          <a:xfrm>
            <a:off x="299545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3" name="Google Shape;5323;p20"/>
          <p:cNvSpPr/>
          <p:nvPr/>
        </p:nvSpPr>
        <p:spPr>
          <a:xfrm>
            <a:off x="3337114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4" name="Google Shape;5324;p20"/>
          <p:cNvSpPr/>
          <p:nvPr/>
        </p:nvSpPr>
        <p:spPr>
          <a:xfrm>
            <a:off x="3677900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5" name="Google Shape;5325;p20"/>
          <p:cNvSpPr/>
          <p:nvPr/>
        </p:nvSpPr>
        <p:spPr>
          <a:xfrm>
            <a:off x="40195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6" name="Google Shape;5326;p20"/>
          <p:cNvSpPr/>
          <p:nvPr/>
        </p:nvSpPr>
        <p:spPr>
          <a:xfrm>
            <a:off x="4360349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7" name="Google Shape;5327;p20"/>
          <p:cNvSpPr/>
          <p:nvPr/>
        </p:nvSpPr>
        <p:spPr>
          <a:xfrm>
            <a:off x="47020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8" name="Google Shape;5328;p20"/>
          <p:cNvSpPr/>
          <p:nvPr/>
        </p:nvSpPr>
        <p:spPr>
          <a:xfrm>
            <a:off x="50427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29" name="Google Shape;5329;p20"/>
          <p:cNvSpPr/>
          <p:nvPr/>
        </p:nvSpPr>
        <p:spPr>
          <a:xfrm>
            <a:off x="5384463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0" name="Google Shape;5330;p20"/>
          <p:cNvSpPr/>
          <p:nvPr/>
        </p:nvSpPr>
        <p:spPr>
          <a:xfrm>
            <a:off x="572524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1" name="Google Shape;5331;p20"/>
          <p:cNvSpPr/>
          <p:nvPr/>
        </p:nvSpPr>
        <p:spPr>
          <a:xfrm>
            <a:off x="6066912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2" name="Google Shape;5332;p20"/>
          <p:cNvSpPr/>
          <p:nvPr/>
        </p:nvSpPr>
        <p:spPr>
          <a:xfrm>
            <a:off x="6407698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3" name="Google Shape;5333;p20"/>
          <p:cNvSpPr/>
          <p:nvPr/>
        </p:nvSpPr>
        <p:spPr>
          <a:xfrm>
            <a:off x="67493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4" name="Google Shape;5334;p20"/>
          <p:cNvSpPr/>
          <p:nvPr/>
        </p:nvSpPr>
        <p:spPr>
          <a:xfrm>
            <a:off x="70901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5" name="Google Shape;5335;p20"/>
          <p:cNvSpPr/>
          <p:nvPr/>
        </p:nvSpPr>
        <p:spPr>
          <a:xfrm>
            <a:off x="743181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6" name="Google Shape;5336;p20"/>
          <p:cNvSpPr/>
          <p:nvPr/>
        </p:nvSpPr>
        <p:spPr>
          <a:xfrm>
            <a:off x="7772596" y="100412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7" name="Google Shape;5337;p20"/>
          <p:cNvSpPr/>
          <p:nvPr/>
        </p:nvSpPr>
        <p:spPr>
          <a:xfrm>
            <a:off x="8114261" y="100412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8" name="Google Shape;5338;p20"/>
          <p:cNvSpPr/>
          <p:nvPr/>
        </p:nvSpPr>
        <p:spPr>
          <a:xfrm>
            <a:off x="8455047" y="1004120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39" name="Google Shape;5339;p20"/>
          <p:cNvSpPr/>
          <p:nvPr/>
        </p:nvSpPr>
        <p:spPr>
          <a:xfrm>
            <a:off x="8796710" y="100412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0" name="Google Shape;5340;p20"/>
          <p:cNvSpPr/>
          <p:nvPr/>
        </p:nvSpPr>
        <p:spPr>
          <a:xfrm>
            <a:off x="265652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1" name="Google Shape;5341;p20"/>
          <p:cNvSpPr/>
          <p:nvPr/>
        </p:nvSpPr>
        <p:spPr>
          <a:xfrm>
            <a:off x="60731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2" name="Google Shape;5342;p20"/>
          <p:cNvSpPr/>
          <p:nvPr/>
        </p:nvSpPr>
        <p:spPr>
          <a:xfrm>
            <a:off x="94810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3" name="Google Shape;5343;p20"/>
          <p:cNvSpPr/>
          <p:nvPr/>
        </p:nvSpPr>
        <p:spPr>
          <a:xfrm>
            <a:off x="1289765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4" name="Google Shape;5344;p20"/>
          <p:cNvSpPr/>
          <p:nvPr/>
        </p:nvSpPr>
        <p:spPr>
          <a:xfrm>
            <a:off x="1630551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5" name="Google Shape;5345;p20"/>
          <p:cNvSpPr/>
          <p:nvPr/>
        </p:nvSpPr>
        <p:spPr>
          <a:xfrm>
            <a:off x="19722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6" name="Google Shape;5346;p20"/>
          <p:cNvSpPr/>
          <p:nvPr/>
        </p:nvSpPr>
        <p:spPr>
          <a:xfrm>
            <a:off x="23130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7" name="Google Shape;5347;p20"/>
          <p:cNvSpPr/>
          <p:nvPr/>
        </p:nvSpPr>
        <p:spPr>
          <a:xfrm>
            <a:off x="265466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8" name="Google Shape;5348;p20"/>
          <p:cNvSpPr/>
          <p:nvPr/>
        </p:nvSpPr>
        <p:spPr>
          <a:xfrm>
            <a:off x="299545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49" name="Google Shape;5349;p20"/>
          <p:cNvSpPr/>
          <p:nvPr/>
        </p:nvSpPr>
        <p:spPr>
          <a:xfrm>
            <a:off x="3337114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0" name="Google Shape;5350;p20"/>
          <p:cNvSpPr/>
          <p:nvPr/>
        </p:nvSpPr>
        <p:spPr>
          <a:xfrm>
            <a:off x="3677900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1" name="Google Shape;5351;p20"/>
          <p:cNvSpPr/>
          <p:nvPr/>
        </p:nvSpPr>
        <p:spPr>
          <a:xfrm>
            <a:off x="40195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2" name="Google Shape;5352;p20"/>
          <p:cNvSpPr/>
          <p:nvPr/>
        </p:nvSpPr>
        <p:spPr>
          <a:xfrm>
            <a:off x="4360349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3" name="Google Shape;5353;p20"/>
          <p:cNvSpPr/>
          <p:nvPr/>
        </p:nvSpPr>
        <p:spPr>
          <a:xfrm>
            <a:off x="47020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4" name="Google Shape;5354;p20"/>
          <p:cNvSpPr/>
          <p:nvPr/>
        </p:nvSpPr>
        <p:spPr>
          <a:xfrm>
            <a:off x="50427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5" name="Google Shape;5355;p20"/>
          <p:cNvSpPr/>
          <p:nvPr/>
        </p:nvSpPr>
        <p:spPr>
          <a:xfrm>
            <a:off x="5384463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6" name="Google Shape;5356;p20"/>
          <p:cNvSpPr/>
          <p:nvPr/>
        </p:nvSpPr>
        <p:spPr>
          <a:xfrm>
            <a:off x="572524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7" name="Google Shape;5357;p20"/>
          <p:cNvSpPr/>
          <p:nvPr/>
        </p:nvSpPr>
        <p:spPr>
          <a:xfrm>
            <a:off x="6066912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8" name="Google Shape;5358;p20"/>
          <p:cNvSpPr/>
          <p:nvPr/>
        </p:nvSpPr>
        <p:spPr>
          <a:xfrm>
            <a:off x="6407698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59" name="Google Shape;5359;p20"/>
          <p:cNvSpPr/>
          <p:nvPr/>
        </p:nvSpPr>
        <p:spPr>
          <a:xfrm>
            <a:off x="6749361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0" name="Google Shape;5360;p20"/>
          <p:cNvSpPr/>
          <p:nvPr/>
        </p:nvSpPr>
        <p:spPr>
          <a:xfrm>
            <a:off x="70901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1" name="Google Shape;5361;p20"/>
          <p:cNvSpPr/>
          <p:nvPr/>
        </p:nvSpPr>
        <p:spPr>
          <a:xfrm>
            <a:off x="7431811" y="138415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2" name="Google Shape;5362;p20"/>
          <p:cNvSpPr/>
          <p:nvPr/>
        </p:nvSpPr>
        <p:spPr>
          <a:xfrm>
            <a:off x="7772596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3" name="Google Shape;5363;p20"/>
          <p:cNvSpPr/>
          <p:nvPr/>
        </p:nvSpPr>
        <p:spPr>
          <a:xfrm>
            <a:off x="8114261" y="1384154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4" name="Google Shape;5364;p20"/>
          <p:cNvSpPr/>
          <p:nvPr/>
        </p:nvSpPr>
        <p:spPr>
          <a:xfrm>
            <a:off x="8455047" y="1384154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5" name="Google Shape;5365;p20"/>
          <p:cNvSpPr/>
          <p:nvPr/>
        </p:nvSpPr>
        <p:spPr>
          <a:xfrm>
            <a:off x="8796710" y="1384154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6" name="Google Shape;5366;p20"/>
          <p:cNvSpPr/>
          <p:nvPr/>
        </p:nvSpPr>
        <p:spPr>
          <a:xfrm>
            <a:off x="265652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7" name="Google Shape;5367;p20"/>
          <p:cNvSpPr/>
          <p:nvPr/>
        </p:nvSpPr>
        <p:spPr>
          <a:xfrm>
            <a:off x="60731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8" name="Google Shape;5368;p20"/>
          <p:cNvSpPr/>
          <p:nvPr/>
        </p:nvSpPr>
        <p:spPr>
          <a:xfrm>
            <a:off x="94810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69" name="Google Shape;5369;p20"/>
          <p:cNvSpPr/>
          <p:nvPr/>
        </p:nvSpPr>
        <p:spPr>
          <a:xfrm>
            <a:off x="1289765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0" name="Google Shape;5370;p20"/>
          <p:cNvSpPr/>
          <p:nvPr/>
        </p:nvSpPr>
        <p:spPr>
          <a:xfrm>
            <a:off x="1630551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1" name="Google Shape;5371;p20"/>
          <p:cNvSpPr/>
          <p:nvPr/>
        </p:nvSpPr>
        <p:spPr>
          <a:xfrm>
            <a:off x="19722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2" name="Google Shape;5372;p20"/>
          <p:cNvSpPr/>
          <p:nvPr/>
        </p:nvSpPr>
        <p:spPr>
          <a:xfrm>
            <a:off x="23130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3" name="Google Shape;5373;p20"/>
          <p:cNvSpPr/>
          <p:nvPr/>
        </p:nvSpPr>
        <p:spPr>
          <a:xfrm>
            <a:off x="265466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4" name="Google Shape;5374;p20"/>
          <p:cNvSpPr/>
          <p:nvPr/>
        </p:nvSpPr>
        <p:spPr>
          <a:xfrm>
            <a:off x="299545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5" name="Google Shape;5375;p20"/>
          <p:cNvSpPr/>
          <p:nvPr/>
        </p:nvSpPr>
        <p:spPr>
          <a:xfrm>
            <a:off x="3337114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6" name="Google Shape;5376;p20"/>
          <p:cNvSpPr/>
          <p:nvPr/>
        </p:nvSpPr>
        <p:spPr>
          <a:xfrm>
            <a:off x="3677900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7" name="Google Shape;5377;p20"/>
          <p:cNvSpPr/>
          <p:nvPr/>
        </p:nvSpPr>
        <p:spPr>
          <a:xfrm>
            <a:off x="40195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8" name="Google Shape;5378;p20"/>
          <p:cNvSpPr/>
          <p:nvPr/>
        </p:nvSpPr>
        <p:spPr>
          <a:xfrm>
            <a:off x="4360349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79" name="Google Shape;5379;p20"/>
          <p:cNvSpPr/>
          <p:nvPr/>
        </p:nvSpPr>
        <p:spPr>
          <a:xfrm>
            <a:off x="47020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0" name="Google Shape;5380;p20"/>
          <p:cNvSpPr/>
          <p:nvPr/>
        </p:nvSpPr>
        <p:spPr>
          <a:xfrm>
            <a:off x="50427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1" name="Google Shape;5381;p20"/>
          <p:cNvSpPr/>
          <p:nvPr/>
        </p:nvSpPr>
        <p:spPr>
          <a:xfrm>
            <a:off x="5384463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2" name="Google Shape;5382;p20"/>
          <p:cNvSpPr/>
          <p:nvPr/>
        </p:nvSpPr>
        <p:spPr>
          <a:xfrm>
            <a:off x="572524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3" name="Google Shape;5383;p20"/>
          <p:cNvSpPr/>
          <p:nvPr/>
        </p:nvSpPr>
        <p:spPr>
          <a:xfrm>
            <a:off x="6066912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4" name="Google Shape;5384;p20"/>
          <p:cNvSpPr/>
          <p:nvPr/>
        </p:nvSpPr>
        <p:spPr>
          <a:xfrm>
            <a:off x="6407698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5" name="Google Shape;5385;p20"/>
          <p:cNvSpPr/>
          <p:nvPr/>
        </p:nvSpPr>
        <p:spPr>
          <a:xfrm>
            <a:off x="67493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6" name="Google Shape;5386;p20"/>
          <p:cNvSpPr/>
          <p:nvPr/>
        </p:nvSpPr>
        <p:spPr>
          <a:xfrm>
            <a:off x="7090147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7" name="Google Shape;5387;p20"/>
          <p:cNvSpPr/>
          <p:nvPr/>
        </p:nvSpPr>
        <p:spPr>
          <a:xfrm>
            <a:off x="743181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8" name="Google Shape;5388;p20"/>
          <p:cNvSpPr/>
          <p:nvPr/>
        </p:nvSpPr>
        <p:spPr>
          <a:xfrm>
            <a:off x="7772596" y="1764188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89" name="Google Shape;5389;p20"/>
          <p:cNvSpPr/>
          <p:nvPr/>
        </p:nvSpPr>
        <p:spPr>
          <a:xfrm>
            <a:off x="8114261" y="1764188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0" name="Google Shape;5390;p20"/>
          <p:cNvSpPr/>
          <p:nvPr/>
        </p:nvSpPr>
        <p:spPr>
          <a:xfrm>
            <a:off x="8455047" y="176418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1" name="Google Shape;5391;p20"/>
          <p:cNvSpPr/>
          <p:nvPr/>
        </p:nvSpPr>
        <p:spPr>
          <a:xfrm>
            <a:off x="8796710" y="1764188"/>
            <a:ext cx="81638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2" name="Google Shape;5392;p20"/>
          <p:cNvSpPr/>
          <p:nvPr/>
        </p:nvSpPr>
        <p:spPr>
          <a:xfrm>
            <a:off x="265652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3" name="Google Shape;5393;p20"/>
          <p:cNvSpPr/>
          <p:nvPr/>
        </p:nvSpPr>
        <p:spPr>
          <a:xfrm>
            <a:off x="60731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4" name="Google Shape;5394;p20"/>
          <p:cNvSpPr/>
          <p:nvPr/>
        </p:nvSpPr>
        <p:spPr>
          <a:xfrm>
            <a:off x="94810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5" name="Google Shape;5395;p20"/>
          <p:cNvSpPr/>
          <p:nvPr/>
        </p:nvSpPr>
        <p:spPr>
          <a:xfrm>
            <a:off x="1289765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6" name="Google Shape;5396;p20"/>
          <p:cNvSpPr/>
          <p:nvPr/>
        </p:nvSpPr>
        <p:spPr>
          <a:xfrm>
            <a:off x="1630551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7" name="Google Shape;5397;p20"/>
          <p:cNvSpPr/>
          <p:nvPr/>
        </p:nvSpPr>
        <p:spPr>
          <a:xfrm>
            <a:off x="19722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8" name="Google Shape;5398;p20"/>
          <p:cNvSpPr/>
          <p:nvPr/>
        </p:nvSpPr>
        <p:spPr>
          <a:xfrm>
            <a:off x="23130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399" name="Google Shape;5399;p20"/>
          <p:cNvSpPr/>
          <p:nvPr/>
        </p:nvSpPr>
        <p:spPr>
          <a:xfrm>
            <a:off x="265466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0" name="Google Shape;5400;p20"/>
          <p:cNvSpPr/>
          <p:nvPr/>
        </p:nvSpPr>
        <p:spPr>
          <a:xfrm>
            <a:off x="299545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1" name="Google Shape;5401;p20"/>
          <p:cNvSpPr/>
          <p:nvPr/>
        </p:nvSpPr>
        <p:spPr>
          <a:xfrm>
            <a:off x="3337114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2" name="Google Shape;5402;p20"/>
          <p:cNvSpPr/>
          <p:nvPr/>
        </p:nvSpPr>
        <p:spPr>
          <a:xfrm>
            <a:off x="3677900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3" name="Google Shape;5403;p20"/>
          <p:cNvSpPr/>
          <p:nvPr/>
        </p:nvSpPr>
        <p:spPr>
          <a:xfrm>
            <a:off x="40195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4" name="Google Shape;5404;p20"/>
          <p:cNvSpPr/>
          <p:nvPr/>
        </p:nvSpPr>
        <p:spPr>
          <a:xfrm>
            <a:off x="4360349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5" name="Google Shape;5405;p20"/>
          <p:cNvSpPr/>
          <p:nvPr/>
        </p:nvSpPr>
        <p:spPr>
          <a:xfrm>
            <a:off x="47020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6" name="Google Shape;5406;p20"/>
          <p:cNvSpPr/>
          <p:nvPr/>
        </p:nvSpPr>
        <p:spPr>
          <a:xfrm>
            <a:off x="50427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7" name="Google Shape;5407;p20"/>
          <p:cNvSpPr/>
          <p:nvPr/>
        </p:nvSpPr>
        <p:spPr>
          <a:xfrm>
            <a:off x="5384463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8" name="Google Shape;5408;p20"/>
          <p:cNvSpPr/>
          <p:nvPr/>
        </p:nvSpPr>
        <p:spPr>
          <a:xfrm>
            <a:off x="572524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09" name="Google Shape;5409;p20"/>
          <p:cNvSpPr/>
          <p:nvPr/>
        </p:nvSpPr>
        <p:spPr>
          <a:xfrm>
            <a:off x="6066912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0" name="Google Shape;5410;p20"/>
          <p:cNvSpPr/>
          <p:nvPr/>
        </p:nvSpPr>
        <p:spPr>
          <a:xfrm>
            <a:off x="6407698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1" name="Google Shape;5411;p20"/>
          <p:cNvSpPr/>
          <p:nvPr/>
        </p:nvSpPr>
        <p:spPr>
          <a:xfrm>
            <a:off x="674936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2" name="Google Shape;5412;p20"/>
          <p:cNvSpPr/>
          <p:nvPr/>
        </p:nvSpPr>
        <p:spPr>
          <a:xfrm>
            <a:off x="70901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3" name="Google Shape;5413;p20"/>
          <p:cNvSpPr/>
          <p:nvPr/>
        </p:nvSpPr>
        <p:spPr>
          <a:xfrm>
            <a:off x="7431811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4" name="Google Shape;5414;p20"/>
          <p:cNvSpPr/>
          <p:nvPr/>
        </p:nvSpPr>
        <p:spPr>
          <a:xfrm>
            <a:off x="7772596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5" name="Google Shape;5415;p20"/>
          <p:cNvSpPr/>
          <p:nvPr/>
        </p:nvSpPr>
        <p:spPr>
          <a:xfrm>
            <a:off x="8114261" y="2143346"/>
            <a:ext cx="81638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6" name="Google Shape;5416;p20"/>
          <p:cNvSpPr/>
          <p:nvPr/>
        </p:nvSpPr>
        <p:spPr>
          <a:xfrm>
            <a:off x="8455047" y="2143346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7" name="Google Shape;5417;p20"/>
          <p:cNvSpPr/>
          <p:nvPr/>
        </p:nvSpPr>
        <p:spPr>
          <a:xfrm>
            <a:off x="8796710" y="2143346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8" name="Google Shape;5418;p20"/>
          <p:cNvSpPr/>
          <p:nvPr/>
        </p:nvSpPr>
        <p:spPr>
          <a:xfrm>
            <a:off x="265652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19" name="Google Shape;5419;p20"/>
          <p:cNvSpPr/>
          <p:nvPr/>
        </p:nvSpPr>
        <p:spPr>
          <a:xfrm>
            <a:off x="607315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0" name="Google Shape;5420;p20"/>
          <p:cNvSpPr/>
          <p:nvPr/>
        </p:nvSpPr>
        <p:spPr>
          <a:xfrm>
            <a:off x="5384463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1" name="Google Shape;5421;p20"/>
          <p:cNvSpPr/>
          <p:nvPr/>
        </p:nvSpPr>
        <p:spPr>
          <a:xfrm>
            <a:off x="572524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2" name="Google Shape;5422;p20"/>
          <p:cNvSpPr/>
          <p:nvPr/>
        </p:nvSpPr>
        <p:spPr>
          <a:xfrm>
            <a:off x="6066912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3" name="Google Shape;5423;p20"/>
          <p:cNvSpPr/>
          <p:nvPr/>
        </p:nvSpPr>
        <p:spPr>
          <a:xfrm>
            <a:off x="6407698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4" name="Google Shape;5424;p20"/>
          <p:cNvSpPr/>
          <p:nvPr/>
        </p:nvSpPr>
        <p:spPr>
          <a:xfrm>
            <a:off x="67493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5" name="Google Shape;5425;p20"/>
          <p:cNvSpPr/>
          <p:nvPr/>
        </p:nvSpPr>
        <p:spPr>
          <a:xfrm>
            <a:off x="70901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6" name="Google Shape;5426;p20"/>
          <p:cNvSpPr/>
          <p:nvPr/>
        </p:nvSpPr>
        <p:spPr>
          <a:xfrm>
            <a:off x="743181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7" name="Google Shape;5427;p20"/>
          <p:cNvSpPr/>
          <p:nvPr/>
        </p:nvSpPr>
        <p:spPr>
          <a:xfrm>
            <a:off x="7772596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8" name="Google Shape;5428;p20"/>
          <p:cNvSpPr/>
          <p:nvPr/>
        </p:nvSpPr>
        <p:spPr>
          <a:xfrm>
            <a:off x="8114261" y="2523380"/>
            <a:ext cx="81638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29" name="Google Shape;5429;p20"/>
          <p:cNvSpPr/>
          <p:nvPr/>
        </p:nvSpPr>
        <p:spPr>
          <a:xfrm>
            <a:off x="8455047" y="2523380"/>
            <a:ext cx="82515" cy="82492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0" name="Google Shape;5430;p20"/>
          <p:cNvSpPr/>
          <p:nvPr/>
        </p:nvSpPr>
        <p:spPr>
          <a:xfrm>
            <a:off x="8796710" y="252338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1" name="Google Shape;5431;p20"/>
          <p:cNvSpPr/>
          <p:nvPr/>
        </p:nvSpPr>
        <p:spPr>
          <a:xfrm>
            <a:off x="265652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2" name="Google Shape;5432;p20"/>
          <p:cNvSpPr/>
          <p:nvPr/>
        </p:nvSpPr>
        <p:spPr>
          <a:xfrm>
            <a:off x="607315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3" name="Google Shape;5433;p20"/>
          <p:cNvSpPr/>
          <p:nvPr/>
        </p:nvSpPr>
        <p:spPr>
          <a:xfrm>
            <a:off x="5384463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4" name="Google Shape;5434;p20"/>
          <p:cNvSpPr/>
          <p:nvPr/>
        </p:nvSpPr>
        <p:spPr>
          <a:xfrm>
            <a:off x="572524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5" name="Google Shape;5435;p20"/>
          <p:cNvSpPr/>
          <p:nvPr/>
        </p:nvSpPr>
        <p:spPr>
          <a:xfrm>
            <a:off x="6066912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6" name="Google Shape;5436;p20"/>
          <p:cNvSpPr/>
          <p:nvPr/>
        </p:nvSpPr>
        <p:spPr>
          <a:xfrm>
            <a:off x="6407698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7" name="Google Shape;5437;p20"/>
          <p:cNvSpPr/>
          <p:nvPr/>
        </p:nvSpPr>
        <p:spPr>
          <a:xfrm>
            <a:off x="67493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8" name="Google Shape;5438;p20"/>
          <p:cNvSpPr/>
          <p:nvPr/>
        </p:nvSpPr>
        <p:spPr>
          <a:xfrm>
            <a:off x="70901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39" name="Google Shape;5439;p20"/>
          <p:cNvSpPr/>
          <p:nvPr/>
        </p:nvSpPr>
        <p:spPr>
          <a:xfrm>
            <a:off x="743181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0" name="Google Shape;5440;p20"/>
          <p:cNvSpPr/>
          <p:nvPr/>
        </p:nvSpPr>
        <p:spPr>
          <a:xfrm>
            <a:off x="7772596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1" name="Google Shape;5441;p20"/>
          <p:cNvSpPr/>
          <p:nvPr/>
        </p:nvSpPr>
        <p:spPr>
          <a:xfrm>
            <a:off x="8114261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2" name="Google Shape;5442;p20"/>
          <p:cNvSpPr/>
          <p:nvPr/>
        </p:nvSpPr>
        <p:spPr>
          <a:xfrm>
            <a:off x="8455047" y="2903414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3" name="Google Shape;5443;p20"/>
          <p:cNvSpPr/>
          <p:nvPr/>
        </p:nvSpPr>
        <p:spPr>
          <a:xfrm>
            <a:off x="8796710" y="2903414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4" name="Google Shape;5444;p20"/>
          <p:cNvSpPr/>
          <p:nvPr/>
        </p:nvSpPr>
        <p:spPr>
          <a:xfrm>
            <a:off x="265652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5" name="Google Shape;5445;p20"/>
          <p:cNvSpPr/>
          <p:nvPr/>
        </p:nvSpPr>
        <p:spPr>
          <a:xfrm>
            <a:off x="607315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6" name="Google Shape;5446;p20"/>
          <p:cNvSpPr/>
          <p:nvPr/>
        </p:nvSpPr>
        <p:spPr>
          <a:xfrm>
            <a:off x="5384463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7" name="Google Shape;5447;p20"/>
          <p:cNvSpPr/>
          <p:nvPr/>
        </p:nvSpPr>
        <p:spPr>
          <a:xfrm>
            <a:off x="572524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8" name="Google Shape;5448;p20"/>
          <p:cNvSpPr/>
          <p:nvPr/>
        </p:nvSpPr>
        <p:spPr>
          <a:xfrm>
            <a:off x="6066912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49" name="Google Shape;5449;p20"/>
          <p:cNvSpPr/>
          <p:nvPr/>
        </p:nvSpPr>
        <p:spPr>
          <a:xfrm>
            <a:off x="6407698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0" name="Google Shape;5450;p20"/>
          <p:cNvSpPr/>
          <p:nvPr/>
        </p:nvSpPr>
        <p:spPr>
          <a:xfrm>
            <a:off x="67493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1" name="Google Shape;5451;p20"/>
          <p:cNvSpPr/>
          <p:nvPr/>
        </p:nvSpPr>
        <p:spPr>
          <a:xfrm>
            <a:off x="70901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2" name="Google Shape;5452;p20"/>
          <p:cNvSpPr/>
          <p:nvPr/>
        </p:nvSpPr>
        <p:spPr>
          <a:xfrm>
            <a:off x="743181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3" name="Google Shape;5453;p20"/>
          <p:cNvSpPr/>
          <p:nvPr/>
        </p:nvSpPr>
        <p:spPr>
          <a:xfrm>
            <a:off x="7772596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4" name="Google Shape;5454;p20"/>
          <p:cNvSpPr/>
          <p:nvPr/>
        </p:nvSpPr>
        <p:spPr>
          <a:xfrm>
            <a:off x="8114261" y="3282572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5" name="Google Shape;5455;p20"/>
          <p:cNvSpPr/>
          <p:nvPr/>
        </p:nvSpPr>
        <p:spPr>
          <a:xfrm>
            <a:off x="8455047" y="3282572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6" name="Google Shape;5456;p20"/>
          <p:cNvSpPr/>
          <p:nvPr/>
        </p:nvSpPr>
        <p:spPr>
          <a:xfrm>
            <a:off x="8796710" y="3282572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7" name="Google Shape;5457;p20"/>
          <p:cNvSpPr/>
          <p:nvPr/>
        </p:nvSpPr>
        <p:spPr>
          <a:xfrm>
            <a:off x="265652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8" name="Google Shape;5458;p20"/>
          <p:cNvSpPr/>
          <p:nvPr/>
        </p:nvSpPr>
        <p:spPr>
          <a:xfrm>
            <a:off x="607315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59" name="Google Shape;5459;p20"/>
          <p:cNvSpPr/>
          <p:nvPr/>
        </p:nvSpPr>
        <p:spPr>
          <a:xfrm>
            <a:off x="5384463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0" name="Google Shape;5460;p20"/>
          <p:cNvSpPr/>
          <p:nvPr/>
        </p:nvSpPr>
        <p:spPr>
          <a:xfrm>
            <a:off x="572524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1" name="Google Shape;5461;p20"/>
          <p:cNvSpPr/>
          <p:nvPr/>
        </p:nvSpPr>
        <p:spPr>
          <a:xfrm>
            <a:off x="6066912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2" name="Google Shape;5462;p20"/>
          <p:cNvSpPr/>
          <p:nvPr/>
        </p:nvSpPr>
        <p:spPr>
          <a:xfrm>
            <a:off x="6407698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3" name="Google Shape;5463;p20"/>
          <p:cNvSpPr/>
          <p:nvPr/>
        </p:nvSpPr>
        <p:spPr>
          <a:xfrm>
            <a:off x="67493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4" name="Google Shape;5464;p20"/>
          <p:cNvSpPr/>
          <p:nvPr/>
        </p:nvSpPr>
        <p:spPr>
          <a:xfrm>
            <a:off x="70901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5" name="Google Shape;5465;p20"/>
          <p:cNvSpPr/>
          <p:nvPr/>
        </p:nvSpPr>
        <p:spPr>
          <a:xfrm>
            <a:off x="743181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6" name="Google Shape;5466;p20"/>
          <p:cNvSpPr/>
          <p:nvPr/>
        </p:nvSpPr>
        <p:spPr>
          <a:xfrm>
            <a:off x="7772596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7" name="Google Shape;5467;p20"/>
          <p:cNvSpPr/>
          <p:nvPr/>
        </p:nvSpPr>
        <p:spPr>
          <a:xfrm>
            <a:off x="8114261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8" name="Google Shape;5468;p20"/>
          <p:cNvSpPr/>
          <p:nvPr/>
        </p:nvSpPr>
        <p:spPr>
          <a:xfrm>
            <a:off x="8455047" y="3662606"/>
            <a:ext cx="82515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69" name="Google Shape;5469;p20"/>
          <p:cNvSpPr/>
          <p:nvPr/>
        </p:nvSpPr>
        <p:spPr>
          <a:xfrm>
            <a:off x="8796710" y="3662606"/>
            <a:ext cx="81638" cy="82493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0" name="Google Shape;5470;p20"/>
          <p:cNvSpPr/>
          <p:nvPr/>
        </p:nvSpPr>
        <p:spPr>
          <a:xfrm>
            <a:off x="265652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1" name="Google Shape;5471;p20"/>
          <p:cNvSpPr/>
          <p:nvPr/>
        </p:nvSpPr>
        <p:spPr>
          <a:xfrm>
            <a:off x="607315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2" name="Google Shape;5472;p20"/>
          <p:cNvSpPr/>
          <p:nvPr/>
        </p:nvSpPr>
        <p:spPr>
          <a:xfrm>
            <a:off x="5384463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3" name="Google Shape;5473;p20"/>
          <p:cNvSpPr/>
          <p:nvPr/>
        </p:nvSpPr>
        <p:spPr>
          <a:xfrm>
            <a:off x="572524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4" name="Google Shape;5474;p20"/>
          <p:cNvSpPr/>
          <p:nvPr/>
        </p:nvSpPr>
        <p:spPr>
          <a:xfrm>
            <a:off x="6066912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5" name="Google Shape;5475;p20"/>
          <p:cNvSpPr/>
          <p:nvPr/>
        </p:nvSpPr>
        <p:spPr>
          <a:xfrm>
            <a:off x="6407698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6" name="Google Shape;5476;p20"/>
          <p:cNvSpPr/>
          <p:nvPr/>
        </p:nvSpPr>
        <p:spPr>
          <a:xfrm>
            <a:off x="67493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7" name="Google Shape;5477;p20"/>
          <p:cNvSpPr/>
          <p:nvPr/>
        </p:nvSpPr>
        <p:spPr>
          <a:xfrm>
            <a:off x="70901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8" name="Google Shape;5478;p20"/>
          <p:cNvSpPr/>
          <p:nvPr/>
        </p:nvSpPr>
        <p:spPr>
          <a:xfrm>
            <a:off x="743181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79" name="Google Shape;5479;p20"/>
          <p:cNvSpPr/>
          <p:nvPr/>
        </p:nvSpPr>
        <p:spPr>
          <a:xfrm>
            <a:off x="7772596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0" name="Google Shape;5480;p20"/>
          <p:cNvSpPr/>
          <p:nvPr/>
        </p:nvSpPr>
        <p:spPr>
          <a:xfrm>
            <a:off x="8114261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1" name="Google Shape;5481;p20"/>
          <p:cNvSpPr/>
          <p:nvPr/>
        </p:nvSpPr>
        <p:spPr>
          <a:xfrm>
            <a:off x="8455047" y="4042640"/>
            <a:ext cx="82515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482" name="Google Shape;5482;p20"/>
          <p:cNvSpPr/>
          <p:nvPr/>
        </p:nvSpPr>
        <p:spPr>
          <a:xfrm>
            <a:off x="8796710" y="4042640"/>
            <a:ext cx="81638" cy="81617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5483" name="Google Shape;5483;p20"/>
          <p:cNvGrpSpPr/>
          <p:nvPr/>
        </p:nvGrpSpPr>
        <p:grpSpPr>
          <a:xfrm>
            <a:off x="265652" y="4801832"/>
            <a:ext cx="8612696" cy="82492"/>
            <a:chOff x="354110" y="6402442"/>
            <a:chExt cx="11480604" cy="109990"/>
          </a:xfrm>
        </p:grpSpPr>
        <p:sp>
          <p:nvSpPr>
            <p:cNvPr id="5484" name="Google Shape;548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5" name="Google Shape;548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6" name="Google Shape;548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7" name="Google Shape;548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8" name="Google Shape;548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89" name="Google Shape;548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0" name="Google Shape;549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1" name="Google Shape;549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2" name="Google Shape;549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3" name="Google Shape;549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4" name="Google Shape;549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5" name="Google Shape;549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6" name="Google Shape;549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7" name="Google Shape;549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8" name="Google Shape;549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499" name="Google Shape;549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0" name="Google Shape;550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1" name="Google Shape;550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2" name="Google Shape;550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3" name="Google Shape;550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4" name="Google Shape;550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5" name="Google Shape;550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6" name="Google Shape;550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7" name="Google Shape;550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8" name="Google Shape;550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09" name="Google Shape;550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5510" name="Google Shape;551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11" name="Google Shape;551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12" name="Google Shape;551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5513" name="Google Shape;5513;p20"/>
          <p:cNvGrpSpPr/>
          <p:nvPr/>
        </p:nvGrpSpPr>
        <p:grpSpPr>
          <a:xfrm>
            <a:off x="265652" y="4428452"/>
            <a:ext cx="8612696" cy="82492"/>
            <a:chOff x="354110" y="6402442"/>
            <a:chExt cx="11480604" cy="109990"/>
          </a:xfrm>
        </p:grpSpPr>
        <p:sp>
          <p:nvSpPr>
            <p:cNvPr id="5514" name="Google Shape;5514;p20"/>
            <p:cNvSpPr/>
            <p:nvPr/>
          </p:nvSpPr>
          <p:spPr>
            <a:xfrm>
              <a:off x="35411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5" name="Google Shape;5515;p20"/>
            <p:cNvSpPr/>
            <p:nvPr/>
          </p:nvSpPr>
          <p:spPr>
            <a:xfrm>
              <a:off x="80954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6" name="Google Shape;5516;p20"/>
            <p:cNvSpPr/>
            <p:nvPr/>
          </p:nvSpPr>
          <p:spPr>
            <a:xfrm>
              <a:off x="126380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7" name="Google Shape;5517;p20"/>
            <p:cNvSpPr/>
            <p:nvPr/>
          </p:nvSpPr>
          <p:spPr>
            <a:xfrm>
              <a:off x="171923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8" name="Google Shape;5518;p20"/>
            <p:cNvSpPr/>
            <p:nvPr/>
          </p:nvSpPr>
          <p:spPr>
            <a:xfrm>
              <a:off x="217350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19" name="Google Shape;5519;p20"/>
            <p:cNvSpPr/>
            <p:nvPr/>
          </p:nvSpPr>
          <p:spPr>
            <a:xfrm>
              <a:off x="262893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0" name="Google Shape;5520;p20"/>
            <p:cNvSpPr/>
            <p:nvPr/>
          </p:nvSpPr>
          <p:spPr>
            <a:xfrm>
              <a:off x="3083197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1" name="Google Shape;5521;p20"/>
            <p:cNvSpPr/>
            <p:nvPr/>
          </p:nvSpPr>
          <p:spPr>
            <a:xfrm>
              <a:off x="3538630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2" name="Google Shape;5522;p20"/>
            <p:cNvSpPr/>
            <p:nvPr/>
          </p:nvSpPr>
          <p:spPr>
            <a:xfrm>
              <a:off x="399289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3" name="Google Shape;5523;p20"/>
            <p:cNvSpPr/>
            <p:nvPr/>
          </p:nvSpPr>
          <p:spPr>
            <a:xfrm>
              <a:off x="4448326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4" name="Google Shape;5524;p20"/>
            <p:cNvSpPr/>
            <p:nvPr/>
          </p:nvSpPr>
          <p:spPr>
            <a:xfrm>
              <a:off x="4902589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5" name="Google Shape;5525;p20"/>
            <p:cNvSpPr/>
            <p:nvPr/>
          </p:nvSpPr>
          <p:spPr>
            <a:xfrm>
              <a:off x="535802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6" name="Google Shape;5526;p20"/>
            <p:cNvSpPr/>
            <p:nvPr/>
          </p:nvSpPr>
          <p:spPr>
            <a:xfrm>
              <a:off x="5812285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7" name="Google Shape;5527;p20"/>
            <p:cNvSpPr/>
            <p:nvPr/>
          </p:nvSpPr>
          <p:spPr>
            <a:xfrm>
              <a:off x="626771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8" name="Google Shape;5528;p20"/>
            <p:cNvSpPr/>
            <p:nvPr/>
          </p:nvSpPr>
          <p:spPr>
            <a:xfrm>
              <a:off x="672198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29" name="Google Shape;5529;p20"/>
            <p:cNvSpPr/>
            <p:nvPr/>
          </p:nvSpPr>
          <p:spPr>
            <a:xfrm>
              <a:off x="7177414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0" name="Google Shape;5530;p20"/>
            <p:cNvSpPr/>
            <p:nvPr/>
          </p:nvSpPr>
          <p:spPr>
            <a:xfrm>
              <a:off x="7631676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1" name="Google Shape;5531;p20"/>
            <p:cNvSpPr/>
            <p:nvPr/>
          </p:nvSpPr>
          <p:spPr>
            <a:xfrm>
              <a:off x="8087109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2" name="Google Shape;5532;p20"/>
            <p:cNvSpPr/>
            <p:nvPr/>
          </p:nvSpPr>
          <p:spPr>
            <a:xfrm>
              <a:off x="8541372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3" name="Google Shape;5533;p20"/>
            <p:cNvSpPr/>
            <p:nvPr/>
          </p:nvSpPr>
          <p:spPr>
            <a:xfrm>
              <a:off x="8996805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4" name="Google Shape;5534;p20"/>
            <p:cNvSpPr/>
            <p:nvPr/>
          </p:nvSpPr>
          <p:spPr>
            <a:xfrm>
              <a:off x="9451068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5" name="Google Shape;5535;p20"/>
            <p:cNvSpPr/>
            <p:nvPr/>
          </p:nvSpPr>
          <p:spPr>
            <a:xfrm>
              <a:off x="9906501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6" name="Google Shape;5536;p20"/>
            <p:cNvSpPr/>
            <p:nvPr/>
          </p:nvSpPr>
          <p:spPr>
            <a:xfrm>
              <a:off x="10360763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7" name="Google Shape;5537;p20"/>
            <p:cNvSpPr/>
            <p:nvPr/>
          </p:nvSpPr>
          <p:spPr>
            <a:xfrm>
              <a:off x="10816197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8" name="Google Shape;5538;p20"/>
            <p:cNvSpPr/>
            <p:nvPr/>
          </p:nvSpPr>
          <p:spPr>
            <a:xfrm>
              <a:off x="11270460" y="6402442"/>
              <a:ext cx="10999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539" name="Google Shape;5539;p20"/>
            <p:cNvSpPr/>
            <p:nvPr/>
          </p:nvSpPr>
          <p:spPr>
            <a:xfrm>
              <a:off x="11725892" y="6402442"/>
              <a:ext cx="108822" cy="10999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1" name="Google Shape;5541;p21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67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2" name="Google Shape;554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3" name="Google Shape;554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4" name="Google Shape;554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78" name="Google Shape;178;p3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6" name="Google Shape;206;p3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207" name="Google Shape;207;p3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33" name="Google Shape;233;p3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34" name="Google Shape;234;p3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87" name="Google Shape;287;p3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14" name="Google Shape;314;p3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315" name="Google Shape;315;p3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41" name="Google Shape;341;p3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68" name="Google Shape;368;p3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369" name="Google Shape;369;p3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395" name="Google Shape;395;p3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396" name="Google Shape;396;p3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22" name="Google Shape;422;p3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423" name="Google Shape;423;p3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49" name="Google Shape;449;p3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450" name="Google Shape;450;p3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476" name="Google Shape;476;p3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477" name="Google Shape;477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03" name="Google Shape;503;p3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504" name="Google Shape;504;p3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530" name="Google Shape;53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at we do?">
  <p:cSld name="2_What we do?">
    <p:bg>
      <p:bgPr>
        <a:solidFill>
          <a:schemeClr val="accent1"/>
        </a:solidFill>
        <a:effectLst/>
      </p:bgPr>
    </p:bg>
    <p:spTree>
      <p:nvGrpSpPr>
        <p:cNvPr id="1" name="Shape 5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6" name="Google Shape;5546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7" name="Google Shape;5547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48" name="Google Shape;5548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549" name="Google Shape;5549;p22"/>
          <p:cNvSpPr/>
          <p:nvPr/>
        </p:nvSpPr>
        <p:spPr>
          <a:xfrm>
            <a:off x="265652" y="244928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0" name="Google Shape;5550;p22"/>
          <p:cNvSpPr/>
          <p:nvPr/>
        </p:nvSpPr>
        <p:spPr>
          <a:xfrm>
            <a:off x="607315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1" name="Google Shape;5551;p22"/>
          <p:cNvSpPr/>
          <p:nvPr/>
        </p:nvSpPr>
        <p:spPr>
          <a:xfrm>
            <a:off x="94810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2" name="Google Shape;5552;p22"/>
          <p:cNvSpPr/>
          <p:nvPr/>
        </p:nvSpPr>
        <p:spPr>
          <a:xfrm>
            <a:off x="1289765" y="244928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3" name="Google Shape;5553;p22"/>
          <p:cNvSpPr/>
          <p:nvPr/>
        </p:nvSpPr>
        <p:spPr>
          <a:xfrm>
            <a:off x="1630551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4" name="Google Shape;5554;p22"/>
          <p:cNvSpPr/>
          <p:nvPr/>
        </p:nvSpPr>
        <p:spPr>
          <a:xfrm>
            <a:off x="19722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5" name="Google Shape;5555;p22"/>
          <p:cNvSpPr/>
          <p:nvPr/>
        </p:nvSpPr>
        <p:spPr>
          <a:xfrm>
            <a:off x="23130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6" name="Google Shape;5556;p22"/>
          <p:cNvSpPr/>
          <p:nvPr/>
        </p:nvSpPr>
        <p:spPr>
          <a:xfrm>
            <a:off x="265466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7" name="Google Shape;5557;p22"/>
          <p:cNvSpPr/>
          <p:nvPr/>
        </p:nvSpPr>
        <p:spPr>
          <a:xfrm>
            <a:off x="299545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8" name="Google Shape;5558;p22"/>
          <p:cNvSpPr/>
          <p:nvPr/>
        </p:nvSpPr>
        <p:spPr>
          <a:xfrm>
            <a:off x="3337114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59" name="Google Shape;5559;p22"/>
          <p:cNvSpPr/>
          <p:nvPr/>
        </p:nvSpPr>
        <p:spPr>
          <a:xfrm>
            <a:off x="3677900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0" name="Google Shape;5560;p22"/>
          <p:cNvSpPr/>
          <p:nvPr/>
        </p:nvSpPr>
        <p:spPr>
          <a:xfrm>
            <a:off x="40195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1" name="Google Shape;5561;p22"/>
          <p:cNvSpPr/>
          <p:nvPr/>
        </p:nvSpPr>
        <p:spPr>
          <a:xfrm>
            <a:off x="4360349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2" name="Google Shape;5562;p22"/>
          <p:cNvSpPr/>
          <p:nvPr/>
        </p:nvSpPr>
        <p:spPr>
          <a:xfrm>
            <a:off x="47020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3" name="Google Shape;5563;p22"/>
          <p:cNvSpPr/>
          <p:nvPr/>
        </p:nvSpPr>
        <p:spPr>
          <a:xfrm>
            <a:off x="50427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4" name="Google Shape;5564;p22"/>
          <p:cNvSpPr/>
          <p:nvPr/>
        </p:nvSpPr>
        <p:spPr>
          <a:xfrm>
            <a:off x="5384463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5" name="Google Shape;5565;p22"/>
          <p:cNvSpPr/>
          <p:nvPr/>
        </p:nvSpPr>
        <p:spPr>
          <a:xfrm>
            <a:off x="572524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6" name="Google Shape;5566;p22"/>
          <p:cNvSpPr/>
          <p:nvPr/>
        </p:nvSpPr>
        <p:spPr>
          <a:xfrm>
            <a:off x="6066912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7" name="Google Shape;5567;p22"/>
          <p:cNvSpPr/>
          <p:nvPr/>
        </p:nvSpPr>
        <p:spPr>
          <a:xfrm>
            <a:off x="6407698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8" name="Google Shape;5568;p22"/>
          <p:cNvSpPr/>
          <p:nvPr/>
        </p:nvSpPr>
        <p:spPr>
          <a:xfrm>
            <a:off x="67493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69" name="Google Shape;5569;p22"/>
          <p:cNvSpPr/>
          <p:nvPr/>
        </p:nvSpPr>
        <p:spPr>
          <a:xfrm>
            <a:off x="70901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0" name="Google Shape;5570;p22"/>
          <p:cNvSpPr/>
          <p:nvPr/>
        </p:nvSpPr>
        <p:spPr>
          <a:xfrm>
            <a:off x="743181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1" name="Google Shape;5571;p22"/>
          <p:cNvSpPr/>
          <p:nvPr/>
        </p:nvSpPr>
        <p:spPr>
          <a:xfrm>
            <a:off x="7772596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2" name="Google Shape;5572;p22"/>
          <p:cNvSpPr/>
          <p:nvPr/>
        </p:nvSpPr>
        <p:spPr>
          <a:xfrm>
            <a:off x="8114261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3" name="Google Shape;5573;p22"/>
          <p:cNvSpPr/>
          <p:nvPr/>
        </p:nvSpPr>
        <p:spPr>
          <a:xfrm>
            <a:off x="8455047" y="244928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4" name="Google Shape;5574;p22"/>
          <p:cNvSpPr/>
          <p:nvPr/>
        </p:nvSpPr>
        <p:spPr>
          <a:xfrm>
            <a:off x="8796710" y="244928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5" name="Google Shape;5575;p22"/>
          <p:cNvSpPr/>
          <p:nvPr/>
        </p:nvSpPr>
        <p:spPr>
          <a:xfrm>
            <a:off x="265652" y="626222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6" name="Google Shape;5576;p22"/>
          <p:cNvSpPr/>
          <p:nvPr/>
        </p:nvSpPr>
        <p:spPr>
          <a:xfrm>
            <a:off x="60731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7" name="Google Shape;5577;p22"/>
          <p:cNvSpPr/>
          <p:nvPr/>
        </p:nvSpPr>
        <p:spPr>
          <a:xfrm>
            <a:off x="948101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8" name="Google Shape;5578;p22"/>
          <p:cNvSpPr/>
          <p:nvPr/>
        </p:nvSpPr>
        <p:spPr>
          <a:xfrm>
            <a:off x="1289765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79" name="Google Shape;5579;p22"/>
          <p:cNvSpPr/>
          <p:nvPr/>
        </p:nvSpPr>
        <p:spPr>
          <a:xfrm>
            <a:off x="1630551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0" name="Google Shape;5580;p22"/>
          <p:cNvSpPr/>
          <p:nvPr/>
        </p:nvSpPr>
        <p:spPr>
          <a:xfrm>
            <a:off x="19722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1" name="Google Shape;5581;p22"/>
          <p:cNvSpPr/>
          <p:nvPr/>
        </p:nvSpPr>
        <p:spPr>
          <a:xfrm>
            <a:off x="2313000" y="626222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2" name="Google Shape;5582;p22"/>
          <p:cNvSpPr/>
          <p:nvPr/>
        </p:nvSpPr>
        <p:spPr>
          <a:xfrm>
            <a:off x="265466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3" name="Google Shape;5583;p22"/>
          <p:cNvSpPr/>
          <p:nvPr/>
        </p:nvSpPr>
        <p:spPr>
          <a:xfrm>
            <a:off x="299545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4" name="Google Shape;5584;p22"/>
          <p:cNvSpPr/>
          <p:nvPr/>
        </p:nvSpPr>
        <p:spPr>
          <a:xfrm>
            <a:off x="3337114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5" name="Google Shape;5585;p22"/>
          <p:cNvSpPr/>
          <p:nvPr/>
        </p:nvSpPr>
        <p:spPr>
          <a:xfrm>
            <a:off x="3677900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6" name="Google Shape;5586;p22"/>
          <p:cNvSpPr/>
          <p:nvPr/>
        </p:nvSpPr>
        <p:spPr>
          <a:xfrm>
            <a:off x="40195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7" name="Google Shape;5587;p22"/>
          <p:cNvSpPr/>
          <p:nvPr/>
        </p:nvSpPr>
        <p:spPr>
          <a:xfrm>
            <a:off x="4360349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8" name="Google Shape;5588;p22"/>
          <p:cNvSpPr/>
          <p:nvPr/>
        </p:nvSpPr>
        <p:spPr>
          <a:xfrm>
            <a:off x="47020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89" name="Google Shape;5589;p22"/>
          <p:cNvSpPr/>
          <p:nvPr/>
        </p:nvSpPr>
        <p:spPr>
          <a:xfrm>
            <a:off x="50427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0" name="Google Shape;5590;p22"/>
          <p:cNvSpPr/>
          <p:nvPr/>
        </p:nvSpPr>
        <p:spPr>
          <a:xfrm>
            <a:off x="5384463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1" name="Google Shape;5591;p22"/>
          <p:cNvSpPr/>
          <p:nvPr/>
        </p:nvSpPr>
        <p:spPr>
          <a:xfrm>
            <a:off x="572524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2" name="Google Shape;5592;p22"/>
          <p:cNvSpPr/>
          <p:nvPr/>
        </p:nvSpPr>
        <p:spPr>
          <a:xfrm>
            <a:off x="6066912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3" name="Google Shape;5593;p22"/>
          <p:cNvSpPr/>
          <p:nvPr/>
        </p:nvSpPr>
        <p:spPr>
          <a:xfrm>
            <a:off x="6407698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4" name="Google Shape;5594;p22"/>
          <p:cNvSpPr/>
          <p:nvPr/>
        </p:nvSpPr>
        <p:spPr>
          <a:xfrm>
            <a:off x="67493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5" name="Google Shape;5595;p22"/>
          <p:cNvSpPr/>
          <p:nvPr/>
        </p:nvSpPr>
        <p:spPr>
          <a:xfrm>
            <a:off x="70901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6" name="Google Shape;5596;p22"/>
          <p:cNvSpPr/>
          <p:nvPr/>
        </p:nvSpPr>
        <p:spPr>
          <a:xfrm>
            <a:off x="743181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7" name="Google Shape;5597;p22"/>
          <p:cNvSpPr/>
          <p:nvPr/>
        </p:nvSpPr>
        <p:spPr>
          <a:xfrm>
            <a:off x="7772596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8" name="Google Shape;5598;p22"/>
          <p:cNvSpPr/>
          <p:nvPr/>
        </p:nvSpPr>
        <p:spPr>
          <a:xfrm>
            <a:off x="8114261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599" name="Google Shape;5599;p22"/>
          <p:cNvSpPr/>
          <p:nvPr/>
        </p:nvSpPr>
        <p:spPr>
          <a:xfrm>
            <a:off x="8455047" y="6262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0" name="Google Shape;5600;p22"/>
          <p:cNvSpPr/>
          <p:nvPr/>
        </p:nvSpPr>
        <p:spPr>
          <a:xfrm>
            <a:off x="8796710" y="6262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1" name="Google Shape;5601;p22"/>
          <p:cNvSpPr/>
          <p:nvPr/>
        </p:nvSpPr>
        <p:spPr>
          <a:xfrm>
            <a:off x="265652" y="1006640"/>
            <a:ext cx="82515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2" name="Google Shape;5602;p22"/>
          <p:cNvSpPr/>
          <p:nvPr/>
        </p:nvSpPr>
        <p:spPr>
          <a:xfrm>
            <a:off x="60731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3" name="Google Shape;5603;p22"/>
          <p:cNvSpPr/>
          <p:nvPr/>
        </p:nvSpPr>
        <p:spPr>
          <a:xfrm>
            <a:off x="94810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4" name="Google Shape;5604;p22"/>
          <p:cNvSpPr/>
          <p:nvPr/>
        </p:nvSpPr>
        <p:spPr>
          <a:xfrm>
            <a:off x="1289765" y="10066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5" name="Google Shape;5605;p22"/>
          <p:cNvSpPr/>
          <p:nvPr/>
        </p:nvSpPr>
        <p:spPr>
          <a:xfrm>
            <a:off x="1630551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6" name="Google Shape;5606;p22"/>
          <p:cNvSpPr/>
          <p:nvPr/>
        </p:nvSpPr>
        <p:spPr>
          <a:xfrm>
            <a:off x="19722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7" name="Google Shape;5607;p22"/>
          <p:cNvSpPr/>
          <p:nvPr/>
        </p:nvSpPr>
        <p:spPr>
          <a:xfrm>
            <a:off x="23130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8" name="Google Shape;5608;p22"/>
          <p:cNvSpPr/>
          <p:nvPr/>
        </p:nvSpPr>
        <p:spPr>
          <a:xfrm>
            <a:off x="265466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09" name="Google Shape;5609;p22"/>
          <p:cNvSpPr/>
          <p:nvPr/>
        </p:nvSpPr>
        <p:spPr>
          <a:xfrm>
            <a:off x="299545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0" name="Google Shape;5610;p22"/>
          <p:cNvSpPr/>
          <p:nvPr/>
        </p:nvSpPr>
        <p:spPr>
          <a:xfrm>
            <a:off x="3337114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1" name="Google Shape;5611;p22"/>
          <p:cNvSpPr/>
          <p:nvPr/>
        </p:nvSpPr>
        <p:spPr>
          <a:xfrm>
            <a:off x="3677900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2" name="Google Shape;5612;p22"/>
          <p:cNvSpPr/>
          <p:nvPr/>
        </p:nvSpPr>
        <p:spPr>
          <a:xfrm>
            <a:off x="40195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3" name="Google Shape;5613;p22"/>
          <p:cNvSpPr/>
          <p:nvPr/>
        </p:nvSpPr>
        <p:spPr>
          <a:xfrm>
            <a:off x="4360349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4" name="Google Shape;5614;p22"/>
          <p:cNvSpPr/>
          <p:nvPr/>
        </p:nvSpPr>
        <p:spPr>
          <a:xfrm>
            <a:off x="47020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5" name="Google Shape;5615;p22"/>
          <p:cNvSpPr/>
          <p:nvPr/>
        </p:nvSpPr>
        <p:spPr>
          <a:xfrm>
            <a:off x="50427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6" name="Google Shape;5616;p22"/>
          <p:cNvSpPr/>
          <p:nvPr/>
        </p:nvSpPr>
        <p:spPr>
          <a:xfrm>
            <a:off x="5384463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7" name="Google Shape;5617;p22"/>
          <p:cNvSpPr/>
          <p:nvPr/>
        </p:nvSpPr>
        <p:spPr>
          <a:xfrm>
            <a:off x="572524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8" name="Google Shape;5618;p22"/>
          <p:cNvSpPr/>
          <p:nvPr/>
        </p:nvSpPr>
        <p:spPr>
          <a:xfrm>
            <a:off x="6066912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19" name="Google Shape;5619;p22"/>
          <p:cNvSpPr/>
          <p:nvPr/>
        </p:nvSpPr>
        <p:spPr>
          <a:xfrm>
            <a:off x="6407698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0" name="Google Shape;5620;p22"/>
          <p:cNvSpPr/>
          <p:nvPr/>
        </p:nvSpPr>
        <p:spPr>
          <a:xfrm>
            <a:off x="67493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1" name="Google Shape;5621;p22"/>
          <p:cNvSpPr/>
          <p:nvPr/>
        </p:nvSpPr>
        <p:spPr>
          <a:xfrm>
            <a:off x="70901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2" name="Google Shape;5622;p22"/>
          <p:cNvSpPr/>
          <p:nvPr/>
        </p:nvSpPr>
        <p:spPr>
          <a:xfrm>
            <a:off x="743181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3" name="Google Shape;5623;p22"/>
          <p:cNvSpPr/>
          <p:nvPr/>
        </p:nvSpPr>
        <p:spPr>
          <a:xfrm>
            <a:off x="7772596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4" name="Google Shape;5624;p22"/>
          <p:cNvSpPr/>
          <p:nvPr/>
        </p:nvSpPr>
        <p:spPr>
          <a:xfrm>
            <a:off x="8114261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5" name="Google Shape;5625;p22"/>
          <p:cNvSpPr/>
          <p:nvPr/>
        </p:nvSpPr>
        <p:spPr>
          <a:xfrm>
            <a:off x="8455047" y="10066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6" name="Google Shape;5626;p22"/>
          <p:cNvSpPr/>
          <p:nvPr/>
        </p:nvSpPr>
        <p:spPr>
          <a:xfrm>
            <a:off x="8796710" y="10066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7" name="Google Shape;5627;p22"/>
          <p:cNvSpPr/>
          <p:nvPr/>
        </p:nvSpPr>
        <p:spPr>
          <a:xfrm>
            <a:off x="265652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8" name="Google Shape;5628;p22"/>
          <p:cNvSpPr/>
          <p:nvPr/>
        </p:nvSpPr>
        <p:spPr>
          <a:xfrm>
            <a:off x="607315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29" name="Google Shape;5629;p22"/>
          <p:cNvSpPr/>
          <p:nvPr/>
        </p:nvSpPr>
        <p:spPr>
          <a:xfrm>
            <a:off x="948101" y="1387934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0" name="Google Shape;5630;p22"/>
          <p:cNvSpPr/>
          <p:nvPr/>
        </p:nvSpPr>
        <p:spPr>
          <a:xfrm>
            <a:off x="1289765" y="1387934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1" name="Google Shape;5631;p22"/>
          <p:cNvSpPr/>
          <p:nvPr/>
        </p:nvSpPr>
        <p:spPr>
          <a:xfrm>
            <a:off x="1630551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2" name="Google Shape;5632;p22"/>
          <p:cNvSpPr/>
          <p:nvPr/>
        </p:nvSpPr>
        <p:spPr>
          <a:xfrm>
            <a:off x="1972214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3" name="Google Shape;5633;p22"/>
          <p:cNvSpPr/>
          <p:nvPr/>
        </p:nvSpPr>
        <p:spPr>
          <a:xfrm>
            <a:off x="2313000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4" name="Google Shape;5634;p22"/>
          <p:cNvSpPr/>
          <p:nvPr/>
        </p:nvSpPr>
        <p:spPr>
          <a:xfrm>
            <a:off x="67493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5" name="Google Shape;5635;p22"/>
          <p:cNvSpPr/>
          <p:nvPr/>
        </p:nvSpPr>
        <p:spPr>
          <a:xfrm>
            <a:off x="70901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6" name="Google Shape;5636;p22"/>
          <p:cNvSpPr/>
          <p:nvPr/>
        </p:nvSpPr>
        <p:spPr>
          <a:xfrm>
            <a:off x="743181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7" name="Google Shape;5637;p22"/>
          <p:cNvSpPr/>
          <p:nvPr/>
        </p:nvSpPr>
        <p:spPr>
          <a:xfrm>
            <a:off x="7772596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8" name="Google Shape;5638;p22"/>
          <p:cNvSpPr/>
          <p:nvPr/>
        </p:nvSpPr>
        <p:spPr>
          <a:xfrm>
            <a:off x="8114261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39" name="Google Shape;5639;p22"/>
          <p:cNvSpPr/>
          <p:nvPr/>
        </p:nvSpPr>
        <p:spPr>
          <a:xfrm>
            <a:off x="8455047" y="1387934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0" name="Google Shape;5640;p22"/>
          <p:cNvSpPr/>
          <p:nvPr/>
        </p:nvSpPr>
        <p:spPr>
          <a:xfrm>
            <a:off x="8796710" y="1387934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1" name="Google Shape;5641;p22"/>
          <p:cNvSpPr/>
          <p:nvPr/>
        </p:nvSpPr>
        <p:spPr>
          <a:xfrm>
            <a:off x="265652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2" name="Google Shape;5642;p22"/>
          <p:cNvSpPr/>
          <p:nvPr/>
        </p:nvSpPr>
        <p:spPr>
          <a:xfrm>
            <a:off x="60731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3" name="Google Shape;5643;p22"/>
          <p:cNvSpPr/>
          <p:nvPr/>
        </p:nvSpPr>
        <p:spPr>
          <a:xfrm>
            <a:off x="948101" y="1769228"/>
            <a:ext cx="82515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4" name="Google Shape;5644;p22"/>
          <p:cNvSpPr/>
          <p:nvPr/>
        </p:nvSpPr>
        <p:spPr>
          <a:xfrm>
            <a:off x="1289765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5" name="Google Shape;5645;p22"/>
          <p:cNvSpPr/>
          <p:nvPr/>
        </p:nvSpPr>
        <p:spPr>
          <a:xfrm>
            <a:off x="1630551" y="1769228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6" name="Google Shape;5646;p22"/>
          <p:cNvSpPr/>
          <p:nvPr/>
        </p:nvSpPr>
        <p:spPr>
          <a:xfrm>
            <a:off x="1972214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7" name="Google Shape;5647;p22"/>
          <p:cNvSpPr/>
          <p:nvPr/>
        </p:nvSpPr>
        <p:spPr>
          <a:xfrm>
            <a:off x="2313000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8" name="Google Shape;5648;p22"/>
          <p:cNvSpPr/>
          <p:nvPr/>
        </p:nvSpPr>
        <p:spPr>
          <a:xfrm>
            <a:off x="67493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49" name="Google Shape;5649;p22"/>
          <p:cNvSpPr/>
          <p:nvPr/>
        </p:nvSpPr>
        <p:spPr>
          <a:xfrm>
            <a:off x="70901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0" name="Google Shape;5650;p22"/>
          <p:cNvSpPr/>
          <p:nvPr/>
        </p:nvSpPr>
        <p:spPr>
          <a:xfrm>
            <a:off x="743181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1" name="Google Shape;5651;p22"/>
          <p:cNvSpPr/>
          <p:nvPr/>
        </p:nvSpPr>
        <p:spPr>
          <a:xfrm>
            <a:off x="7772596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2" name="Google Shape;5652;p22"/>
          <p:cNvSpPr/>
          <p:nvPr/>
        </p:nvSpPr>
        <p:spPr>
          <a:xfrm>
            <a:off x="8114261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3" name="Google Shape;5653;p22"/>
          <p:cNvSpPr/>
          <p:nvPr/>
        </p:nvSpPr>
        <p:spPr>
          <a:xfrm>
            <a:off x="8455047" y="17692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4" name="Google Shape;5654;p22"/>
          <p:cNvSpPr/>
          <p:nvPr/>
        </p:nvSpPr>
        <p:spPr>
          <a:xfrm>
            <a:off x="8796710" y="17692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5" name="Google Shape;5655;p22"/>
          <p:cNvSpPr/>
          <p:nvPr/>
        </p:nvSpPr>
        <p:spPr>
          <a:xfrm>
            <a:off x="265652" y="2149646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6" name="Google Shape;5656;p22"/>
          <p:cNvSpPr/>
          <p:nvPr/>
        </p:nvSpPr>
        <p:spPr>
          <a:xfrm>
            <a:off x="607315" y="2149646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7" name="Google Shape;5657;p22"/>
          <p:cNvSpPr/>
          <p:nvPr/>
        </p:nvSpPr>
        <p:spPr>
          <a:xfrm>
            <a:off x="94810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8" name="Google Shape;5658;p22"/>
          <p:cNvSpPr/>
          <p:nvPr/>
        </p:nvSpPr>
        <p:spPr>
          <a:xfrm>
            <a:off x="1289765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59" name="Google Shape;5659;p22"/>
          <p:cNvSpPr/>
          <p:nvPr/>
        </p:nvSpPr>
        <p:spPr>
          <a:xfrm>
            <a:off x="1630551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0" name="Google Shape;5660;p22"/>
          <p:cNvSpPr/>
          <p:nvPr/>
        </p:nvSpPr>
        <p:spPr>
          <a:xfrm>
            <a:off x="1972214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1" name="Google Shape;5661;p22"/>
          <p:cNvSpPr/>
          <p:nvPr/>
        </p:nvSpPr>
        <p:spPr>
          <a:xfrm>
            <a:off x="2313000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2" name="Google Shape;5662;p22"/>
          <p:cNvSpPr/>
          <p:nvPr/>
        </p:nvSpPr>
        <p:spPr>
          <a:xfrm>
            <a:off x="67493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3" name="Google Shape;5663;p22"/>
          <p:cNvSpPr/>
          <p:nvPr/>
        </p:nvSpPr>
        <p:spPr>
          <a:xfrm>
            <a:off x="70901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4" name="Google Shape;5664;p22"/>
          <p:cNvSpPr/>
          <p:nvPr/>
        </p:nvSpPr>
        <p:spPr>
          <a:xfrm>
            <a:off x="743181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5" name="Google Shape;5665;p22"/>
          <p:cNvSpPr/>
          <p:nvPr/>
        </p:nvSpPr>
        <p:spPr>
          <a:xfrm>
            <a:off x="7772596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6" name="Google Shape;5666;p22"/>
          <p:cNvSpPr/>
          <p:nvPr/>
        </p:nvSpPr>
        <p:spPr>
          <a:xfrm>
            <a:off x="8114261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7" name="Google Shape;5667;p22"/>
          <p:cNvSpPr/>
          <p:nvPr/>
        </p:nvSpPr>
        <p:spPr>
          <a:xfrm>
            <a:off x="8455047" y="2149646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8" name="Google Shape;5668;p22"/>
          <p:cNvSpPr/>
          <p:nvPr/>
        </p:nvSpPr>
        <p:spPr>
          <a:xfrm>
            <a:off x="8796710" y="2149646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69" name="Google Shape;5669;p22"/>
          <p:cNvSpPr/>
          <p:nvPr/>
        </p:nvSpPr>
        <p:spPr>
          <a:xfrm>
            <a:off x="265652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0" name="Google Shape;5670;p22"/>
          <p:cNvSpPr/>
          <p:nvPr/>
        </p:nvSpPr>
        <p:spPr>
          <a:xfrm>
            <a:off x="60731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1" name="Google Shape;5671;p22"/>
          <p:cNvSpPr/>
          <p:nvPr/>
        </p:nvSpPr>
        <p:spPr>
          <a:xfrm>
            <a:off x="94810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2" name="Google Shape;5672;p22"/>
          <p:cNvSpPr/>
          <p:nvPr/>
        </p:nvSpPr>
        <p:spPr>
          <a:xfrm>
            <a:off x="1289765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3" name="Google Shape;5673;p22"/>
          <p:cNvSpPr/>
          <p:nvPr/>
        </p:nvSpPr>
        <p:spPr>
          <a:xfrm>
            <a:off x="1630551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4" name="Google Shape;5674;p22"/>
          <p:cNvSpPr/>
          <p:nvPr/>
        </p:nvSpPr>
        <p:spPr>
          <a:xfrm>
            <a:off x="1972214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5" name="Google Shape;5675;p22"/>
          <p:cNvSpPr/>
          <p:nvPr/>
        </p:nvSpPr>
        <p:spPr>
          <a:xfrm>
            <a:off x="2313000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6" name="Google Shape;5676;p22"/>
          <p:cNvSpPr/>
          <p:nvPr/>
        </p:nvSpPr>
        <p:spPr>
          <a:xfrm>
            <a:off x="67493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7" name="Google Shape;5677;p22"/>
          <p:cNvSpPr/>
          <p:nvPr/>
        </p:nvSpPr>
        <p:spPr>
          <a:xfrm>
            <a:off x="70901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8" name="Google Shape;5678;p22"/>
          <p:cNvSpPr/>
          <p:nvPr/>
        </p:nvSpPr>
        <p:spPr>
          <a:xfrm>
            <a:off x="743181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79" name="Google Shape;5679;p22"/>
          <p:cNvSpPr/>
          <p:nvPr/>
        </p:nvSpPr>
        <p:spPr>
          <a:xfrm>
            <a:off x="7772596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0" name="Google Shape;5680;p22"/>
          <p:cNvSpPr/>
          <p:nvPr/>
        </p:nvSpPr>
        <p:spPr>
          <a:xfrm>
            <a:off x="8114261" y="25309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1" name="Google Shape;5681;p22"/>
          <p:cNvSpPr/>
          <p:nvPr/>
        </p:nvSpPr>
        <p:spPr>
          <a:xfrm>
            <a:off x="8455047" y="25309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2" name="Google Shape;5682;p22"/>
          <p:cNvSpPr/>
          <p:nvPr/>
        </p:nvSpPr>
        <p:spPr>
          <a:xfrm>
            <a:off x="8796710" y="2530940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3" name="Google Shape;5683;p22"/>
          <p:cNvSpPr/>
          <p:nvPr/>
        </p:nvSpPr>
        <p:spPr>
          <a:xfrm>
            <a:off x="265652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4" name="Google Shape;5684;p22"/>
          <p:cNvSpPr/>
          <p:nvPr/>
        </p:nvSpPr>
        <p:spPr>
          <a:xfrm>
            <a:off x="607315" y="2912234"/>
            <a:ext cx="81638" cy="8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5" name="Google Shape;5685;p22"/>
          <p:cNvSpPr/>
          <p:nvPr/>
        </p:nvSpPr>
        <p:spPr>
          <a:xfrm>
            <a:off x="94810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6" name="Google Shape;5686;p22"/>
          <p:cNvSpPr/>
          <p:nvPr/>
        </p:nvSpPr>
        <p:spPr>
          <a:xfrm>
            <a:off x="1289765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7" name="Google Shape;5687;p22"/>
          <p:cNvSpPr/>
          <p:nvPr/>
        </p:nvSpPr>
        <p:spPr>
          <a:xfrm>
            <a:off x="1630551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8" name="Google Shape;5688;p22"/>
          <p:cNvSpPr/>
          <p:nvPr/>
        </p:nvSpPr>
        <p:spPr>
          <a:xfrm>
            <a:off x="1972214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89" name="Google Shape;5689;p22"/>
          <p:cNvSpPr/>
          <p:nvPr/>
        </p:nvSpPr>
        <p:spPr>
          <a:xfrm>
            <a:off x="2313000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0" name="Google Shape;5690;p22"/>
          <p:cNvSpPr/>
          <p:nvPr/>
        </p:nvSpPr>
        <p:spPr>
          <a:xfrm>
            <a:off x="67493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1" name="Google Shape;5691;p22"/>
          <p:cNvSpPr/>
          <p:nvPr/>
        </p:nvSpPr>
        <p:spPr>
          <a:xfrm>
            <a:off x="709014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2" name="Google Shape;5692;p22"/>
          <p:cNvSpPr/>
          <p:nvPr/>
        </p:nvSpPr>
        <p:spPr>
          <a:xfrm>
            <a:off x="7431812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3" name="Google Shape;5693;p22"/>
          <p:cNvSpPr/>
          <p:nvPr/>
        </p:nvSpPr>
        <p:spPr>
          <a:xfrm>
            <a:off x="7772597" y="29122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4" name="Google Shape;5694;p22"/>
          <p:cNvSpPr/>
          <p:nvPr/>
        </p:nvSpPr>
        <p:spPr>
          <a:xfrm>
            <a:off x="811426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5" name="Google Shape;5695;p22"/>
          <p:cNvSpPr/>
          <p:nvPr/>
        </p:nvSpPr>
        <p:spPr>
          <a:xfrm>
            <a:off x="8455047" y="2912234"/>
            <a:ext cx="82515" cy="82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6" name="Google Shape;5696;p22"/>
          <p:cNvSpPr/>
          <p:nvPr/>
        </p:nvSpPr>
        <p:spPr>
          <a:xfrm>
            <a:off x="8796711" y="29122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7" name="Google Shape;5697;p22"/>
          <p:cNvSpPr/>
          <p:nvPr/>
        </p:nvSpPr>
        <p:spPr>
          <a:xfrm>
            <a:off x="265652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8" name="Google Shape;5698;p22"/>
          <p:cNvSpPr/>
          <p:nvPr/>
        </p:nvSpPr>
        <p:spPr>
          <a:xfrm>
            <a:off x="6073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699" name="Google Shape;5699;p22"/>
          <p:cNvSpPr/>
          <p:nvPr/>
        </p:nvSpPr>
        <p:spPr>
          <a:xfrm>
            <a:off x="9481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0" name="Google Shape;5700;p22"/>
          <p:cNvSpPr/>
          <p:nvPr/>
        </p:nvSpPr>
        <p:spPr>
          <a:xfrm>
            <a:off x="128976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1" name="Google Shape;5701;p22"/>
          <p:cNvSpPr/>
          <p:nvPr/>
        </p:nvSpPr>
        <p:spPr>
          <a:xfrm>
            <a:off x="163055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2" name="Google Shape;5702;p22"/>
          <p:cNvSpPr/>
          <p:nvPr/>
        </p:nvSpPr>
        <p:spPr>
          <a:xfrm>
            <a:off x="1972215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3" name="Google Shape;5703;p22"/>
          <p:cNvSpPr/>
          <p:nvPr/>
        </p:nvSpPr>
        <p:spPr>
          <a:xfrm>
            <a:off x="2313001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4" name="Google Shape;5704;p22"/>
          <p:cNvSpPr/>
          <p:nvPr/>
        </p:nvSpPr>
        <p:spPr>
          <a:xfrm>
            <a:off x="67493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5" name="Google Shape;5705;p22"/>
          <p:cNvSpPr/>
          <p:nvPr/>
        </p:nvSpPr>
        <p:spPr>
          <a:xfrm>
            <a:off x="70901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6" name="Google Shape;5706;p22"/>
          <p:cNvSpPr/>
          <p:nvPr/>
        </p:nvSpPr>
        <p:spPr>
          <a:xfrm>
            <a:off x="7431812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7" name="Google Shape;5707;p22"/>
          <p:cNvSpPr/>
          <p:nvPr/>
        </p:nvSpPr>
        <p:spPr>
          <a:xfrm>
            <a:off x="777259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8" name="Google Shape;5708;p22"/>
          <p:cNvSpPr/>
          <p:nvPr/>
        </p:nvSpPr>
        <p:spPr>
          <a:xfrm>
            <a:off x="811426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09" name="Google Shape;5709;p22"/>
          <p:cNvSpPr/>
          <p:nvPr/>
        </p:nvSpPr>
        <p:spPr>
          <a:xfrm>
            <a:off x="8455047" y="329352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0" name="Google Shape;5710;p22"/>
          <p:cNvSpPr/>
          <p:nvPr/>
        </p:nvSpPr>
        <p:spPr>
          <a:xfrm>
            <a:off x="8796711" y="329352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1" name="Google Shape;5711;p22"/>
          <p:cNvSpPr/>
          <p:nvPr/>
        </p:nvSpPr>
        <p:spPr>
          <a:xfrm>
            <a:off x="265652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2" name="Google Shape;5712;p22"/>
          <p:cNvSpPr/>
          <p:nvPr/>
        </p:nvSpPr>
        <p:spPr>
          <a:xfrm>
            <a:off x="6073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3" name="Google Shape;5713;p22"/>
          <p:cNvSpPr/>
          <p:nvPr/>
        </p:nvSpPr>
        <p:spPr>
          <a:xfrm>
            <a:off x="9481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4" name="Google Shape;5714;p22"/>
          <p:cNvSpPr/>
          <p:nvPr/>
        </p:nvSpPr>
        <p:spPr>
          <a:xfrm>
            <a:off x="128976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5" name="Google Shape;5715;p22"/>
          <p:cNvSpPr/>
          <p:nvPr/>
        </p:nvSpPr>
        <p:spPr>
          <a:xfrm>
            <a:off x="163055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6" name="Google Shape;5716;p22"/>
          <p:cNvSpPr/>
          <p:nvPr/>
        </p:nvSpPr>
        <p:spPr>
          <a:xfrm>
            <a:off x="1972215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7" name="Google Shape;5717;p22"/>
          <p:cNvSpPr/>
          <p:nvPr/>
        </p:nvSpPr>
        <p:spPr>
          <a:xfrm>
            <a:off x="2313001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8" name="Google Shape;5718;p22"/>
          <p:cNvSpPr/>
          <p:nvPr/>
        </p:nvSpPr>
        <p:spPr>
          <a:xfrm>
            <a:off x="6749361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19" name="Google Shape;5719;p22"/>
          <p:cNvSpPr/>
          <p:nvPr/>
        </p:nvSpPr>
        <p:spPr>
          <a:xfrm>
            <a:off x="709014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0" name="Google Shape;5720;p22"/>
          <p:cNvSpPr/>
          <p:nvPr/>
        </p:nvSpPr>
        <p:spPr>
          <a:xfrm>
            <a:off x="7431812" y="3673946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1" name="Google Shape;5721;p22"/>
          <p:cNvSpPr/>
          <p:nvPr/>
        </p:nvSpPr>
        <p:spPr>
          <a:xfrm>
            <a:off x="7772597" y="3673946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2" name="Google Shape;5722;p22"/>
          <p:cNvSpPr/>
          <p:nvPr/>
        </p:nvSpPr>
        <p:spPr>
          <a:xfrm>
            <a:off x="8114261" y="3673946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3" name="Google Shape;5723;p22"/>
          <p:cNvSpPr/>
          <p:nvPr/>
        </p:nvSpPr>
        <p:spPr>
          <a:xfrm>
            <a:off x="8455047" y="3673946"/>
            <a:ext cx="82515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4" name="Google Shape;5724;p22"/>
          <p:cNvSpPr/>
          <p:nvPr/>
        </p:nvSpPr>
        <p:spPr>
          <a:xfrm>
            <a:off x="8796711" y="3673946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5" name="Google Shape;5725;p22"/>
          <p:cNvSpPr/>
          <p:nvPr/>
        </p:nvSpPr>
        <p:spPr>
          <a:xfrm>
            <a:off x="265652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6" name="Google Shape;5726;p22"/>
          <p:cNvSpPr/>
          <p:nvPr/>
        </p:nvSpPr>
        <p:spPr>
          <a:xfrm>
            <a:off x="6073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7" name="Google Shape;5727;p22"/>
          <p:cNvSpPr/>
          <p:nvPr/>
        </p:nvSpPr>
        <p:spPr>
          <a:xfrm>
            <a:off x="9481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8" name="Google Shape;5728;p22"/>
          <p:cNvSpPr/>
          <p:nvPr/>
        </p:nvSpPr>
        <p:spPr>
          <a:xfrm>
            <a:off x="128976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29" name="Google Shape;5729;p22"/>
          <p:cNvSpPr/>
          <p:nvPr/>
        </p:nvSpPr>
        <p:spPr>
          <a:xfrm>
            <a:off x="163055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0" name="Google Shape;5730;p22"/>
          <p:cNvSpPr/>
          <p:nvPr/>
        </p:nvSpPr>
        <p:spPr>
          <a:xfrm>
            <a:off x="1972215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1" name="Google Shape;5731;p22"/>
          <p:cNvSpPr/>
          <p:nvPr/>
        </p:nvSpPr>
        <p:spPr>
          <a:xfrm>
            <a:off x="2313001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2" name="Google Shape;5732;p22"/>
          <p:cNvSpPr/>
          <p:nvPr/>
        </p:nvSpPr>
        <p:spPr>
          <a:xfrm>
            <a:off x="265466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3" name="Google Shape;5733;p22"/>
          <p:cNvSpPr/>
          <p:nvPr/>
        </p:nvSpPr>
        <p:spPr>
          <a:xfrm>
            <a:off x="299545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4" name="Google Shape;5734;p22"/>
          <p:cNvSpPr/>
          <p:nvPr/>
        </p:nvSpPr>
        <p:spPr>
          <a:xfrm>
            <a:off x="3337114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5" name="Google Shape;5735;p22"/>
          <p:cNvSpPr/>
          <p:nvPr/>
        </p:nvSpPr>
        <p:spPr>
          <a:xfrm>
            <a:off x="3677900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6" name="Google Shape;5736;p22"/>
          <p:cNvSpPr/>
          <p:nvPr/>
        </p:nvSpPr>
        <p:spPr>
          <a:xfrm>
            <a:off x="40195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7" name="Google Shape;5737;p22"/>
          <p:cNvSpPr/>
          <p:nvPr/>
        </p:nvSpPr>
        <p:spPr>
          <a:xfrm>
            <a:off x="436034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8" name="Google Shape;5738;p22"/>
          <p:cNvSpPr/>
          <p:nvPr/>
        </p:nvSpPr>
        <p:spPr>
          <a:xfrm>
            <a:off x="470201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39" name="Google Shape;5739;p22"/>
          <p:cNvSpPr/>
          <p:nvPr/>
        </p:nvSpPr>
        <p:spPr>
          <a:xfrm>
            <a:off x="5042799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0" name="Google Shape;5740;p22"/>
          <p:cNvSpPr/>
          <p:nvPr/>
        </p:nvSpPr>
        <p:spPr>
          <a:xfrm>
            <a:off x="5384463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1" name="Google Shape;5741;p22"/>
          <p:cNvSpPr/>
          <p:nvPr/>
        </p:nvSpPr>
        <p:spPr>
          <a:xfrm>
            <a:off x="572524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2" name="Google Shape;5742;p22"/>
          <p:cNvSpPr/>
          <p:nvPr/>
        </p:nvSpPr>
        <p:spPr>
          <a:xfrm>
            <a:off x="6066912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3" name="Google Shape;5743;p22"/>
          <p:cNvSpPr/>
          <p:nvPr/>
        </p:nvSpPr>
        <p:spPr>
          <a:xfrm>
            <a:off x="6407698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4" name="Google Shape;5744;p22"/>
          <p:cNvSpPr/>
          <p:nvPr/>
        </p:nvSpPr>
        <p:spPr>
          <a:xfrm>
            <a:off x="674936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5" name="Google Shape;5745;p22"/>
          <p:cNvSpPr/>
          <p:nvPr/>
        </p:nvSpPr>
        <p:spPr>
          <a:xfrm>
            <a:off x="70901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6" name="Google Shape;5746;p22"/>
          <p:cNvSpPr/>
          <p:nvPr/>
        </p:nvSpPr>
        <p:spPr>
          <a:xfrm>
            <a:off x="7431812" y="4055240"/>
            <a:ext cx="81638" cy="82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7" name="Google Shape;5747;p22"/>
          <p:cNvSpPr/>
          <p:nvPr/>
        </p:nvSpPr>
        <p:spPr>
          <a:xfrm>
            <a:off x="777259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8" name="Google Shape;5748;p22"/>
          <p:cNvSpPr/>
          <p:nvPr/>
        </p:nvSpPr>
        <p:spPr>
          <a:xfrm>
            <a:off x="8114261" y="4055240"/>
            <a:ext cx="81638" cy="824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49" name="Google Shape;5749;p22"/>
          <p:cNvSpPr/>
          <p:nvPr/>
        </p:nvSpPr>
        <p:spPr>
          <a:xfrm>
            <a:off x="8455047" y="40552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0" name="Google Shape;5750;p22"/>
          <p:cNvSpPr/>
          <p:nvPr/>
        </p:nvSpPr>
        <p:spPr>
          <a:xfrm>
            <a:off x="8796711" y="40552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1" name="Google Shape;5751;p22"/>
          <p:cNvSpPr/>
          <p:nvPr/>
        </p:nvSpPr>
        <p:spPr>
          <a:xfrm>
            <a:off x="265652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2" name="Google Shape;5752;p22"/>
          <p:cNvSpPr/>
          <p:nvPr/>
        </p:nvSpPr>
        <p:spPr>
          <a:xfrm>
            <a:off x="6073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3" name="Google Shape;5753;p22"/>
          <p:cNvSpPr/>
          <p:nvPr/>
        </p:nvSpPr>
        <p:spPr>
          <a:xfrm>
            <a:off x="9481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4" name="Google Shape;5754;p22"/>
          <p:cNvSpPr/>
          <p:nvPr/>
        </p:nvSpPr>
        <p:spPr>
          <a:xfrm>
            <a:off x="128976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5" name="Google Shape;5755;p22"/>
          <p:cNvSpPr/>
          <p:nvPr/>
        </p:nvSpPr>
        <p:spPr>
          <a:xfrm>
            <a:off x="163055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6" name="Google Shape;5756;p22"/>
          <p:cNvSpPr/>
          <p:nvPr/>
        </p:nvSpPr>
        <p:spPr>
          <a:xfrm>
            <a:off x="1972215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7" name="Google Shape;5757;p22"/>
          <p:cNvSpPr/>
          <p:nvPr/>
        </p:nvSpPr>
        <p:spPr>
          <a:xfrm>
            <a:off x="2313001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8" name="Google Shape;5758;p22"/>
          <p:cNvSpPr/>
          <p:nvPr/>
        </p:nvSpPr>
        <p:spPr>
          <a:xfrm>
            <a:off x="265466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59" name="Google Shape;5759;p22"/>
          <p:cNvSpPr/>
          <p:nvPr/>
        </p:nvSpPr>
        <p:spPr>
          <a:xfrm>
            <a:off x="299545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0" name="Google Shape;5760;p22"/>
          <p:cNvSpPr/>
          <p:nvPr/>
        </p:nvSpPr>
        <p:spPr>
          <a:xfrm>
            <a:off x="3337114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1" name="Google Shape;5761;p22"/>
          <p:cNvSpPr/>
          <p:nvPr/>
        </p:nvSpPr>
        <p:spPr>
          <a:xfrm>
            <a:off x="3677900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2" name="Google Shape;5762;p22"/>
          <p:cNvSpPr/>
          <p:nvPr/>
        </p:nvSpPr>
        <p:spPr>
          <a:xfrm>
            <a:off x="40195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3" name="Google Shape;5763;p22"/>
          <p:cNvSpPr/>
          <p:nvPr/>
        </p:nvSpPr>
        <p:spPr>
          <a:xfrm>
            <a:off x="436034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4" name="Google Shape;5764;p22"/>
          <p:cNvSpPr/>
          <p:nvPr/>
        </p:nvSpPr>
        <p:spPr>
          <a:xfrm>
            <a:off x="470201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5" name="Google Shape;5765;p22"/>
          <p:cNvSpPr/>
          <p:nvPr/>
        </p:nvSpPr>
        <p:spPr>
          <a:xfrm>
            <a:off x="5042799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6" name="Google Shape;5766;p22"/>
          <p:cNvSpPr/>
          <p:nvPr/>
        </p:nvSpPr>
        <p:spPr>
          <a:xfrm>
            <a:off x="5384463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7" name="Google Shape;5767;p22"/>
          <p:cNvSpPr/>
          <p:nvPr/>
        </p:nvSpPr>
        <p:spPr>
          <a:xfrm>
            <a:off x="572524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8" name="Google Shape;5768;p22"/>
          <p:cNvSpPr/>
          <p:nvPr/>
        </p:nvSpPr>
        <p:spPr>
          <a:xfrm>
            <a:off x="60669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69" name="Google Shape;5769;p22"/>
          <p:cNvSpPr/>
          <p:nvPr/>
        </p:nvSpPr>
        <p:spPr>
          <a:xfrm>
            <a:off x="6407698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0" name="Google Shape;5770;p22"/>
          <p:cNvSpPr/>
          <p:nvPr/>
        </p:nvSpPr>
        <p:spPr>
          <a:xfrm>
            <a:off x="67493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1" name="Google Shape;5771;p22"/>
          <p:cNvSpPr/>
          <p:nvPr/>
        </p:nvSpPr>
        <p:spPr>
          <a:xfrm>
            <a:off x="7090147" y="4436534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2" name="Google Shape;5772;p22"/>
          <p:cNvSpPr/>
          <p:nvPr/>
        </p:nvSpPr>
        <p:spPr>
          <a:xfrm>
            <a:off x="7431812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3" name="Google Shape;5773;p22"/>
          <p:cNvSpPr/>
          <p:nvPr/>
        </p:nvSpPr>
        <p:spPr>
          <a:xfrm>
            <a:off x="777259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4" name="Google Shape;5774;p22"/>
          <p:cNvSpPr/>
          <p:nvPr/>
        </p:nvSpPr>
        <p:spPr>
          <a:xfrm>
            <a:off x="8114261" y="4436534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5" name="Google Shape;5775;p22"/>
          <p:cNvSpPr/>
          <p:nvPr/>
        </p:nvSpPr>
        <p:spPr>
          <a:xfrm>
            <a:off x="8455047" y="4436534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6" name="Google Shape;5776;p22"/>
          <p:cNvSpPr/>
          <p:nvPr/>
        </p:nvSpPr>
        <p:spPr>
          <a:xfrm>
            <a:off x="8796711" y="4436534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7" name="Google Shape;5777;p22"/>
          <p:cNvSpPr/>
          <p:nvPr/>
        </p:nvSpPr>
        <p:spPr>
          <a:xfrm>
            <a:off x="265652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8" name="Google Shape;5778;p22"/>
          <p:cNvSpPr/>
          <p:nvPr/>
        </p:nvSpPr>
        <p:spPr>
          <a:xfrm>
            <a:off x="6073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79" name="Google Shape;5779;p22"/>
          <p:cNvSpPr/>
          <p:nvPr/>
        </p:nvSpPr>
        <p:spPr>
          <a:xfrm>
            <a:off x="9481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0" name="Google Shape;5780;p22"/>
          <p:cNvSpPr/>
          <p:nvPr/>
        </p:nvSpPr>
        <p:spPr>
          <a:xfrm>
            <a:off x="128976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1" name="Google Shape;5781;p22"/>
          <p:cNvSpPr/>
          <p:nvPr/>
        </p:nvSpPr>
        <p:spPr>
          <a:xfrm>
            <a:off x="163055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2" name="Google Shape;5782;p22"/>
          <p:cNvSpPr/>
          <p:nvPr/>
        </p:nvSpPr>
        <p:spPr>
          <a:xfrm>
            <a:off x="1972215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3" name="Google Shape;5783;p22"/>
          <p:cNvSpPr/>
          <p:nvPr/>
        </p:nvSpPr>
        <p:spPr>
          <a:xfrm>
            <a:off x="2313001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4" name="Google Shape;5784;p22"/>
          <p:cNvSpPr/>
          <p:nvPr/>
        </p:nvSpPr>
        <p:spPr>
          <a:xfrm>
            <a:off x="265466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5" name="Google Shape;5785;p22"/>
          <p:cNvSpPr/>
          <p:nvPr/>
        </p:nvSpPr>
        <p:spPr>
          <a:xfrm>
            <a:off x="299545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6" name="Google Shape;5786;p22"/>
          <p:cNvSpPr/>
          <p:nvPr/>
        </p:nvSpPr>
        <p:spPr>
          <a:xfrm>
            <a:off x="3337114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7" name="Google Shape;5787;p22"/>
          <p:cNvSpPr/>
          <p:nvPr/>
        </p:nvSpPr>
        <p:spPr>
          <a:xfrm>
            <a:off x="3677900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8" name="Google Shape;5788;p22"/>
          <p:cNvSpPr/>
          <p:nvPr/>
        </p:nvSpPr>
        <p:spPr>
          <a:xfrm>
            <a:off x="40195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89" name="Google Shape;5789;p22"/>
          <p:cNvSpPr/>
          <p:nvPr/>
        </p:nvSpPr>
        <p:spPr>
          <a:xfrm>
            <a:off x="436034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0" name="Google Shape;5790;p22"/>
          <p:cNvSpPr/>
          <p:nvPr/>
        </p:nvSpPr>
        <p:spPr>
          <a:xfrm>
            <a:off x="470201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1" name="Google Shape;5791;p22"/>
          <p:cNvSpPr/>
          <p:nvPr/>
        </p:nvSpPr>
        <p:spPr>
          <a:xfrm>
            <a:off x="5042799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2" name="Google Shape;5792;p22"/>
          <p:cNvSpPr/>
          <p:nvPr/>
        </p:nvSpPr>
        <p:spPr>
          <a:xfrm>
            <a:off x="5384463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3" name="Google Shape;5793;p22"/>
          <p:cNvSpPr/>
          <p:nvPr/>
        </p:nvSpPr>
        <p:spPr>
          <a:xfrm>
            <a:off x="572524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4" name="Google Shape;5794;p22"/>
          <p:cNvSpPr/>
          <p:nvPr/>
        </p:nvSpPr>
        <p:spPr>
          <a:xfrm>
            <a:off x="60669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5" name="Google Shape;5795;p22"/>
          <p:cNvSpPr/>
          <p:nvPr/>
        </p:nvSpPr>
        <p:spPr>
          <a:xfrm>
            <a:off x="6407698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6" name="Google Shape;5796;p22"/>
          <p:cNvSpPr/>
          <p:nvPr/>
        </p:nvSpPr>
        <p:spPr>
          <a:xfrm>
            <a:off x="674936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7" name="Google Shape;5797;p22"/>
          <p:cNvSpPr/>
          <p:nvPr/>
        </p:nvSpPr>
        <p:spPr>
          <a:xfrm>
            <a:off x="7090147" y="4816955"/>
            <a:ext cx="82515" cy="81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8" name="Google Shape;5798;p22"/>
          <p:cNvSpPr/>
          <p:nvPr/>
        </p:nvSpPr>
        <p:spPr>
          <a:xfrm>
            <a:off x="7431812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799" name="Google Shape;5799;p22"/>
          <p:cNvSpPr/>
          <p:nvPr/>
        </p:nvSpPr>
        <p:spPr>
          <a:xfrm>
            <a:off x="777259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0" name="Google Shape;5800;p22"/>
          <p:cNvSpPr/>
          <p:nvPr/>
        </p:nvSpPr>
        <p:spPr>
          <a:xfrm>
            <a:off x="8114261" y="4816955"/>
            <a:ext cx="81638" cy="816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1" name="Google Shape;5801;p22"/>
          <p:cNvSpPr/>
          <p:nvPr/>
        </p:nvSpPr>
        <p:spPr>
          <a:xfrm>
            <a:off x="8455047" y="4816955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2" name="Google Shape;5802;p22"/>
          <p:cNvSpPr/>
          <p:nvPr/>
        </p:nvSpPr>
        <p:spPr>
          <a:xfrm>
            <a:off x="8796711" y="4816955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3" name="Google Shape;5803;p22"/>
          <p:cNvSpPr/>
          <p:nvPr/>
        </p:nvSpPr>
        <p:spPr>
          <a:xfrm>
            <a:off x="2654664" y="13970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4" name="Google Shape;5804;p22"/>
          <p:cNvSpPr/>
          <p:nvPr/>
        </p:nvSpPr>
        <p:spPr>
          <a:xfrm>
            <a:off x="2995450" y="13970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5" name="Google Shape;5805;p22"/>
          <p:cNvSpPr/>
          <p:nvPr/>
        </p:nvSpPr>
        <p:spPr>
          <a:xfrm>
            <a:off x="2654664" y="17783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6" name="Google Shape;5806;p22"/>
          <p:cNvSpPr/>
          <p:nvPr/>
        </p:nvSpPr>
        <p:spPr>
          <a:xfrm>
            <a:off x="2995450" y="17783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7" name="Google Shape;5807;p22"/>
          <p:cNvSpPr/>
          <p:nvPr/>
        </p:nvSpPr>
        <p:spPr>
          <a:xfrm>
            <a:off x="2654664" y="215879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8" name="Google Shape;5808;p22"/>
          <p:cNvSpPr/>
          <p:nvPr/>
        </p:nvSpPr>
        <p:spPr>
          <a:xfrm>
            <a:off x="2995450" y="215879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09" name="Google Shape;5809;p22"/>
          <p:cNvSpPr/>
          <p:nvPr/>
        </p:nvSpPr>
        <p:spPr>
          <a:xfrm>
            <a:off x="2654664" y="2540093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0" name="Google Shape;5810;p22"/>
          <p:cNvSpPr/>
          <p:nvPr/>
        </p:nvSpPr>
        <p:spPr>
          <a:xfrm>
            <a:off x="2995450" y="2540093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1" name="Google Shape;5811;p22"/>
          <p:cNvSpPr/>
          <p:nvPr/>
        </p:nvSpPr>
        <p:spPr>
          <a:xfrm>
            <a:off x="2654664" y="292138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2" name="Google Shape;5812;p22"/>
          <p:cNvSpPr/>
          <p:nvPr/>
        </p:nvSpPr>
        <p:spPr>
          <a:xfrm>
            <a:off x="2995450" y="292138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3" name="Google Shape;5813;p22"/>
          <p:cNvSpPr/>
          <p:nvPr/>
        </p:nvSpPr>
        <p:spPr>
          <a:xfrm>
            <a:off x="2654665" y="330268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4" name="Google Shape;5814;p22"/>
          <p:cNvSpPr/>
          <p:nvPr/>
        </p:nvSpPr>
        <p:spPr>
          <a:xfrm>
            <a:off x="2995451" y="330268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5" name="Google Shape;5815;p22"/>
          <p:cNvSpPr/>
          <p:nvPr/>
        </p:nvSpPr>
        <p:spPr>
          <a:xfrm>
            <a:off x="2654665" y="3683099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6" name="Google Shape;5816;p22"/>
          <p:cNvSpPr/>
          <p:nvPr/>
        </p:nvSpPr>
        <p:spPr>
          <a:xfrm>
            <a:off x="2995451" y="3683099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7" name="Google Shape;5817;p22"/>
          <p:cNvSpPr/>
          <p:nvPr/>
        </p:nvSpPr>
        <p:spPr>
          <a:xfrm>
            <a:off x="3337114" y="13911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8" name="Google Shape;5818;p22"/>
          <p:cNvSpPr/>
          <p:nvPr/>
        </p:nvSpPr>
        <p:spPr>
          <a:xfrm>
            <a:off x="3677900" y="13911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19" name="Google Shape;5819;p22"/>
          <p:cNvSpPr/>
          <p:nvPr/>
        </p:nvSpPr>
        <p:spPr>
          <a:xfrm>
            <a:off x="3337114" y="17724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0" name="Google Shape;5820;p22"/>
          <p:cNvSpPr/>
          <p:nvPr/>
        </p:nvSpPr>
        <p:spPr>
          <a:xfrm>
            <a:off x="3677900" y="17724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1" name="Google Shape;5821;p22"/>
          <p:cNvSpPr/>
          <p:nvPr/>
        </p:nvSpPr>
        <p:spPr>
          <a:xfrm>
            <a:off x="3337114" y="215285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2" name="Google Shape;5822;p22"/>
          <p:cNvSpPr/>
          <p:nvPr/>
        </p:nvSpPr>
        <p:spPr>
          <a:xfrm>
            <a:off x="3677900" y="215285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3" name="Google Shape;5823;p22"/>
          <p:cNvSpPr/>
          <p:nvPr/>
        </p:nvSpPr>
        <p:spPr>
          <a:xfrm>
            <a:off x="3337114" y="253414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4" name="Google Shape;5824;p22"/>
          <p:cNvSpPr/>
          <p:nvPr/>
        </p:nvSpPr>
        <p:spPr>
          <a:xfrm>
            <a:off x="3677900" y="253414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5" name="Google Shape;5825;p22"/>
          <p:cNvSpPr/>
          <p:nvPr/>
        </p:nvSpPr>
        <p:spPr>
          <a:xfrm>
            <a:off x="3337114" y="2915439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6" name="Google Shape;5826;p22"/>
          <p:cNvSpPr/>
          <p:nvPr/>
        </p:nvSpPr>
        <p:spPr>
          <a:xfrm>
            <a:off x="3677900" y="2915439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7" name="Google Shape;5827;p22"/>
          <p:cNvSpPr/>
          <p:nvPr/>
        </p:nvSpPr>
        <p:spPr>
          <a:xfrm>
            <a:off x="3337114" y="3296733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8" name="Google Shape;5828;p22"/>
          <p:cNvSpPr/>
          <p:nvPr/>
        </p:nvSpPr>
        <p:spPr>
          <a:xfrm>
            <a:off x="3677900" y="3296733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29" name="Google Shape;5829;p22"/>
          <p:cNvSpPr/>
          <p:nvPr/>
        </p:nvSpPr>
        <p:spPr>
          <a:xfrm>
            <a:off x="3337114" y="3677151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0" name="Google Shape;5830;p22"/>
          <p:cNvSpPr/>
          <p:nvPr/>
        </p:nvSpPr>
        <p:spPr>
          <a:xfrm>
            <a:off x="3677900" y="3677151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1" name="Google Shape;5831;p22"/>
          <p:cNvSpPr/>
          <p:nvPr/>
        </p:nvSpPr>
        <p:spPr>
          <a:xfrm>
            <a:off x="4019563" y="13728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2" name="Google Shape;5832;p22"/>
          <p:cNvSpPr/>
          <p:nvPr/>
        </p:nvSpPr>
        <p:spPr>
          <a:xfrm>
            <a:off x="4360349" y="13728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3" name="Google Shape;5833;p22"/>
          <p:cNvSpPr/>
          <p:nvPr/>
        </p:nvSpPr>
        <p:spPr>
          <a:xfrm>
            <a:off x="4019563" y="17541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4" name="Google Shape;5834;p22"/>
          <p:cNvSpPr/>
          <p:nvPr/>
        </p:nvSpPr>
        <p:spPr>
          <a:xfrm>
            <a:off x="4360349" y="17541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5" name="Google Shape;5835;p22"/>
          <p:cNvSpPr/>
          <p:nvPr/>
        </p:nvSpPr>
        <p:spPr>
          <a:xfrm>
            <a:off x="4019563" y="213454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6" name="Google Shape;5836;p22"/>
          <p:cNvSpPr/>
          <p:nvPr/>
        </p:nvSpPr>
        <p:spPr>
          <a:xfrm>
            <a:off x="4360349" y="213454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7" name="Google Shape;5837;p22"/>
          <p:cNvSpPr/>
          <p:nvPr/>
        </p:nvSpPr>
        <p:spPr>
          <a:xfrm>
            <a:off x="4019563" y="251583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8" name="Google Shape;5838;p22"/>
          <p:cNvSpPr/>
          <p:nvPr/>
        </p:nvSpPr>
        <p:spPr>
          <a:xfrm>
            <a:off x="4360349" y="251583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39" name="Google Shape;5839;p22"/>
          <p:cNvSpPr/>
          <p:nvPr/>
        </p:nvSpPr>
        <p:spPr>
          <a:xfrm>
            <a:off x="4019563" y="289712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0" name="Google Shape;5840;p22"/>
          <p:cNvSpPr/>
          <p:nvPr/>
        </p:nvSpPr>
        <p:spPr>
          <a:xfrm>
            <a:off x="4360349" y="289712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1" name="Google Shape;5841;p22"/>
          <p:cNvSpPr/>
          <p:nvPr/>
        </p:nvSpPr>
        <p:spPr>
          <a:xfrm>
            <a:off x="4019564" y="327842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2" name="Google Shape;5842;p22"/>
          <p:cNvSpPr/>
          <p:nvPr/>
        </p:nvSpPr>
        <p:spPr>
          <a:xfrm>
            <a:off x="4360350" y="327842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3" name="Google Shape;5843;p22"/>
          <p:cNvSpPr/>
          <p:nvPr/>
        </p:nvSpPr>
        <p:spPr>
          <a:xfrm>
            <a:off x="4019564" y="365884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4" name="Google Shape;5844;p22"/>
          <p:cNvSpPr/>
          <p:nvPr/>
        </p:nvSpPr>
        <p:spPr>
          <a:xfrm>
            <a:off x="4360350" y="365884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5" name="Google Shape;5845;p22"/>
          <p:cNvSpPr/>
          <p:nvPr/>
        </p:nvSpPr>
        <p:spPr>
          <a:xfrm>
            <a:off x="4702011" y="13822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6" name="Google Shape;5846;p22"/>
          <p:cNvSpPr/>
          <p:nvPr/>
        </p:nvSpPr>
        <p:spPr>
          <a:xfrm>
            <a:off x="5042797" y="13822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7" name="Google Shape;5847;p22"/>
          <p:cNvSpPr/>
          <p:nvPr/>
        </p:nvSpPr>
        <p:spPr>
          <a:xfrm>
            <a:off x="4702011" y="1763519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8" name="Google Shape;5848;p22"/>
          <p:cNvSpPr/>
          <p:nvPr/>
        </p:nvSpPr>
        <p:spPr>
          <a:xfrm>
            <a:off x="5042797" y="1763519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49" name="Google Shape;5849;p22"/>
          <p:cNvSpPr/>
          <p:nvPr/>
        </p:nvSpPr>
        <p:spPr>
          <a:xfrm>
            <a:off x="4702011" y="2143937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0" name="Google Shape;5850;p22"/>
          <p:cNvSpPr/>
          <p:nvPr/>
        </p:nvSpPr>
        <p:spPr>
          <a:xfrm>
            <a:off x="5042797" y="2143937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1" name="Google Shape;5851;p22"/>
          <p:cNvSpPr/>
          <p:nvPr/>
        </p:nvSpPr>
        <p:spPr>
          <a:xfrm>
            <a:off x="4702011" y="2525231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2" name="Google Shape;5852;p22"/>
          <p:cNvSpPr/>
          <p:nvPr/>
        </p:nvSpPr>
        <p:spPr>
          <a:xfrm>
            <a:off x="5042797" y="2525231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3" name="Google Shape;5853;p22"/>
          <p:cNvSpPr/>
          <p:nvPr/>
        </p:nvSpPr>
        <p:spPr>
          <a:xfrm>
            <a:off x="4702011" y="2906525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4" name="Google Shape;5854;p22"/>
          <p:cNvSpPr/>
          <p:nvPr/>
        </p:nvSpPr>
        <p:spPr>
          <a:xfrm>
            <a:off x="5042797" y="2906525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5" name="Google Shape;5855;p22"/>
          <p:cNvSpPr/>
          <p:nvPr/>
        </p:nvSpPr>
        <p:spPr>
          <a:xfrm>
            <a:off x="4702012" y="3287818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6" name="Google Shape;5856;p22"/>
          <p:cNvSpPr/>
          <p:nvPr/>
        </p:nvSpPr>
        <p:spPr>
          <a:xfrm>
            <a:off x="5042798" y="3287818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7" name="Google Shape;5857;p22"/>
          <p:cNvSpPr/>
          <p:nvPr/>
        </p:nvSpPr>
        <p:spPr>
          <a:xfrm>
            <a:off x="4702012" y="3668237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8" name="Google Shape;5858;p22"/>
          <p:cNvSpPr/>
          <p:nvPr/>
        </p:nvSpPr>
        <p:spPr>
          <a:xfrm>
            <a:off x="5042798" y="3668237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59" name="Google Shape;5859;p22"/>
          <p:cNvSpPr/>
          <p:nvPr/>
        </p:nvSpPr>
        <p:spPr>
          <a:xfrm>
            <a:off x="5384461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0" name="Google Shape;5860;p22"/>
          <p:cNvSpPr/>
          <p:nvPr/>
        </p:nvSpPr>
        <p:spPr>
          <a:xfrm>
            <a:off x="5725247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1" name="Google Shape;5861;p22"/>
          <p:cNvSpPr/>
          <p:nvPr/>
        </p:nvSpPr>
        <p:spPr>
          <a:xfrm>
            <a:off x="5384461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2" name="Google Shape;5862;p22"/>
          <p:cNvSpPr/>
          <p:nvPr/>
        </p:nvSpPr>
        <p:spPr>
          <a:xfrm>
            <a:off x="5725247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3" name="Google Shape;5863;p22"/>
          <p:cNvSpPr/>
          <p:nvPr/>
        </p:nvSpPr>
        <p:spPr>
          <a:xfrm>
            <a:off x="5384461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4" name="Google Shape;5864;p22"/>
          <p:cNvSpPr/>
          <p:nvPr/>
        </p:nvSpPr>
        <p:spPr>
          <a:xfrm>
            <a:off x="5725247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5" name="Google Shape;5865;p22"/>
          <p:cNvSpPr/>
          <p:nvPr/>
        </p:nvSpPr>
        <p:spPr>
          <a:xfrm>
            <a:off x="5384461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6" name="Google Shape;5866;p22"/>
          <p:cNvSpPr/>
          <p:nvPr/>
        </p:nvSpPr>
        <p:spPr>
          <a:xfrm>
            <a:off x="5725247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7" name="Google Shape;5867;p22"/>
          <p:cNvSpPr/>
          <p:nvPr/>
        </p:nvSpPr>
        <p:spPr>
          <a:xfrm>
            <a:off x="5384461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8" name="Google Shape;5868;p22"/>
          <p:cNvSpPr/>
          <p:nvPr/>
        </p:nvSpPr>
        <p:spPr>
          <a:xfrm>
            <a:off x="5725247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69" name="Google Shape;5869;p22"/>
          <p:cNvSpPr/>
          <p:nvPr/>
        </p:nvSpPr>
        <p:spPr>
          <a:xfrm>
            <a:off x="5384462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0" name="Google Shape;5870;p22"/>
          <p:cNvSpPr/>
          <p:nvPr/>
        </p:nvSpPr>
        <p:spPr>
          <a:xfrm>
            <a:off x="5725248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1" name="Google Shape;5871;p22"/>
          <p:cNvSpPr/>
          <p:nvPr/>
        </p:nvSpPr>
        <p:spPr>
          <a:xfrm>
            <a:off x="5384462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2" name="Google Shape;5872;p22"/>
          <p:cNvSpPr/>
          <p:nvPr/>
        </p:nvSpPr>
        <p:spPr>
          <a:xfrm>
            <a:off x="5725248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3" name="Google Shape;5873;p22"/>
          <p:cNvSpPr/>
          <p:nvPr/>
        </p:nvSpPr>
        <p:spPr>
          <a:xfrm>
            <a:off x="6066910" y="13913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4" name="Google Shape;5874;p22"/>
          <p:cNvSpPr/>
          <p:nvPr/>
        </p:nvSpPr>
        <p:spPr>
          <a:xfrm>
            <a:off x="6407696" y="13913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5" name="Google Shape;5875;p22"/>
          <p:cNvSpPr/>
          <p:nvPr/>
        </p:nvSpPr>
        <p:spPr>
          <a:xfrm>
            <a:off x="6066910" y="1772672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6" name="Google Shape;5876;p22"/>
          <p:cNvSpPr/>
          <p:nvPr/>
        </p:nvSpPr>
        <p:spPr>
          <a:xfrm>
            <a:off x="6407696" y="1772672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7" name="Google Shape;5877;p22"/>
          <p:cNvSpPr/>
          <p:nvPr/>
        </p:nvSpPr>
        <p:spPr>
          <a:xfrm>
            <a:off x="6066910" y="2153090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8" name="Google Shape;5878;p22"/>
          <p:cNvSpPr/>
          <p:nvPr/>
        </p:nvSpPr>
        <p:spPr>
          <a:xfrm>
            <a:off x="6407696" y="2153090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79" name="Google Shape;5879;p22"/>
          <p:cNvSpPr/>
          <p:nvPr/>
        </p:nvSpPr>
        <p:spPr>
          <a:xfrm>
            <a:off x="6066910" y="2534384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0" name="Google Shape;5880;p22"/>
          <p:cNvSpPr/>
          <p:nvPr/>
        </p:nvSpPr>
        <p:spPr>
          <a:xfrm>
            <a:off x="6407696" y="2534384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1" name="Google Shape;5881;p22"/>
          <p:cNvSpPr/>
          <p:nvPr/>
        </p:nvSpPr>
        <p:spPr>
          <a:xfrm>
            <a:off x="6066910" y="2915678"/>
            <a:ext cx="81638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2" name="Google Shape;5882;p22"/>
          <p:cNvSpPr/>
          <p:nvPr/>
        </p:nvSpPr>
        <p:spPr>
          <a:xfrm>
            <a:off x="6407696" y="2915678"/>
            <a:ext cx="82515" cy="82492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3" name="Google Shape;5883;p22"/>
          <p:cNvSpPr/>
          <p:nvPr/>
        </p:nvSpPr>
        <p:spPr>
          <a:xfrm>
            <a:off x="6066911" y="3296971"/>
            <a:ext cx="81638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4" name="Google Shape;5884;p22"/>
          <p:cNvSpPr/>
          <p:nvPr/>
        </p:nvSpPr>
        <p:spPr>
          <a:xfrm>
            <a:off x="6407697" y="3296971"/>
            <a:ext cx="82515" cy="81617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5" name="Google Shape;5885;p22"/>
          <p:cNvSpPr/>
          <p:nvPr/>
        </p:nvSpPr>
        <p:spPr>
          <a:xfrm>
            <a:off x="6066911" y="3677390"/>
            <a:ext cx="81638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5886" name="Google Shape;5886;p22"/>
          <p:cNvSpPr/>
          <p:nvPr/>
        </p:nvSpPr>
        <p:spPr>
          <a:xfrm>
            <a:off x="6407697" y="3677390"/>
            <a:ext cx="82515" cy="82493"/>
          </a:xfrm>
          <a:prstGeom prst="rect">
            <a:avLst/>
          </a:prstGeom>
          <a:solidFill>
            <a:srgbClr val="32117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bg>
      <p:bgPr>
        <a:solidFill>
          <a:schemeClr val="accen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533" name="Google Shape;533;p4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534" name="Google Shape;534;p4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60" name="Google Shape;560;p4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561" name="Google Shape;561;p4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587" name="Google Shape;587;p4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588" name="Google Shape;588;p4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4" name="Google Shape;614;p4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615" name="Google Shape;615;p4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41" name="Google Shape;641;p4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642" name="Google Shape;642;p4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3" name="Google Shape;643;p4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5" name="Google Shape;665;p4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6" name="Google Shape;666;p4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3" name="Google Shape;683;p4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5" name="Google Shape;685;p4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6" name="Google Shape;686;p4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7" name="Google Shape;687;p4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8" name="Google Shape;688;p4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89" name="Google Shape;689;p4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0" name="Google Shape;690;p4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1" name="Google Shape;691;p4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95" name="Google Shape;695;p4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696" name="Google Shape;696;p4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22" name="Google Shape;722;p4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723" name="Google Shape;723;p4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49" name="Google Shape;749;p4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750" name="Google Shape;750;p4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7" name="Google Shape;767;p4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8" name="Google Shape;768;p4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69" name="Google Shape;769;p4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0" name="Google Shape;770;p4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776" name="Google Shape;776;p4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777" name="Google Shape;777;p4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8" name="Google Shape;778;p4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3" name="Google Shape;783;p4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4" name="Google Shape;784;p4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5" name="Google Shape;785;p4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6" name="Google Shape;786;p4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3" name="Google Shape;793;p4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2" name="Google Shape;802;p4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03" name="Google Shape;803;p4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804" name="Google Shape;804;p4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5" name="Google Shape;805;p4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6" name="Google Shape;806;p4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7" name="Google Shape;807;p4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8" name="Google Shape;808;p4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09" name="Google Shape;809;p4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0" name="Google Shape;810;p4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19" name="Google Shape;819;p4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0" name="Google Shape;820;p4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1" name="Google Shape;821;p4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4" name="Google Shape;824;p4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5" name="Google Shape;825;p4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6" name="Google Shape;826;p4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7" name="Google Shape;827;p4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30" name="Google Shape;830;p4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831" name="Google Shape;831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857" name="Google Shape;857;p4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858" name="Google Shape;858;p4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69" name="Google Shape;869;p4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1" name="Google Shape;871;p4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2" name="Google Shape;872;p4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884" name="Google Shape;884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5" name="Google Shape;885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6" name="Google Shape;886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87" name="Google Shape;887;p4"/>
          <p:cNvSpPr>
            <a:spLocks noGrp="1"/>
          </p:cNvSpPr>
          <p:nvPr>
            <p:ph type="pic" idx="2"/>
          </p:nvPr>
        </p:nvSpPr>
        <p:spPr>
          <a:xfrm>
            <a:off x="3432842" y="455426"/>
            <a:ext cx="5200500" cy="3289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 do?">
  <p:cSld name="What we do?">
    <p:bg>
      <p:bgPr>
        <a:solidFill>
          <a:schemeClr val="accent1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890" name="Google Shape;890;p5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891" name="Google Shape;891;p5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2" name="Google Shape;892;p5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3" name="Google Shape;893;p5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4" name="Google Shape;894;p5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5" name="Google Shape;895;p5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6" name="Google Shape;896;p5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7" name="Google Shape;897;p5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8" name="Google Shape;898;p5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899" name="Google Shape;899;p5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0" name="Google Shape;900;p5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1" name="Google Shape;901;p5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2" name="Google Shape;902;p5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3" name="Google Shape;903;p5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4" name="Google Shape;904;p5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5" name="Google Shape;905;p5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6" name="Google Shape;906;p5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7" name="Google Shape;907;p5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8" name="Google Shape;908;p5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09" name="Google Shape;909;p5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0" name="Google Shape;910;p5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1" name="Google Shape;911;p5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2" name="Google Shape;912;p5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3" name="Google Shape;913;p5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4" name="Google Shape;914;p5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5" name="Google Shape;915;p5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6" name="Google Shape;916;p5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17" name="Google Shape;917;p5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918" name="Google Shape;918;p5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19" name="Google Shape;919;p5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0" name="Google Shape;920;p5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1" name="Google Shape;921;p5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2" name="Google Shape;922;p5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3" name="Google Shape;923;p5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4" name="Google Shape;924;p5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5" name="Google Shape;925;p5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6" name="Google Shape;926;p5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7" name="Google Shape;927;p5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8" name="Google Shape;928;p5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29" name="Google Shape;929;p5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0" name="Google Shape;930;p5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1" name="Google Shape;931;p5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2" name="Google Shape;932;p5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3" name="Google Shape;933;p5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4" name="Google Shape;934;p5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5" name="Google Shape;935;p5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6" name="Google Shape;936;p5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7" name="Google Shape;937;p5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8" name="Google Shape;938;p5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39" name="Google Shape;939;p5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0" name="Google Shape;940;p5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1" name="Google Shape;941;p5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2" name="Google Shape;942;p5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3" name="Google Shape;943;p5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44" name="Google Shape;944;p5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945" name="Google Shape;945;p5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6" name="Google Shape;946;p5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7" name="Google Shape;947;p5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8" name="Google Shape;948;p5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49" name="Google Shape;949;p5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0" name="Google Shape;950;p5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1" name="Google Shape;951;p5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2" name="Google Shape;952;p5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3" name="Google Shape;953;p5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4" name="Google Shape;954;p5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5" name="Google Shape;955;p5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6" name="Google Shape;956;p5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7" name="Google Shape;957;p5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8" name="Google Shape;958;p5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59" name="Google Shape;959;p5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0" name="Google Shape;960;p5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1" name="Google Shape;961;p5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2" name="Google Shape;962;p5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3" name="Google Shape;963;p5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4" name="Google Shape;964;p5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5" name="Google Shape;965;p5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6" name="Google Shape;966;p5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7" name="Google Shape;967;p5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8" name="Google Shape;968;p5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69" name="Google Shape;969;p5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0" name="Google Shape;970;p5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71" name="Google Shape;971;p5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972" name="Google Shape;972;p5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3" name="Google Shape;973;p5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4" name="Google Shape;974;p5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5" name="Google Shape;975;p5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6" name="Google Shape;976;p5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7" name="Google Shape;977;p5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8" name="Google Shape;978;p5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79" name="Google Shape;979;p5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0" name="Google Shape;980;p5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1" name="Google Shape;981;p5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2" name="Google Shape;982;p5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6" name="Google Shape;986;p5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7" name="Google Shape;987;p5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8" name="Google Shape;988;p5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89" name="Google Shape;989;p5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0" name="Google Shape;990;p5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1" name="Google Shape;991;p5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2" name="Google Shape;992;p5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3" name="Google Shape;993;p5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4" name="Google Shape;994;p5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5" name="Google Shape;995;p5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6" name="Google Shape;996;p5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997" name="Google Shape;997;p5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998" name="Google Shape;998;p5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999" name="Google Shape;999;p5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0" name="Google Shape;1000;p5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1" name="Google Shape;1001;p5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2" name="Google Shape;1002;p5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3" name="Google Shape;1003;p5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4" name="Google Shape;1004;p5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5" name="Google Shape;1005;p5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6" name="Google Shape;1006;p5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7" name="Google Shape;1007;p5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8" name="Google Shape;1008;p5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09" name="Google Shape;1009;p5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0" name="Google Shape;1010;p5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1" name="Google Shape;1011;p5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2" name="Google Shape;1012;p5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3" name="Google Shape;1013;p5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4" name="Google Shape;1014;p5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5" name="Google Shape;1015;p5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6" name="Google Shape;1016;p5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7" name="Google Shape;1017;p5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8" name="Google Shape;1018;p5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19" name="Google Shape;1019;p5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0" name="Google Shape;1020;p5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1" name="Google Shape;1021;p5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2" name="Google Shape;1022;p5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3" name="Google Shape;1023;p5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4" name="Google Shape;1024;p5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25" name="Google Shape;1025;p5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026" name="Google Shape;1026;p5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7" name="Google Shape;1027;p5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8" name="Google Shape;1028;p5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29" name="Google Shape;1029;p5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0" name="Google Shape;1030;p5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1" name="Google Shape;1031;p5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2" name="Google Shape;1032;p5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3" name="Google Shape;1033;p5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4" name="Google Shape;1034;p5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5" name="Google Shape;1035;p5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6" name="Google Shape;1036;p5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7" name="Google Shape;1037;p5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8" name="Google Shape;1038;p5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39" name="Google Shape;1039;p5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0" name="Google Shape;1040;p5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1" name="Google Shape;1041;p5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2" name="Google Shape;1042;p5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3" name="Google Shape;1043;p5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4" name="Google Shape;1044;p5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5" name="Google Shape;1045;p5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6" name="Google Shape;1046;p5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7" name="Google Shape;1047;p5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8" name="Google Shape;1048;p5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49" name="Google Shape;1049;p5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0" name="Google Shape;1050;p5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1" name="Google Shape;1051;p5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52" name="Google Shape;1052;p5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053" name="Google Shape;1053;p5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4" name="Google Shape;1054;p5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5" name="Google Shape;1055;p5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6" name="Google Shape;1056;p5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7" name="Google Shape;1057;p5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8" name="Google Shape;1058;p5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59" name="Google Shape;1059;p5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0" name="Google Shape;1060;p5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1" name="Google Shape;1061;p5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2" name="Google Shape;1062;p5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3" name="Google Shape;1063;p5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4" name="Google Shape;1064;p5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7" name="Google Shape;1067;p5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8" name="Google Shape;1068;p5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69" name="Google Shape;1069;p5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0" name="Google Shape;1070;p5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1" name="Google Shape;1071;p5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2" name="Google Shape;1072;p5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3" name="Google Shape;1073;p5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4" name="Google Shape;1074;p5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5" name="Google Shape;1075;p5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6" name="Google Shape;1076;p5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7" name="Google Shape;1077;p5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78" name="Google Shape;1078;p5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079" name="Google Shape;1079;p5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080" name="Google Shape;1080;p5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1" name="Google Shape;1081;p5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2" name="Google Shape;1082;p5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3" name="Google Shape;1083;p5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4" name="Google Shape;1084;p5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5" name="Google Shape;1085;p5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6" name="Google Shape;1086;p5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7" name="Google Shape;1087;p5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8" name="Google Shape;1088;p5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89" name="Google Shape;1089;p5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0" name="Google Shape;1090;p5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1" name="Google Shape;1091;p5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2" name="Google Shape;1092;p5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3" name="Google Shape;1093;p5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4" name="Google Shape;1094;p5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5" name="Google Shape;1095;p5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6" name="Google Shape;1096;p5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7" name="Google Shape;1097;p5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8" name="Google Shape;1098;p5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099" name="Google Shape;1099;p5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0" name="Google Shape;1100;p5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1" name="Google Shape;1101;p5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2" name="Google Shape;1102;p5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3" name="Google Shape;1103;p5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4" name="Google Shape;1104;p5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5" name="Google Shape;1105;p5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06" name="Google Shape;1106;p5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107" name="Google Shape;1107;p5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8" name="Google Shape;1108;p5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09" name="Google Shape;1109;p5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0" name="Google Shape;1110;p5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1" name="Google Shape;1111;p5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2" name="Google Shape;1112;p5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3" name="Google Shape;1113;p5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4" name="Google Shape;1114;p5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5" name="Google Shape;1115;p5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6" name="Google Shape;1116;p5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7" name="Google Shape;1117;p5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8" name="Google Shape;1118;p5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19" name="Google Shape;1119;p5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0" name="Google Shape;1120;p5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1" name="Google Shape;1121;p5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2" name="Google Shape;1122;p5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3" name="Google Shape;1123;p5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4" name="Google Shape;1124;p5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5" name="Google Shape;1125;p5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6" name="Google Shape;1126;p5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7" name="Google Shape;1127;p5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8" name="Google Shape;1128;p5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29" name="Google Shape;1129;p5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0" name="Google Shape;1130;p5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1" name="Google Shape;1131;p5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2" name="Google Shape;1132;p5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33" name="Google Shape;1133;p5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134" name="Google Shape;1134;p5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5" name="Google Shape;1135;p5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6" name="Google Shape;1136;p5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7" name="Google Shape;1137;p5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8" name="Google Shape;1138;p5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39" name="Google Shape;1139;p5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0" name="Google Shape;1140;p5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1" name="Google Shape;1141;p5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2" name="Google Shape;1142;p5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3" name="Google Shape;1143;p5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4" name="Google Shape;1144;p5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5" name="Google Shape;1145;p5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6" name="Google Shape;1146;p5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7" name="Google Shape;1147;p5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8" name="Google Shape;1148;p5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49" name="Google Shape;1149;p5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0" name="Google Shape;1150;p5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1" name="Google Shape;1151;p5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2" name="Google Shape;1152;p5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3" name="Google Shape;1153;p5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4" name="Google Shape;1154;p5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5" name="Google Shape;1155;p5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6" name="Google Shape;1156;p5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7" name="Google Shape;1157;p5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8" name="Google Shape;1158;p5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59" name="Google Shape;1159;p5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60" name="Google Shape;1160;p5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161" name="Google Shape;1161;p5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2" name="Google Shape;1162;p5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3" name="Google Shape;1163;p5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4" name="Google Shape;1164;p5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5" name="Google Shape;1165;p5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6" name="Google Shape;1166;p5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7" name="Google Shape;1167;p5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8" name="Google Shape;1168;p5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69" name="Google Shape;1169;p5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0" name="Google Shape;1170;p5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1" name="Google Shape;1171;p5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2" name="Google Shape;1172;p5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3" name="Google Shape;1173;p5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4" name="Google Shape;1174;p5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5" name="Google Shape;1175;p5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6" name="Google Shape;1176;p5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7" name="Google Shape;1177;p5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8" name="Google Shape;1178;p5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79" name="Google Shape;1179;p5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0" name="Google Shape;1180;p5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1" name="Google Shape;1181;p5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2" name="Google Shape;1182;p5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3" name="Google Shape;1183;p5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4" name="Google Shape;1184;p5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5" name="Google Shape;1185;p5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6" name="Google Shape;1186;p5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187" name="Google Shape;1187;p5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188" name="Google Shape;1188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89" name="Google Shape;1189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0" name="Google Shape;1190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1" name="Google Shape;1191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2" name="Google Shape;1192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3" name="Google Shape;1193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4" name="Google Shape;1194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5" name="Google Shape;1195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6" name="Google Shape;1196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7" name="Google Shape;1197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8" name="Google Shape;1198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199" name="Google Shape;1199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0" name="Google Shape;1200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1" name="Google Shape;1201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2" name="Google Shape;1202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3" name="Google Shape;1203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4" name="Google Shape;1204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5" name="Google Shape;1205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6" name="Google Shape;1206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7" name="Google Shape;1207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8" name="Google Shape;1208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09" name="Google Shape;1209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0" name="Google Shape;1210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1" name="Google Shape;1211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2" name="Google Shape;1212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3" name="Google Shape;1213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14" name="Google Shape;1214;p5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215" name="Google Shape;1215;p5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6" name="Google Shape;1216;p5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7" name="Google Shape;1217;p5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8" name="Google Shape;1218;p5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19" name="Google Shape;1219;p5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0" name="Google Shape;1220;p5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1" name="Google Shape;1221;p5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2" name="Google Shape;1222;p5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3" name="Google Shape;1223;p5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4" name="Google Shape;1224;p5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5" name="Google Shape;1225;p5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6" name="Google Shape;1226;p5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7" name="Google Shape;1227;p5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8" name="Google Shape;1228;p5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29" name="Google Shape;1229;p5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0" name="Google Shape;1230;p5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1" name="Google Shape;1231;p5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2" name="Google Shape;1232;p5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3" name="Google Shape;1233;p5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4" name="Google Shape;1234;p5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5" name="Google Shape;1235;p5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6" name="Google Shape;1236;p5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7" name="Google Shape;1237;p5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8" name="Google Shape;1238;p5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39" name="Google Shape;1239;p5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0" name="Google Shape;1240;p5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241" name="Google Shape;1241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2" name="Google Shape;1242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3" name="Google Shape;124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44" name="Google Shape;1244;p5"/>
          <p:cNvSpPr>
            <a:spLocks noGrp="1"/>
          </p:cNvSpPr>
          <p:nvPr>
            <p:ph type="pic" idx="2"/>
          </p:nvPr>
        </p:nvSpPr>
        <p:spPr>
          <a:xfrm>
            <a:off x="-15409" y="-8363"/>
            <a:ext cx="5090100" cy="4264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0" dist="825500" dir="21540000" algn="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hat we do?">
  <p:cSld name="1_What we do?">
    <p:bg>
      <p:bgPr>
        <a:solidFill>
          <a:schemeClr val="accen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6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247" name="Google Shape;1247;p6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248" name="Google Shape;1248;p6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1" name="Google Shape;1251;p6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2" name="Google Shape;1252;p6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3" name="Google Shape;1253;p6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4" name="Google Shape;1254;p6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5" name="Google Shape;1255;p6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6" name="Google Shape;1256;p6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7" name="Google Shape;1257;p6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8" name="Google Shape;1258;p6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59" name="Google Shape;1259;p6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0" name="Google Shape;1260;p6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1" name="Google Shape;1261;p6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2" name="Google Shape;1262;p6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3" name="Google Shape;1263;p6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4" name="Google Shape;1264;p6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2" name="Google Shape;1272;p6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3" name="Google Shape;1273;p6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274" name="Google Shape;1274;p6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275" name="Google Shape;1275;p6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6" name="Google Shape;1276;p6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7" name="Google Shape;1277;p6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8" name="Google Shape;1278;p6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79" name="Google Shape;1279;p6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0" name="Google Shape;1280;p6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1" name="Google Shape;1281;p6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2" name="Google Shape;1282;p6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3" name="Google Shape;1283;p6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4" name="Google Shape;1284;p6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5" name="Google Shape;1285;p6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6" name="Google Shape;1286;p6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7" name="Google Shape;1287;p6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8" name="Google Shape;1288;p6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89" name="Google Shape;1289;p6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0" name="Google Shape;1290;p6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1" name="Google Shape;1291;p6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2" name="Google Shape;1292;p6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3" name="Google Shape;1293;p6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4" name="Google Shape;1294;p6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5" name="Google Shape;1295;p6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6" name="Google Shape;1296;p6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7" name="Google Shape;1297;p6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8" name="Google Shape;1298;p6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299" name="Google Shape;1299;p6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0" name="Google Shape;1300;p6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01" name="Google Shape;1301;p6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302" name="Google Shape;1302;p6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3" name="Google Shape;1303;p6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4" name="Google Shape;1304;p6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5" name="Google Shape;1305;p6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6" name="Google Shape;1306;p6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7" name="Google Shape;1307;p6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8" name="Google Shape;1308;p6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09" name="Google Shape;1309;p6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0" name="Google Shape;1310;p6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1" name="Google Shape;1311;p6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2" name="Google Shape;1312;p6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3" name="Google Shape;1313;p6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4" name="Google Shape;1314;p6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5" name="Google Shape;1315;p6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6" name="Google Shape;1316;p6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7" name="Google Shape;1317;p6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8" name="Google Shape;1318;p6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19" name="Google Shape;1319;p6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0" name="Google Shape;1320;p6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1" name="Google Shape;1321;p6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2" name="Google Shape;1322;p6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3" name="Google Shape;1323;p6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4" name="Google Shape;1324;p6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5" name="Google Shape;1325;p6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6" name="Google Shape;1326;p6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27" name="Google Shape;1327;p6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28" name="Google Shape;1328;p6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329" name="Google Shape;1329;p6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0" name="Google Shape;1330;p6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1" name="Google Shape;1331;p6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2" name="Google Shape;1332;p6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3" name="Google Shape;1333;p6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4" name="Google Shape;1334;p6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5" name="Google Shape;1335;p6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6" name="Google Shape;1336;p6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7" name="Google Shape;1337;p6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8" name="Google Shape;1338;p6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39" name="Google Shape;1339;p6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0" name="Google Shape;1340;p6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1" name="Google Shape;1341;p6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2" name="Google Shape;1342;p6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3" name="Google Shape;1343;p6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4" name="Google Shape;1344;p6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5" name="Google Shape;1345;p6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6" name="Google Shape;1346;p6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7" name="Google Shape;1347;p6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8" name="Google Shape;1348;p6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49" name="Google Shape;1349;p6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0" name="Google Shape;1350;p6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1" name="Google Shape;1351;p6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2" name="Google Shape;1352;p6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3" name="Google Shape;1353;p6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4" name="Google Shape;1354;p6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55" name="Google Shape;1355;p6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356" name="Google Shape;1356;p6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7" name="Google Shape;1357;p6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8" name="Google Shape;1358;p6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59" name="Google Shape;1359;p6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0" name="Google Shape;1360;p6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1" name="Google Shape;1361;p6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2" name="Google Shape;1362;p6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3" name="Google Shape;1363;p6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4" name="Google Shape;1364;p6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5" name="Google Shape;1365;p6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6" name="Google Shape;1366;p6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7" name="Google Shape;1367;p6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8" name="Google Shape;1368;p6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69" name="Google Shape;1369;p6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0" name="Google Shape;1370;p6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1" name="Google Shape;1371;p6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2" name="Google Shape;1372;p6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3" name="Google Shape;1373;p6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4" name="Google Shape;1374;p6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5" name="Google Shape;1375;p6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6" name="Google Shape;1376;p6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7" name="Google Shape;1377;p6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8" name="Google Shape;1378;p6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79" name="Google Shape;1379;p6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0" name="Google Shape;1380;p6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1" name="Google Shape;1381;p6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382" name="Google Shape;1382;p6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383" name="Google Shape;1383;p6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4" name="Google Shape;1384;p6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5" name="Google Shape;1385;p6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6" name="Google Shape;1386;p6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7" name="Google Shape;1387;p6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8" name="Google Shape;1388;p6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89" name="Google Shape;1389;p6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0" name="Google Shape;1390;p6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1" name="Google Shape;1391;p6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2" name="Google Shape;1392;p6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3" name="Google Shape;1393;p6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4" name="Google Shape;1394;p6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5" name="Google Shape;1395;p6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6" name="Google Shape;1396;p6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7" name="Google Shape;1397;p6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8" name="Google Shape;1398;p6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399" name="Google Shape;1399;p6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0" name="Google Shape;1400;p6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1" name="Google Shape;1401;p6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2" name="Google Shape;1402;p6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3" name="Google Shape;1403;p6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4" name="Google Shape;1404;p6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5" name="Google Shape;1405;p6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6" name="Google Shape;1406;p6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7" name="Google Shape;1407;p6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08" name="Google Shape;1408;p6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09" name="Google Shape;1409;p6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410" name="Google Shape;1410;p6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1" name="Google Shape;1411;p6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2" name="Google Shape;1412;p6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3" name="Google Shape;1413;p6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4" name="Google Shape;1414;p6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5" name="Google Shape;1415;p6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6" name="Google Shape;1416;p6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7" name="Google Shape;1417;p6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8" name="Google Shape;1418;p6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19" name="Google Shape;1419;p6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0" name="Google Shape;1420;p6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1" name="Google Shape;1421;p6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2" name="Google Shape;1422;p6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3" name="Google Shape;1423;p6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4" name="Google Shape;1424;p6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5" name="Google Shape;1425;p6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6" name="Google Shape;1426;p6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7" name="Google Shape;1427;p6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8" name="Google Shape;1428;p6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29" name="Google Shape;1429;p6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0" name="Google Shape;1430;p6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1" name="Google Shape;1431;p6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2" name="Google Shape;1432;p6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3" name="Google Shape;1433;p6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4" name="Google Shape;1434;p6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5" name="Google Shape;1435;p6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36" name="Google Shape;1436;p6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437" name="Google Shape;1437;p6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8" name="Google Shape;1438;p6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39" name="Google Shape;1439;p6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0" name="Google Shape;1440;p6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1" name="Google Shape;1441;p6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2" name="Google Shape;1442;p6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3" name="Google Shape;1443;p6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4" name="Google Shape;1444;p6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5" name="Google Shape;1445;p6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6" name="Google Shape;1446;p6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7" name="Google Shape;1447;p6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8" name="Google Shape;1448;p6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49" name="Google Shape;1449;p6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0" name="Google Shape;1450;p6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1" name="Google Shape;1451;p6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2" name="Google Shape;1452;p6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3" name="Google Shape;1453;p6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4" name="Google Shape;1454;p6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5" name="Google Shape;1455;p6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6" name="Google Shape;1456;p6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7" name="Google Shape;1457;p6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8" name="Google Shape;1458;p6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59" name="Google Shape;1459;p6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0" name="Google Shape;1460;p6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1" name="Google Shape;1461;p6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2" name="Google Shape;1462;p6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63" name="Google Shape;1463;p6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464" name="Google Shape;1464;p6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5" name="Google Shape;1465;p6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6" name="Google Shape;1466;p6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7" name="Google Shape;1467;p6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8" name="Google Shape;1468;p6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69" name="Google Shape;1469;p6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0" name="Google Shape;1470;p6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1" name="Google Shape;1471;p6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2" name="Google Shape;1472;p6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3" name="Google Shape;1473;p6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4" name="Google Shape;1474;p6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5" name="Google Shape;1475;p6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6" name="Google Shape;1476;p6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7" name="Google Shape;1477;p6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8" name="Google Shape;1478;p6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79" name="Google Shape;1479;p6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0" name="Google Shape;1480;p6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1" name="Google Shape;1481;p6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2" name="Google Shape;1482;p6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3" name="Google Shape;1483;p6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4" name="Google Shape;1484;p6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5" name="Google Shape;1485;p6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6" name="Google Shape;1486;p6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7" name="Google Shape;1487;p6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8" name="Google Shape;1488;p6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89" name="Google Shape;1489;p6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490" name="Google Shape;1490;p6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491" name="Google Shape;1491;p6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2" name="Google Shape;1492;p6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3" name="Google Shape;1493;p6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4" name="Google Shape;1494;p6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5" name="Google Shape;1495;p6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6" name="Google Shape;1496;p6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7" name="Google Shape;1497;p6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8" name="Google Shape;1498;p6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499" name="Google Shape;1499;p6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0" name="Google Shape;1500;p6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1" name="Google Shape;1501;p6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2" name="Google Shape;1502;p6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3" name="Google Shape;1503;p6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4" name="Google Shape;1504;p6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5" name="Google Shape;1505;p6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6" name="Google Shape;1506;p6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7" name="Google Shape;1507;p6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8" name="Google Shape;1508;p6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09" name="Google Shape;1509;p6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0" name="Google Shape;1510;p6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1" name="Google Shape;1511;p6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2" name="Google Shape;1512;p6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3" name="Google Shape;1513;p6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4" name="Google Shape;1514;p6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5" name="Google Shape;1515;p6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6" name="Google Shape;1516;p6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17" name="Google Shape;1517;p6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518" name="Google Shape;1518;p6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19" name="Google Shape;1519;p6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0" name="Google Shape;1520;p6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1" name="Google Shape;1521;p6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2" name="Google Shape;1522;p6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3" name="Google Shape;1523;p6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4" name="Google Shape;1524;p6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5" name="Google Shape;1525;p6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6" name="Google Shape;1526;p6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7" name="Google Shape;1527;p6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8" name="Google Shape;1528;p6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29" name="Google Shape;1529;p6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0" name="Google Shape;1530;p6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1" name="Google Shape;1531;p6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2" name="Google Shape;1532;p6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3" name="Google Shape;1533;p6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4" name="Google Shape;1534;p6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5" name="Google Shape;1535;p6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6" name="Google Shape;1536;p6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7" name="Google Shape;1537;p6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8" name="Google Shape;1538;p6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39" name="Google Shape;1539;p6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0" name="Google Shape;1540;p6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1" name="Google Shape;1541;p6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2" name="Google Shape;1542;p6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3" name="Google Shape;1543;p6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44" name="Google Shape;1544;p6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545" name="Google Shape;1545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6" name="Google Shape;1546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7" name="Google Shape;1547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8" name="Google Shape;1548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49" name="Google Shape;1549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0" name="Google Shape;1550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1" name="Google Shape;1551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2" name="Google Shape;1552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3" name="Google Shape;1553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4" name="Google Shape;1554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5" name="Google Shape;1555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6" name="Google Shape;1556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7" name="Google Shape;1557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8" name="Google Shape;1558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59" name="Google Shape;1559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0" name="Google Shape;1560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571" name="Google Shape;1571;p6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572" name="Google Shape;1572;p6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8" name="Google Shape;1578;p6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79" name="Google Shape;1579;p6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0" name="Google Shape;1580;p6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1" name="Google Shape;1581;p6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2" name="Google Shape;1582;p6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3" name="Google Shape;1583;p6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4" name="Google Shape;1584;p6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5" name="Google Shape;1585;p6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6" name="Google Shape;1586;p6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7" name="Google Shape;1587;p6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8" name="Google Shape;1588;p6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89" name="Google Shape;1589;p6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0" name="Google Shape;1590;p6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1" name="Google Shape;1591;p6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2" name="Google Shape;1592;p6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3" name="Google Shape;1593;p6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4" name="Google Shape;1594;p6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5" name="Google Shape;1595;p6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6" name="Google Shape;1596;p6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597" name="Google Shape;1597;p6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598" name="Google Shape;159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9" name="Google Shape;1599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0" name="Google Shape;160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bg>
      <p:bgPr>
        <a:solidFill>
          <a:schemeClr val="accent1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7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603" name="Google Shape;1603;p7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604" name="Google Shape;1604;p7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5" name="Google Shape;1605;p7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6" name="Google Shape;1606;p7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7" name="Google Shape;1607;p7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8" name="Google Shape;1608;p7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09" name="Google Shape;1609;p7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0" name="Google Shape;1610;p7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1" name="Google Shape;1611;p7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2" name="Google Shape;1612;p7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3" name="Google Shape;1613;p7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4" name="Google Shape;1614;p7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5" name="Google Shape;1615;p7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6" name="Google Shape;1616;p7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7" name="Google Shape;1617;p7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8" name="Google Shape;1618;p7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19" name="Google Shape;1619;p7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0" name="Google Shape;1620;p7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1" name="Google Shape;1621;p7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2" name="Google Shape;1622;p7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3" name="Google Shape;1623;p7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4" name="Google Shape;1624;p7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5" name="Google Shape;1625;p7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6" name="Google Shape;1626;p7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7" name="Google Shape;1627;p7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8" name="Google Shape;1628;p7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29" name="Google Shape;1629;p7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30" name="Google Shape;1630;p7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631" name="Google Shape;1631;p7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2" name="Google Shape;1632;p7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3" name="Google Shape;1633;p7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4" name="Google Shape;1634;p7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5" name="Google Shape;1635;p7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6" name="Google Shape;1636;p7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7" name="Google Shape;1637;p7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8" name="Google Shape;1638;p7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39" name="Google Shape;1639;p7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0" name="Google Shape;1640;p7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1" name="Google Shape;1641;p7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2" name="Google Shape;1642;p7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3" name="Google Shape;1643;p7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4" name="Google Shape;1644;p7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5" name="Google Shape;1645;p7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6" name="Google Shape;1646;p7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7" name="Google Shape;1647;p7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8" name="Google Shape;1648;p7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49" name="Google Shape;1649;p7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0" name="Google Shape;1650;p7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1" name="Google Shape;1651;p7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2" name="Google Shape;1652;p7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3" name="Google Shape;1653;p7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4" name="Google Shape;1654;p7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5" name="Google Shape;1655;p7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6" name="Google Shape;1656;p7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57" name="Google Shape;1657;p7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1658" name="Google Shape;1658;p7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59" name="Google Shape;1659;p7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0" name="Google Shape;1660;p7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1" name="Google Shape;1661;p7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2" name="Google Shape;1662;p7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3" name="Google Shape;1663;p7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4" name="Google Shape;1664;p7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5" name="Google Shape;1665;p7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6" name="Google Shape;1666;p7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7" name="Google Shape;1667;p7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8" name="Google Shape;1668;p7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69" name="Google Shape;1669;p7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0" name="Google Shape;1670;p7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1" name="Google Shape;1671;p7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2" name="Google Shape;1672;p7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3" name="Google Shape;1673;p7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4" name="Google Shape;1674;p7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5" name="Google Shape;1675;p7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6" name="Google Shape;1676;p7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7" name="Google Shape;1677;p7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8" name="Google Shape;1678;p7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79" name="Google Shape;1679;p7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0" name="Google Shape;1680;p7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1" name="Google Shape;1681;p7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2" name="Google Shape;1682;p7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3" name="Google Shape;1683;p7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684" name="Google Shape;1684;p7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1685" name="Google Shape;1685;p7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6" name="Google Shape;1686;p7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7" name="Google Shape;1687;p7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8" name="Google Shape;1688;p7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89" name="Google Shape;1689;p7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0" name="Google Shape;1690;p7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1" name="Google Shape;1691;p7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2" name="Google Shape;1692;p7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3" name="Google Shape;1693;p7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4" name="Google Shape;1694;p7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5" name="Google Shape;1695;p7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6" name="Google Shape;1696;p7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7" name="Google Shape;1697;p7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8" name="Google Shape;1698;p7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699" name="Google Shape;1699;p7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0" name="Google Shape;1700;p7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1" name="Google Shape;1701;p7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2" name="Google Shape;1702;p7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3" name="Google Shape;1703;p7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4" name="Google Shape;1704;p7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5" name="Google Shape;1705;p7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6" name="Google Shape;1706;p7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7" name="Google Shape;1707;p7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8" name="Google Shape;1708;p7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09" name="Google Shape;1709;p7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0" name="Google Shape;1710;p7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11" name="Google Shape;1711;p7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1712" name="Google Shape;1712;p7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3" name="Google Shape;1713;p7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4" name="Google Shape;1714;p7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5" name="Google Shape;1715;p7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6" name="Google Shape;1716;p7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7" name="Google Shape;1717;p7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8" name="Google Shape;1718;p7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19" name="Google Shape;1719;p7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0" name="Google Shape;1720;p7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1" name="Google Shape;1721;p7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2" name="Google Shape;1722;p7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3" name="Google Shape;1723;p7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4" name="Google Shape;1724;p7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5" name="Google Shape;1725;p7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6" name="Google Shape;1726;p7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7" name="Google Shape;1727;p7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8" name="Google Shape;1728;p7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29" name="Google Shape;1729;p7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0" name="Google Shape;1730;p7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1" name="Google Shape;1731;p7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2" name="Google Shape;1732;p7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3" name="Google Shape;1733;p7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4" name="Google Shape;1734;p7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5" name="Google Shape;1735;p7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6" name="Google Shape;1736;p7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37" name="Google Shape;1737;p7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38" name="Google Shape;1738;p7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1739" name="Google Shape;1739;p7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0" name="Google Shape;1740;p7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1" name="Google Shape;1741;p7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2" name="Google Shape;1742;p7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3" name="Google Shape;1743;p7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4" name="Google Shape;1744;p7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5" name="Google Shape;1745;p7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6" name="Google Shape;1746;p7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7" name="Google Shape;1747;p7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8" name="Google Shape;1748;p7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49" name="Google Shape;1749;p7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0" name="Google Shape;1750;p7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1" name="Google Shape;1751;p7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2" name="Google Shape;1752;p7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3" name="Google Shape;1753;p7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4" name="Google Shape;1754;p7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5" name="Google Shape;1755;p7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6" name="Google Shape;1756;p7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7" name="Google Shape;1757;p7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8" name="Google Shape;1758;p7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59" name="Google Shape;1759;p7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0" name="Google Shape;1760;p7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1" name="Google Shape;1761;p7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2" name="Google Shape;1762;p7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3" name="Google Shape;1763;p7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4" name="Google Shape;1764;p7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65" name="Google Shape;1765;p7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1766" name="Google Shape;1766;p7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7" name="Google Shape;1767;p7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8" name="Google Shape;1768;p7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69" name="Google Shape;1769;p7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0" name="Google Shape;1770;p7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1" name="Google Shape;1771;p7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2" name="Google Shape;1772;p7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3" name="Google Shape;1773;p7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4" name="Google Shape;1774;p7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5" name="Google Shape;1775;p7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6" name="Google Shape;1776;p7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7" name="Google Shape;1777;p7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8" name="Google Shape;1778;p7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79" name="Google Shape;1779;p7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0" name="Google Shape;1780;p7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1" name="Google Shape;1781;p7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2" name="Google Shape;1782;p7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3" name="Google Shape;1783;p7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4" name="Google Shape;1784;p7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5" name="Google Shape;1785;p7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6" name="Google Shape;1786;p7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7" name="Google Shape;1787;p7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8" name="Google Shape;1788;p7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89" name="Google Shape;1789;p7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0" name="Google Shape;1790;p7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1" name="Google Shape;1791;p7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792" name="Google Shape;1792;p7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1793" name="Google Shape;1793;p7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4" name="Google Shape;1794;p7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5" name="Google Shape;1795;p7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6" name="Google Shape;1796;p7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7" name="Google Shape;1797;p7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8" name="Google Shape;1798;p7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799" name="Google Shape;1799;p7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0" name="Google Shape;1800;p7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1" name="Google Shape;1801;p7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2" name="Google Shape;1802;p7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3" name="Google Shape;1803;p7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4" name="Google Shape;1804;p7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5" name="Google Shape;1805;p7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6" name="Google Shape;1806;p7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7" name="Google Shape;1807;p7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8" name="Google Shape;1808;p7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09" name="Google Shape;1809;p7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0" name="Google Shape;1810;p7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1" name="Google Shape;1811;p7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2" name="Google Shape;1812;p7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3" name="Google Shape;1813;p7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4" name="Google Shape;1814;p7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5" name="Google Shape;1815;p7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6" name="Google Shape;1816;p7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7" name="Google Shape;1817;p7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18" name="Google Shape;1818;p7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19" name="Google Shape;1819;p7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1820" name="Google Shape;1820;p7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1" name="Google Shape;1821;p7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2" name="Google Shape;1822;p7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3" name="Google Shape;1823;p7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4" name="Google Shape;1824;p7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5" name="Google Shape;1825;p7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6" name="Google Shape;1826;p7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7" name="Google Shape;1827;p7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8" name="Google Shape;1828;p7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29" name="Google Shape;1829;p7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0" name="Google Shape;1830;p7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1" name="Google Shape;1831;p7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2" name="Google Shape;1832;p7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3" name="Google Shape;1833;p7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4" name="Google Shape;1834;p7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5" name="Google Shape;1835;p7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6" name="Google Shape;1836;p7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7" name="Google Shape;1837;p7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8" name="Google Shape;1838;p7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39" name="Google Shape;1839;p7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0" name="Google Shape;1840;p7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1" name="Google Shape;1841;p7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2" name="Google Shape;1842;p7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3" name="Google Shape;1843;p7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4" name="Google Shape;1844;p7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5" name="Google Shape;1845;p7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46" name="Google Shape;1846;p7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1847" name="Google Shape;1847;p7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8" name="Google Shape;1848;p7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49" name="Google Shape;1849;p7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0" name="Google Shape;1850;p7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1" name="Google Shape;1851;p7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2" name="Google Shape;1852;p7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3" name="Google Shape;1853;p7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4" name="Google Shape;1854;p7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5" name="Google Shape;1855;p7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6" name="Google Shape;1856;p7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7" name="Google Shape;1857;p7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8" name="Google Shape;1858;p7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59" name="Google Shape;1859;p7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0" name="Google Shape;1860;p7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1" name="Google Shape;1861;p7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2" name="Google Shape;1862;p7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3" name="Google Shape;1863;p7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4" name="Google Shape;1864;p7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5" name="Google Shape;1865;p7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6" name="Google Shape;1866;p7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7" name="Google Shape;1867;p7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8" name="Google Shape;1868;p7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69" name="Google Shape;1869;p7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0" name="Google Shape;1870;p7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1" name="Google Shape;1871;p7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2" name="Google Shape;1872;p7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873" name="Google Shape;1873;p7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1874" name="Google Shape;1874;p7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5" name="Google Shape;1875;p7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6" name="Google Shape;1876;p7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7" name="Google Shape;1877;p7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8" name="Google Shape;1878;p7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79" name="Google Shape;1879;p7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0" name="Google Shape;1880;p7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1" name="Google Shape;1881;p7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2" name="Google Shape;1882;p7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3" name="Google Shape;1883;p7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4" name="Google Shape;1884;p7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5" name="Google Shape;1885;p7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6" name="Google Shape;1886;p7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7" name="Google Shape;1887;p7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8" name="Google Shape;1888;p7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89" name="Google Shape;1889;p7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0" name="Google Shape;1890;p7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1" name="Google Shape;1891;p7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2" name="Google Shape;1892;p7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3" name="Google Shape;1893;p7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4" name="Google Shape;1894;p7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5" name="Google Shape;1895;p7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6" name="Google Shape;1896;p7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7" name="Google Shape;1897;p7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8" name="Google Shape;1898;p7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899" name="Google Shape;1899;p7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00" name="Google Shape;1900;p7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1901" name="Google Shape;1901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2" name="Google Shape;1902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3" name="Google Shape;1903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4" name="Google Shape;1904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5" name="Google Shape;1905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6" name="Google Shape;1906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7" name="Google Shape;1907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8" name="Google Shape;1908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09" name="Google Shape;1909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0" name="Google Shape;1910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1" name="Google Shape;1911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2" name="Google Shape;1912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3" name="Google Shape;1913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4" name="Google Shape;1914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5" name="Google Shape;1915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6" name="Google Shape;1916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7" name="Google Shape;1917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8" name="Google Shape;1918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19" name="Google Shape;1919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0" name="Google Shape;1920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1" name="Google Shape;1921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2" name="Google Shape;1922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3" name="Google Shape;1923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4" name="Google Shape;1924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5" name="Google Shape;1925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6" name="Google Shape;1926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27" name="Google Shape;1927;p7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1928" name="Google Shape;1928;p7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29" name="Google Shape;1929;p7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0" name="Google Shape;1930;p7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1" name="Google Shape;1931;p7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2" name="Google Shape;1932;p7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3" name="Google Shape;1933;p7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4" name="Google Shape;1934;p7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5" name="Google Shape;1935;p7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6" name="Google Shape;1936;p7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7" name="Google Shape;1937;p7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8" name="Google Shape;1938;p7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39" name="Google Shape;1939;p7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0" name="Google Shape;1940;p7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1" name="Google Shape;1941;p7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2" name="Google Shape;1942;p7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3" name="Google Shape;1943;p7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4" name="Google Shape;1944;p7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5" name="Google Shape;1945;p7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6" name="Google Shape;1946;p7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7" name="Google Shape;1947;p7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8" name="Google Shape;1948;p7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49" name="Google Shape;1949;p7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0" name="Google Shape;1950;p7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1" name="Google Shape;1951;p7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2" name="Google Shape;1952;p7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53" name="Google Shape;1953;p7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1954" name="Google Shape;1954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5" name="Google Shape;1955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6" name="Google Shape;1956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57" name="Google Shape;1957;p7"/>
          <p:cNvSpPr>
            <a:spLocks noGrp="1"/>
          </p:cNvSpPr>
          <p:nvPr>
            <p:ph type="pic" idx="2"/>
          </p:nvPr>
        </p:nvSpPr>
        <p:spPr>
          <a:xfrm>
            <a:off x="2465236" y="1723260"/>
            <a:ext cx="1296600" cy="1296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8" name="Google Shape;1958;p7"/>
          <p:cNvSpPr>
            <a:spLocks noGrp="1"/>
          </p:cNvSpPr>
          <p:nvPr>
            <p:ph type="pic" idx="3"/>
          </p:nvPr>
        </p:nvSpPr>
        <p:spPr>
          <a:xfrm>
            <a:off x="4735466" y="1059582"/>
            <a:ext cx="1261200" cy="12612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9" name="Google Shape;1959;p7"/>
          <p:cNvSpPr>
            <a:spLocks noGrp="1"/>
          </p:cNvSpPr>
          <p:nvPr>
            <p:ph type="pic" idx="4"/>
          </p:nvPr>
        </p:nvSpPr>
        <p:spPr>
          <a:xfrm>
            <a:off x="5718486" y="2506922"/>
            <a:ext cx="977100" cy="977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0" name="Google Shape;1960;p7"/>
          <p:cNvSpPr>
            <a:spLocks noGrp="1"/>
          </p:cNvSpPr>
          <p:nvPr>
            <p:ph type="pic" idx="5"/>
          </p:nvPr>
        </p:nvSpPr>
        <p:spPr>
          <a:xfrm>
            <a:off x="3828551" y="2652757"/>
            <a:ext cx="1509600" cy="15096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1" name="Google Shape;1961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ckup">
  <p:cSld name="Desktop Mockup">
    <p:bg>
      <p:bgPr>
        <a:solidFill>
          <a:schemeClr val="accent1"/>
        </a:solidFill>
        <a:effectLst/>
      </p:bgPr>
    </p:bg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3" name="Google Shape;1963;p8"/>
          <p:cNvGrpSpPr/>
          <p:nvPr/>
        </p:nvGrpSpPr>
        <p:grpSpPr>
          <a:xfrm>
            <a:off x="265653" y="244928"/>
            <a:ext cx="8612808" cy="4639478"/>
            <a:chOff x="354110" y="326571"/>
            <a:chExt cx="11480682" cy="6185971"/>
          </a:xfrm>
        </p:grpSpPr>
        <p:grpSp>
          <p:nvGrpSpPr>
            <p:cNvPr id="1964" name="Google Shape;1964;p8"/>
            <p:cNvGrpSpPr/>
            <p:nvPr/>
          </p:nvGrpSpPr>
          <p:grpSpPr>
            <a:xfrm>
              <a:off x="354110" y="326571"/>
              <a:ext cx="11480682" cy="110100"/>
              <a:chOff x="354110" y="326571"/>
              <a:chExt cx="11480682" cy="110100"/>
            </a:xfrm>
          </p:grpSpPr>
          <p:sp>
            <p:nvSpPr>
              <p:cNvPr id="1965" name="Google Shape;1965;p8"/>
              <p:cNvSpPr/>
              <p:nvPr/>
            </p:nvSpPr>
            <p:spPr>
              <a:xfrm>
                <a:off x="35411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80954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126380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171923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217350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262893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3083197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3538630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399289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4448326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4902589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535802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5812285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626771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672198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0" name="Google Shape;1980;p8"/>
              <p:cNvSpPr/>
              <p:nvPr/>
            </p:nvSpPr>
            <p:spPr>
              <a:xfrm>
                <a:off x="7177414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1" name="Google Shape;1981;p8"/>
              <p:cNvSpPr/>
              <p:nvPr/>
            </p:nvSpPr>
            <p:spPr>
              <a:xfrm>
                <a:off x="7631676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2" name="Google Shape;1982;p8"/>
              <p:cNvSpPr/>
              <p:nvPr/>
            </p:nvSpPr>
            <p:spPr>
              <a:xfrm>
                <a:off x="8087109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3" name="Google Shape;1983;p8"/>
              <p:cNvSpPr/>
              <p:nvPr/>
            </p:nvSpPr>
            <p:spPr>
              <a:xfrm>
                <a:off x="8541372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8996805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9451068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9906501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10360763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10816197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11270460" y="326571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11725892" y="326571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1991" name="Google Shape;1991;p8"/>
            <p:cNvGrpSpPr/>
            <p:nvPr/>
          </p:nvGrpSpPr>
          <p:grpSpPr>
            <a:xfrm>
              <a:off x="354110" y="833283"/>
              <a:ext cx="11480682" cy="108900"/>
              <a:chOff x="354110" y="834963"/>
              <a:chExt cx="11480682" cy="108900"/>
            </a:xfrm>
          </p:grpSpPr>
          <p:sp>
            <p:nvSpPr>
              <p:cNvPr id="1992" name="Google Shape;1992;p8"/>
              <p:cNvSpPr/>
              <p:nvPr/>
            </p:nvSpPr>
            <p:spPr>
              <a:xfrm>
                <a:off x="35411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80954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126380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171923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217350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262893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3083197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3538630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399289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4448326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4902589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535802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5812285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626771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672198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7177414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7631676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8087109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8541372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8996805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9451068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9906501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10360763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10816197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11270460" y="834963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11725892" y="834963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18" name="Google Shape;2018;p8"/>
            <p:cNvGrpSpPr/>
            <p:nvPr/>
          </p:nvGrpSpPr>
          <p:grpSpPr>
            <a:xfrm>
              <a:off x="354110" y="1338827"/>
              <a:ext cx="11480682" cy="110100"/>
              <a:chOff x="354110" y="1342187"/>
              <a:chExt cx="11480682" cy="110100"/>
            </a:xfrm>
          </p:grpSpPr>
          <p:sp>
            <p:nvSpPr>
              <p:cNvPr id="2019" name="Google Shape;2019;p8"/>
              <p:cNvSpPr/>
              <p:nvPr/>
            </p:nvSpPr>
            <p:spPr>
              <a:xfrm>
                <a:off x="35411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80954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126380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171923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217350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262893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3083197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3538630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399289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4448326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4902589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535802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5812285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626771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672198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7177414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5" name="Google Shape;2035;p8"/>
              <p:cNvSpPr/>
              <p:nvPr/>
            </p:nvSpPr>
            <p:spPr>
              <a:xfrm>
                <a:off x="7631676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6" name="Google Shape;2036;p8"/>
              <p:cNvSpPr/>
              <p:nvPr/>
            </p:nvSpPr>
            <p:spPr>
              <a:xfrm>
                <a:off x="8087109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7" name="Google Shape;2037;p8"/>
              <p:cNvSpPr/>
              <p:nvPr/>
            </p:nvSpPr>
            <p:spPr>
              <a:xfrm>
                <a:off x="8541372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8" name="Google Shape;2038;p8"/>
              <p:cNvSpPr/>
              <p:nvPr/>
            </p:nvSpPr>
            <p:spPr>
              <a:xfrm>
                <a:off x="8996805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9451068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9906501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10360763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10816197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11270460" y="1342187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11725892" y="1342187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45" name="Google Shape;2045;p8"/>
            <p:cNvGrpSpPr/>
            <p:nvPr/>
          </p:nvGrpSpPr>
          <p:grpSpPr>
            <a:xfrm>
              <a:off x="354110" y="1845539"/>
              <a:ext cx="11480682" cy="110100"/>
              <a:chOff x="354110" y="1850572"/>
              <a:chExt cx="11480682" cy="110100"/>
            </a:xfrm>
          </p:grpSpPr>
          <p:sp>
            <p:nvSpPr>
              <p:cNvPr id="2046" name="Google Shape;2046;p8"/>
              <p:cNvSpPr/>
              <p:nvPr/>
            </p:nvSpPr>
            <p:spPr>
              <a:xfrm>
                <a:off x="35411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80954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126380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171923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217350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262893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3083197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3" name="Google Shape;2053;p8"/>
              <p:cNvSpPr/>
              <p:nvPr/>
            </p:nvSpPr>
            <p:spPr>
              <a:xfrm>
                <a:off x="3538630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4" name="Google Shape;2054;p8"/>
              <p:cNvSpPr/>
              <p:nvPr/>
            </p:nvSpPr>
            <p:spPr>
              <a:xfrm>
                <a:off x="399289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4448326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4902589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535802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5812285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626771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672198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7177414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7631676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8087109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8541372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8996805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9451068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9906501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10360763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10816197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11270460" y="185057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11725892" y="185057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72" name="Google Shape;2072;p8"/>
            <p:cNvGrpSpPr/>
            <p:nvPr/>
          </p:nvGrpSpPr>
          <p:grpSpPr>
            <a:xfrm>
              <a:off x="354110" y="2352251"/>
              <a:ext cx="11480682" cy="108900"/>
              <a:chOff x="354110" y="2358964"/>
              <a:chExt cx="11480682" cy="108900"/>
            </a:xfrm>
          </p:grpSpPr>
          <p:sp>
            <p:nvSpPr>
              <p:cNvPr id="2073" name="Google Shape;2073;p8"/>
              <p:cNvSpPr/>
              <p:nvPr/>
            </p:nvSpPr>
            <p:spPr>
              <a:xfrm>
                <a:off x="35411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80954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126380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171923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217350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262893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3083197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3538630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399289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4448326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4902589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535802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5812285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626771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672198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7177414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7631676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0" name="Google Shape;2090;p8"/>
              <p:cNvSpPr/>
              <p:nvPr/>
            </p:nvSpPr>
            <p:spPr>
              <a:xfrm>
                <a:off x="8087109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1" name="Google Shape;2091;p8"/>
              <p:cNvSpPr/>
              <p:nvPr/>
            </p:nvSpPr>
            <p:spPr>
              <a:xfrm>
                <a:off x="8541372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2" name="Google Shape;2092;p8"/>
              <p:cNvSpPr/>
              <p:nvPr/>
            </p:nvSpPr>
            <p:spPr>
              <a:xfrm>
                <a:off x="8996805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3" name="Google Shape;2093;p8"/>
              <p:cNvSpPr/>
              <p:nvPr/>
            </p:nvSpPr>
            <p:spPr>
              <a:xfrm>
                <a:off x="9451068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4" name="Google Shape;2094;p8"/>
              <p:cNvSpPr/>
              <p:nvPr/>
            </p:nvSpPr>
            <p:spPr>
              <a:xfrm>
                <a:off x="9906501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5" name="Google Shape;2095;p8"/>
              <p:cNvSpPr/>
              <p:nvPr/>
            </p:nvSpPr>
            <p:spPr>
              <a:xfrm>
                <a:off x="10360763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6" name="Google Shape;2096;p8"/>
              <p:cNvSpPr/>
              <p:nvPr/>
            </p:nvSpPr>
            <p:spPr>
              <a:xfrm>
                <a:off x="10816197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7" name="Google Shape;2097;p8"/>
              <p:cNvSpPr/>
              <p:nvPr/>
            </p:nvSpPr>
            <p:spPr>
              <a:xfrm>
                <a:off x="11270460" y="235896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098" name="Google Shape;2098;p8"/>
              <p:cNvSpPr/>
              <p:nvPr/>
            </p:nvSpPr>
            <p:spPr>
              <a:xfrm>
                <a:off x="11725892" y="235896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099" name="Google Shape;2099;p8"/>
            <p:cNvGrpSpPr/>
            <p:nvPr/>
          </p:nvGrpSpPr>
          <p:grpSpPr>
            <a:xfrm>
              <a:off x="354110" y="2857795"/>
              <a:ext cx="11480682" cy="110100"/>
              <a:chOff x="354110" y="2866188"/>
              <a:chExt cx="11480682" cy="110100"/>
            </a:xfrm>
          </p:grpSpPr>
          <p:sp>
            <p:nvSpPr>
              <p:cNvPr id="2100" name="Google Shape;2100;p8"/>
              <p:cNvSpPr/>
              <p:nvPr/>
            </p:nvSpPr>
            <p:spPr>
              <a:xfrm>
                <a:off x="35411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1" name="Google Shape;2101;p8"/>
              <p:cNvSpPr/>
              <p:nvPr/>
            </p:nvSpPr>
            <p:spPr>
              <a:xfrm>
                <a:off x="80954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2" name="Google Shape;2102;p8"/>
              <p:cNvSpPr/>
              <p:nvPr/>
            </p:nvSpPr>
            <p:spPr>
              <a:xfrm>
                <a:off x="126380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3" name="Google Shape;2103;p8"/>
              <p:cNvSpPr/>
              <p:nvPr/>
            </p:nvSpPr>
            <p:spPr>
              <a:xfrm>
                <a:off x="171923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4" name="Google Shape;2104;p8"/>
              <p:cNvSpPr/>
              <p:nvPr/>
            </p:nvSpPr>
            <p:spPr>
              <a:xfrm>
                <a:off x="217350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5" name="Google Shape;2105;p8"/>
              <p:cNvSpPr/>
              <p:nvPr/>
            </p:nvSpPr>
            <p:spPr>
              <a:xfrm>
                <a:off x="262893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6" name="Google Shape;2106;p8"/>
              <p:cNvSpPr/>
              <p:nvPr/>
            </p:nvSpPr>
            <p:spPr>
              <a:xfrm>
                <a:off x="3083197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7" name="Google Shape;2107;p8"/>
              <p:cNvSpPr/>
              <p:nvPr/>
            </p:nvSpPr>
            <p:spPr>
              <a:xfrm>
                <a:off x="3538630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8" name="Google Shape;2108;p8"/>
              <p:cNvSpPr/>
              <p:nvPr/>
            </p:nvSpPr>
            <p:spPr>
              <a:xfrm>
                <a:off x="399289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09" name="Google Shape;2109;p8"/>
              <p:cNvSpPr/>
              <p:nvPr/>
            </p:nvSpPr>
            <p:spPr>
              <a:xfrm>
                <a:off x="4448326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0" name="Google Shape;2110;p8"/>
              <p:cNvSpPr/>
              <p:nvPr/>
            </p:nvSpPr>
            <p:spPr>
              <a:xfrm>
                <a:off x="4902589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1" name="Google Shape;2111;p8"/>
              <p:cNvSpPr/>
              <p:nvPr/>
            </p:nvSpPr>
            <p:spPr>
              <a:xfrm>
                <a:off x="535802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2" name="Google Shape;2112;p8"/>
              <p:cNvSpPr/>
              <p:nvPr/>
            </p:nvSpPr>
            <p:spPr>
              <a:xfrm>
                <a:off x="5812285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3" name="Google Shape;2113;p8"/>
              <p:cNvSpPr/>
              <p:nvPr/>
            </p:nvSpPr>
            <p:spPr>
              <a:xfrm>
                <a:off x="626771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4" name="Google Shape;2114;p8"/>
              <p:cNvSpPr/>
              <p:nvPr/>
            </p:nvSpPr>
            <p:spPr>
              <a:xfrm>
                <a:off x="672198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5" name="Google Shape;2115;p8"/>
              <p:cNvSpPr/>
              <p:nvPr/>
            </p:nvSpPr>
            <p:spPr>
              <a:xfrm>
                <a:off x="7177414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6" name="Google Shape;2116;p8"/>
              <p:cNvSpPr/>
              <p:nvPr/>
            </p:nvSpPr>
            <p:spPr>
              <a:xfrm>
                <a:off x="7631676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7" name="Google Shape;2117;p8"/>
              <p:cNvSpPr/>
              <p:nvPr/>
            </p:nvSpPr>
            <p:spPr>
              <a:xfrm>
                <a:off x="8087109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8" name="Google Shape;2118;p8"/>
              <p:cNvSpPr/>
              <p:nvPr/>
            </p:nvSpPr>
            <p:spPr>
              <a:xfrm>
                <a:off x="8541372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19" name="Google Shape;2119;p8"/>
              <p:cNvSpPr/>
              <p:nvPr/>
            </p:nvSpPr>
            <p:spPr>
              <a:xfrm>
                <a:off x="8996805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0" name="Google Shape;2120;p8"/>
              <p:cNvSpPr/>
              <p:nvPr/>
            </p:nvSpPr>
            <p:spPr>
              <a:xfrm>
                <a:off x="9451068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1" name="Google Shape;2121;p8"/>
              <p:cNvSpPr/>
              <p:nvPr/>
            </p:nvSpPr>
            <p:spPr>
              <a:xfrm>
                <a:off x="9906501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2" name="Google Shape;2122;p8"/>
              <p:cNvSpPr/>
              <p:nvPr/>
            </p:nvSpPr>
            <p:spPr>
              <a:xfrm>
                <a:off x="10360763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3" name="Google Shape;2123;p8"/>
              <p:cNvSpPr/>
              <p:nvPr/>
            </p:nvSpPr>
            <p:spPr>
              <a:xfrm>
                <a:off x="10816197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4" name="Google Shape;2124;p8"/>
              <p:cNvSpPr/>
              <p:nvPr/>
            </p:nvSpPr>
            <p:spPr>
              <a:xfrm>
                <a:off x="11270460" y="286618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5" name="Google Shape;2125;p8"/>
              <p:cNvSpPr/>
              <p:nvPr/>
            </p:nvSpPr>
            <p:spPr>
              <a:xfrm>
                <a:off x="11725892" y="286618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26" name="Google Shape;2126;p8"/>
            <p:cNvGrpSpPr/>
            <p:nvPr/>
          </p:nvGrpSpPr>
          <p:grpSpPr>
            <a:xfrm>
              <a:off x="354110" y="3364507"/>
              <a:ext cx="11480682" cy="110100"/>
              <a:chOff x="354110" y="3364062"/>
              <a:chExt cx="11480682" cy="110100"/>
            </a:xfrm>
          </p:grpSpPr>
          <p:sp>
            <p:nvSpPr>
              <p:cNvPr id="2127" name="Google Shape;2127;p8"/>
              <p:cNvSpPr/>
              <p:nvPr/>
            </p:nvSpPr>
            <p:spPr>
              <a:xfrm>
                <a:off x="35411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8" name="Google Shape;2128;p8"/>
              <p:cNvSpPr/>
              <p:nvPr/>
            </p:nvSpPr>
            <p:spPr>
              <a:xfrm>
                <a:off x="80954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29" name="Google Shape;2129;p8"/>
              <p:cNvSpPr/>
              <p:nvPr/>
            </p:nvSpPr>
            <p:spPr>
              <a:xfrm>
                <a:off x="126380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0" name="Google Shape;2130;p8"/>
              <p:cNvSpPr/>
              <p:nvPr/>
            </p:nvSpPr>
            <p:spPr>
              <a:xfrm>
                <a:off x="171923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1" name="Google Shape;2131;p8"/>
              <p:cNvSpPr/>
              <p:nvPr/>
            </p:nvSpPr>
            <p:spPr>
              <a:xfrm>
                <a:off x="217350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2" name="Google Shape;2132;p8"/>
              <p:cNvSpPr/>
              <p:nvPr/>
            </p:nvSpPr>
            <p:spPr>
              <a:xfrm>
                <a:off x="262893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3" name="Google Shape;2133;p8"/>
              <p:cNvSpPr/>
              <p:nvPr/>
            </p:nvSpPr>
            <p:spPr>
              <a:xfrm>
                <a:off x="3083197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4" name="Google Shape;2134;p8"/>
              <p:cNvSpPr/>
              <p:nvPr/>
            </p:nvSpPr>
            <p:spPr>
              <a:xfrm>
                <a:off x="3538630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5" name="Google Shape;2135;p8"/>
              <p:cNvSpPr/>
              <p:nvPr/>
            </p:nvSpPr>
            <p:spPr>
              <a:xfrm>
                <a:off x="399289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6" name="Google Shape;2136;p8"/>
              <p:cNvSpPr/>
              <p:nvPr/>
            </p:nvSpPr>
            <p:spPr>
              <a:xfrm>
                <a:off x="4448326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7" name="Google Shape;2137;p8"/>
              <p:cNvSpPr/>
              <p:nvPr/>
            </p:nvSpPr>
            <p:spPr>
              <a:xfrm>
                <a:off x="4902589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8" name="Google Shape;2138;p8"/>
              <p:cNvSpPr/>
              <p:nvPr/>
            </p:nvSpPr>
            <p:spPr>
              <a:xfrm>
                <a:off x="535802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39" name="Google Shape;2139;p8"/>
              <p:cNvSpPr/>
              <p:nvPr/>
            </p:nvSpPr>
            <p:spPr>
              <a:xfrm>
                <a:off x="5812285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0" name="Google Shape;2140;p8"/>
              <p:cNvSpPr/>
              <p:nvPr/>
            </p:nvSpPr>
            <p:spPr>
              <a:xfrm>
                <a:off x="626771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1" name="Google Shape;2141;p8"/>
              <p:cNvSpPr/>
              <p:nvPr/>
            </p:nvSpPr>
            <p:spPr>
              <a:xfrm>
                <a:off x="672198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2" name="Google Shape;2142;p8"/>
              <p:cNvSpPr/>
              <p:nvPr/>
            </p:nvSpPr>
            <p:spPr>
              <a:xfrm>
                <a:off x="7177414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3" name="Google Shape;2143;p8"/>
              <p:cNvSpPr/>
              <p:nvPr/>
            </p:nvSpPr>
            <p:spPr>
              <a:xfrm>
                <a:off x="7631676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4" name="Google Shape;2144;p8"/>
              <p:cNvSpPr/>
              <p:nvPr/>
            </p:nvSpPr>
            <p:spPr>
              <a:xfrm>
                <a:off x="8087109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5" name="Google Shape;2145;p8"/>
              <p:cNvSpPr/>
              <p:nvPr/>
            </p:nvSpPr>
            <p:spPr>
              <a:xfrm>
                <a:off x="8541372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6" name="Google Shape;2146;p8"/>
              <p:cNvSpPr/>
              <p:nvPr/>
            </p:nvSpPr>
            <p:spPr>
              <a:xfrm>
                <a:off x="8996805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7" name="Google Shape;2147;p8"/>
              <p:cNvSpPr/>
              <p:nvPr/>
            </p:nvSpPr>
            <p:spPr>
              <a:xfrm>
                <a:off x="9451068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8" name="Google Shape;2148;p8"/>
              <p:cNvSpPr/>
              <p:nvPr/>
            </p:nvSpPr>
            <p:spPr>
              <a:xfrm>
                <a:off x="9906501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49" name="Google Shape;2149;p8"/>
              <p:cNvSpPr/>
              <p:nvPr/>
            </p:nvSpPr>
            <p:spPr>
              <a:xfrm>
                <a:off x="10360763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0" name="Google Shape;2150;p8"/>
              <p:cNvSpPr/>
              <p:nvPr/>
            </p:nvSpPr>
            <p:spPr>
              <a:xfrm>
                <a:off x="10816197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1" name="Google Shape;2151;p8"/>
              <p:cNvSpPr/>
              <p:nvPr/>
            </p:nvSpPr>
            <p:spPr>
              <a:xfrm>
                <a:off x="11270460" y="3364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2" name="Google Shape;2152;p8"/>
              <p:cNvSpPr/>
              <p:nvPr/>
            </p:nvSpPr>
            <p:spPr>
              <a:xfrm>
                <a:off x="11725892" y="3364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53" name="Google Shape;2153;p8"/>
            <p:cNvGrpSpPr/>
            <p:nvPr/>
          </p:nvGrpSpPr>
          <p:grpSpPr>
            <a:xfrm>
              <a:off x="354110" y="3871219"/>
              <a:ext cx="11480682" cy="108900"/>
              <a:chOff x="354110" y="3872454"/>
              <a:chExt cx="11480682" cy="108900"/>
            </a:xfrm>
          </p:grpSpPr>
          <p:sp>
            <p:nvSpPr>
              <p:cNvPr id="2154" name="Google Shape;2154;p8"/>
              <p:cNvSpPr/>
              <p:nvPr/>
            </p:nvSpPr>
            <p:spPr>
              <a:xfrm>
                <a:off x="35411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5" name="Google Shape;2155;p8"/>
              <p:cNvSpPr/>
              <p:nvPr/>
            </p:nvSpPr>
            <p:spPr>
              <a:xfrm>
                <a:off x="80954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6" name="Google Shape;2156;p8"/>
              <p:cNvSpPr/>
              <p:nvPr/>
            </p:nvSpPr>
            <p:spPr>
              <a:xfrm>
                <a:off x="126380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7" name="Google Shape;2157;p8"/>
              <p:cNvSpPr/>
              <p:nvPr/>
            </p:nvSpPr>
            <p:spPr>
              <a:xfrm>
                <a:off x="171923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8" name="Google Shape;2158;p8"/>
              <p:cNvSpPr/>
              <p:nvPr/>
            </p:nvSpPr>
            <p:spPr>
              <a:xfrm>
                <a:off x="217350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59" name="Google Shape;2159;p8"/>
              <p:cNvSpPr/>
              <p:nvPr/>
            </p:nvSpPr>
            <p:spPr>
              <a:xfrm>
                <a:off x="262893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0" name="Google Shape;2160;p8"/>
              <p:cNvSpPr/>
              <p:nvPr/>
            </p:nvSpPr>
            <p:spPr>
              <a:xfrm>
                <a:off x="3083197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1" name="Google Shape;2161;p8"/>
              <p:cNvSpPr/>
              <p:nvPr/>
            </p:nvSpPr>
            <p:spPr>
              <a:xfrm>
                <a:off x="3538630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2" name="Google Shape;2162;p8"/>
              <p:cNvSpPr/>
              <p:nvPr/>
            </p:nvSpPr>
            <p:spPr>
              <a:xfrm>
                <a:off x="399289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3" name="Google Shape;2163;p8"/>
              <p:cNvSpPr/>
              <p:nvPr/>
            </p:nvSpPr>
            <p:spPr>
              <a:xfrm>
                <a:off x="4448326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4" name="Google Shape;2164;p8"/>
              <p:cNvSpPr/>
              <p:nvPr/>
            </p:nvSpPr>
            <p:spPr>
              <a:xfrm>
                <a:off x="4902589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5" name="Google Shape;2165;p8"/>
              <p:cNvSpPr/>
              <p:nvPr/>
            </p:nvSpPr>
            <p:spPr>
              <a:xfrm>
                <a:off x="535802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6" name="Google Shape;2166;p8"/>
              <p:cNvSpPr/>
              <p:nvPr/>
            </p:nvSpPr>
            <p:spPr>
              <a:xfrm>
                <a:off x="5812285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7" name="Google Shape;2167;p8"/>
              <p:cNvSpPr/>
              <p:nvPr/>
            </p:nvSpPr>
            <p:spPr>
              <a:xfrm>
                <a:off x="626771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8" name="Google Shape;2168;p8"/>
              <p:cNvSpPr/>
              <p:nvPr/>
            </p:nvSpPr>
            <p:spPr>
              <a:xfrm>
                <a:off x="672198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69" name="Google Shape;2169;p8"/>
              <p:cNvSpPr/>
              <p:nvPr/>
            </p:nvSpPr>
            <p:spPr>
              <a:xfrm>
                <a:off x="7177414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0" name="Google Shape;2170;p8"/>
              <p:cNvSpPr/>
              <p:nvPr/>
            </p:nvSpPr>
            <p:spPr>
              <a:xfrm>
                <a:off x="7631676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1" name="Google Shape;2171;p8"/>
              <p:cNvSpPr/>
              <p:nvPr/>
            </p:nvSpPr>
            <p:spPr>
              <a:xfrm>
                <a:off x="8087109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2" name="Google Shape;2172;p8"/>
              <p:cNvSpPr/>
              <p:nvPr/>
            </p:nvSpPr>
            <p:spPr>
              <a:xfrm>
                <a:off x="8541372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3" name="Google Shape;2173;p8"/>
              <p:cNvSpPr/>
              <p:nvPr/>
            </p:nvSpPr>
            <p:spPr>
              <a:xfrm>
                <a:off x="8996805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4" name="Google Shape;2174;p8"/>
              <p:cNvSpPr/>
              <p:nvPr/>
            </p:nvSpPr>
            <p:spPr>
              <a:xfrm>
                <a:off x="9451068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5" name="Google Shape;2175;p8"/>
              <p:cNvSpPr/>
              <p:nvPr/>
            </p:nvSpPr>
            <p:spPr>
              <a:xfrm>
                <a:off x="9906501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6" name="Google Shape;2176;p8"/>
              <p:cNvSpPr/>
              <p:nvPr/>
            </p:nvSpPr>
            <p:spPr>
              <a:xfrm>
                <a:off x="10360763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7" name="Google Shape;2177;p8"/>
              <p:cNvSpPr/>
              <p:nvPr/>
            </p:nvSpPr>
            <p:spPr>
              <a:xfrm>
                <a:off x="10816197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8" name="Google Shape;2178;p8"/>
              <p:cNvSpPr/>
              <p:nvPr/>
            </p:nvSpPr>
            <p:spPr>
              <a:xfrm>
                <a:off x="11270460" y="3872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79" name="Google Shape;2179;p8"/>
              <p:cNvSpPr/>
              <p:nvPr/>
            </p:nvSpPr>
            <p:spPr>
              <a:xfrm>
                <a:off x="11725892" y="3872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180" name="Google Shape;2180;p8"/>
            <p:cNvGrpSpPr/>
            <p:nvPr/>
          </p:nvGrpSpPr>
          <p:grpSpPr>
            <a:xfrm>
              <a:off x="354110" y="4376763"/>
              <a:ext cx="11480682" cy="110100"/>
              <a:chOff x="354110" y="4379678"/>
              <a:chExt cx="11480682" cy="110100"/>
            </a:xfrm>
          </p:grpSpPr>
          <p:sp>
            <p:nvSpPr>
              <p:cNvPr id="2181" name="Google Shape;2181;p8"/>
              <p:cNvSpPr/>
              <p:nvPr/>
            </p:nvSpPr>
            <p:spPr>
              <a:xfrm>
                <a:off x="35411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2" name="Google Shape;2182;p8"/>
              <p:cNvSpPr/>
              <p:nvPr/>
            </p:nvSpPr>
            <p:spPr>
              <a:xfrm>
                <a:off x="80954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3" name="Google Shape;2183;p8"/>
              <p:cNvSpPr/>
              <p:nvPr/>
            </p:nvSpPr>
            <p:spPr>
              <a:xfrm>
                <a:off x="126380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4" name="Google Shape;2184;p8"/>
              <p:cNvSpPr/>
              <p:nvPr/>
            </p:nvSpPr>
            <p:spPr>
              <a:xfrm>
                <a:off x="171923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5" name="Google Shape;2185;p8"/>
              <p:cNvSpPr/>
              <p:nvPr/>
            </p:nvSpPr>
            <p:spPr>
              <a:xfrm>
                <a:off x="217350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6" name="Google Shape;2186;p8"/>
              <p:cNvSpPr/>
              <p:nvPr/>
            </p:nvSpPr>
            <p:spPr>
              <a:xfrm>
                <a:off x="262893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7" name="Google Shape;2187;p8"/>
              <p:cNvSpPr/>
              <p:nvPr/>
            </p:nvSpPr>
            <p:spPr>
              <a:xfrm>
                <a:off x="3083197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8" name="Google Shape;2188;p8"/>
              <p:cNvSpPr/>
              <p:nvPr/>
            </p:nvSpPr>
            <p:spPr>
              <a:xfrm>
                <a:off x="3538630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89" name="Google Shape;2189;p8"/>
              <p:cNvSpPr/>
              <p:nvPr/>
            </p:nvSpPr>
            <p:spPr>
              <a:xfrm>
                <a:off x="399289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0" name="Google Shape;2190;p8"/>
              <p:cNvSpPr/>
              <p:nvPr/>
            </p:nvSpPr>
            <p:spPr>
              <a:xfrm>
                <a:off x="4448326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1" name="Google Shape;2191;p8"/>
              <p:cNvSpPr/>
              <p:nvPr/>
            </p:nvSpPr>
            <p:spPr>
              <a:xfrm>
                <a:off x="4902589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2" name="Google Shape;2192;p8"/>
              <p:cNvSpPr/>
              <p:nvPr/>
            </p:nvSpPr>
            <p:spPr>
              <a:xfrm>
                <a:off x="535802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3" name="Google Shape;2193;p8"/>
              <p:cNvSpPr/>
              <p:nvPr/>
            </p:nvSpPr>
            <p:spPr>
              <a:xfrm>
                <a:off x="5812285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4" name="Google Shape;2194;p8"/>
              <p:cNvSpPr/>
              <p:nvPr/>
            </p:nvSpPr>
            <p:spPr>
              <a:xfrm>
                <a:off x="626771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5" name="Google Shape;2195;p8"/>
              <p:cNvSpPr/>
              <p:nvPr/>
            </p:nvSpPr>
            <p:spPr>
              <a:xfrm>
                <a:off x="672198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6" name="Google Shape;2196;p8"/>
              <p:cNvSpPr/>
              <p:nvPr/>
            </p:nvSpPr>
            <p:spPr>
              <a:xfrm>
                <a:off x="7177414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7" name="Google Shape;2197;p8"/>
              <p:cNvSpPr/>
              <p:nvPr/>
            </p:nvSpPr>
            <p:spPr>
              <a:xfrm>
                <a:off x="7631676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8" name="Google Shape;2198;p8"/>
              <p:cNvSpPr/>
              <p:nvPr/>
            </p:nvSpPr>
            <p:spPr>
              <a:xfrm>
                <a:off x="8087109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199" name="Google Shape;2199;p8"/>
              <p:cNvSpPr/>
              <p:nvPr/>
            </p:nvSpPr>
            <p:spPr>
              <a:xfrm>
                <a:off x="8541372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0" name="Google Shape;2200;p8"/>
              <p:cNvSpPr/>
              <p:nvPr/>
            </p:nvSpPr>
            <p:spPr>
              <a:xfrm>
                <a:off x="8996805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1" name="Google Shape;2201;p8"/>
              <p:cNvSpPr/>
              <p:nvPr/>
            </p:nvSpPr>
            <p:spPr>
              <a:xfrm>
                <a:off x="9451068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2" name="Google Shape;2202;p8"/>
              <p:cNvSpPr/>
              <p:nvPr/>
            </p:nvSpPr>
            <p:spPr>
              <a:xfrm>
                <a:off x="9906501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3" name="Google Shape;2203;p8"/>
              <p:cNvSpPr/>
              <p:nvPr/>
            </p:nvSpPr>
            <p:spPr>
              <a:xfrm>
                <a:off x="10360763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4" name="Google Shape;2204;p8"/>
              <p:cNvSpPr/>
              <p:nvPr/>
            </p:nvSpPr>
            <p:spPr>
              <a:xfrm>
                <a:off x="10816197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5" name="Google Shape;2205;p8"/>
              <p:cNvSpPr/>
              <p:nvPr/>
            </p:nvSpPr>
            <p:spPr>
              <a:xfrm>
                <a:off x="11270460" y="4379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6" name="Google Shape;2206;p8"/>
              <p:cNvSpPr/>
              <p:nvPr/>
            </p:nvSpPr>
            <p:spPr>
              <a:xfrm>
                <a:off x="11725892" y="4379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07" name="Google Shape;2207;p8"/>
            <p:cNvGrpSpPr/>
            <p:nvPr/>
          </p:nvGrpSpPr>
          <p:grpSpPr>
            <a:xfrm>
              <a:off x="354110" y="4883475"/>
              <a:ext cx="11480682" cy="110100"/>
              <a:chOff x="354110" y="4888062"/>
              <a:chExt cx="11480682" cy="110100"/>
            </a:xfrm>
          </p:grpSpPr>
          <p:sp>
            <p:nvSpPr>
              <p:cNvPr id="2208" name="Google Shape;2208;p8"/>
              <p:cNvSpPr/>
              <p:nvPr/>
            </p:nvSpPr>
            <p:spPr>
              <a:xfrm>
                <a:off x="35411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09" name="Google Shape;2209;p8"/>
              <p:cNvSpPr/>
              <p:nvPr/>
            </p:nvSpPr>
            <p:spPr>
              <a:xfrm>
                <a:off x="80954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0" name="Google Shape;2210;p8"/>
              <p:cNvSpPr/>
              <p:nvPr/>
            </p:nvSpPr>
            <p:spPr>
              <a:xfrm>
                <a:off x="126380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1" name="Google Shape;2211;p8"/>
              <p:cNvSpPr/>
              <p:nvPr/>
            </p:nvSpPr>
            <p:spPr>
              <a:xfrm>
                <a:off x="171923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2" name="Google Shape;2212;p8"/>
              <p:cNvSpPr/>
              <p:nvPr/>
            </p:nvSpPr>
            <p:spPr>
              <a:xfrm>
                <a:off x="217350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3" name="Google Shape;2213;p8"/>
              <p:cNvSpPr/>
              <p:nvPr/>
            </p:nvSpPr>
            <p:spPr>
              <a:xfrm>
                <a:off x="262893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4" name="Google Shape;2214;p8"/>
              <p:cNvSpPr/>
              <p:nvPr/>
            </p:nvSpPr>
            <p:spPr>
              <a:xfrm>
                <a:off x="3083197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5" name="Google Shape;2215;p8"/>
              <p:cNvSpPr/>
              <p:nvPr/>
            </p:nvSpPr>
            <p:spPr>
              <a:xfrm>
                <a:off x="3538630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6" name="Google Shape;2216;p8"/>
              <p:cNvSpPr/>
              <p:nvPr/>
            </p:nvSpPr>
            <p:spPr>
              <a:xfrm>
                <a:off x="399289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7" name="Google Shape;2217;p8"/>
              <p:cNvSpPr/>
              <p:nvPr/>
            </p:nvSpPr>
            <p:spPr>
              <a:xfrm>
                <a:off x="4448326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8" name="Google Shape;2218;p8"/>
              <p:cNvSpPr/>
              <p:nvPr/>
            </p:nvSpPr>
            <p:spPr>
              <a:xfrm>
                <a:off x="4902589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19" name="Google Shape;2219;p8"/>
              <p:cNvSpPr/>
              <p:nvPr/>
            </p:nvSpPr>
            <p:spPr>
              <a:xfrm>
                <a:off x="535802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0" name="Google Shape;2220;p8"/>
              <p:cNvSpPr/>
              <p:nvPr/>
            </p:nvSpPr>
            <p:spPr>
              <a:xfrm>
                <a:off x="5812285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1" name="Google Shape;2221;p8"/>
              <p:cNvSpPr/>
              <p:nvPr/>
            </p:nvSpPr>
            <p:spPr>
              <a:xfrm>
                <a:off x="626771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2" name="Google Shape;2222;p8"/>
              <p:cNvSpPr/>
              <p:nvPr/>
            </p:nvSpPr>
            <p:spPr>
              <a:xfrm>
                <a:off x="672198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3" name="Google Shape;2223;p8"/>
              <p:cNvSpPr/>
              <p:nvPr/>
            </p:nvSpPr>
            <p:spPr>
              <a:xfrm>
                <a:off x="7177414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4" name="Google Shape;2224;p8"/>
              <p:cNvSpPr/>
              <p:nvPr/>
            </p:nvSpPr>
            <p:spPr>
              <a:xfrm>
                <a:off x="7631676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5" name="Google Shape;2225;p8"/>
              <p:cNvSpPr/>
              <p:nvPr/>
            </p:nvSpPr>
            <p:spPr>
              <a:xfrm>
                <a:off x="8087109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6" name="Google Shape;2226;p8"/>
              <p:cNvSpPr/>
              <p:nvPr/>
            </p:nvSpPr>
            <p:spPr>
              <a:xfrm>
                <a:off x="8541372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7" name="Google Shape;2227;p8"/>
              <p:cNvSpPr/>
              <p:nvPr/>
            </p:nvSpPr>
            <p:spPr>
              <a:xfrm>
                <a:off x="8996805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8" name="Google Shape;2228;p8"/>
              <p:cNvSpPr/>
              <p:nvPr/>
            </p:nvSpPr>
            <p:spPr>
              <a:xfrm>
                <a:off x="9451068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29" name="Google Shape;2229;p8"/>
              <p:cNvSpPr/>
              <p:nvPr/>
            </p:nvSpPr>
            <p:spPr>
              <a:xfrm>
                <a:off x="9906501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0" name="Google Shape;2230;p8"/>
              <p:cNvSpPr/>
              <p:nvPr/>
            </p:nvSpPr>
            <p:spPr>
              <a:xfrm>
                <a:off x="10360763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1" name="Google Shape;2231;p8"/>
              <p:cNvSpPr/>
              <p:nvPr/>
            </p:nvSpPr>
            <p:spPr>
              <a:xfrm>
                <a:off x="10816197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2" name="Google Shape;2232;p8"/>
              <p:cNvSpPr/>
              <p:nvPr/>
            </p:nvSpPr>
            <p:spPr>
              <a:xfrm>
                <a:off x="11270460" y="4888062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3" name="Google Shape;2233;p8"/>
              <p:cNvSpPr/>
              <p:nvPr/>
            </p:nvSpPr>
            <p:spPr>
              <a:xfrm>
                <a:off x="11725892" y="4888062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34" name="Google Shape;2234;p8"/>
            <p:cNvGrpSpPr/>
            <p:nvPr/>
          </p:nvGrpSpPr>
          <p:grpSpPr>
            <a:xfrm>
              <a:off x="354110" y="5390187"/>
              <a:ext cx="11480682" cy="108900"/>
              <a:chOff x="354110" y="5396454"/>
              <a:chExt cx="11480682" cy="108900"/>
            </a:xfrm>
          </p:grpSpPr>
          <p:sp>
            <p:nvSpPr>
              <p:cNvPr id="2235" name="Google Shape;2235;p8"/>
              <p:cNvSpPr/>
              <p:nvPr/>
            </p:nvSpPr>
            <p:spPr>
              <a:xfrm>
                <a:off x="35411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6" name="Google Shape;2236;p8"/>
              <p:cNvSpPr/>
              <p:nvPr/>
            </p:nvSpPr>
            <p:spPr>
              <a:xfrm>
                <a:off x="80954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7" name="Google Shape;2237;p8"/>
              <p:cNvSpPr/>
              <p:nvPr/>
            </p:nvSpPr>
            <p:spPr>
              <a:xfrm>
                <a:off x="126380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8" name="Google Shape;2238;p8"/>
              <p:cNvSpPr/>
              <p:nvPr/>
            </p:nvSpPr>
            <p:spPr>
              <a:xfrm>
                <a:off x="171923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39" name="Google Shape;2239;p8"/>
              <p:cNvSpPr/>
              <p:nvPr/>
            </p:nvSpPr>
            <p:spPr>
              <a:xfrm>
                <a:off x="217350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0" name="Google Shape;2240;p8"/>
              <p:cNvSpPr/>
              <p:nvPr/>
            </p:nvSpPr>
            <p:spPr>
              <a:xfrm>
                <a:off x="262893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1" name="Google Shape;2241;p8"/>
              <p:cNvSpPr/>
              <p:nvPr/>
            </p:nvSpPr>
            <p:spPr>
              <a:xfrm>
                <a:off x="3083197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2" name="Google Shape;2242;p8"/>
              <p:cNvSpPr/>
              <p:nvPr/>
            </p:nvSpPr>
            <p:spPr>
              <a:xfrm>
                <a:off x="3538630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3" name="Google Shape;2243;p8"/>
              <p:cNvSpPr/>
              <p:nvPr/>
            </p:nvSpPr>
            <p:spPr>
              <a:xfrm>
                <a:off x="399289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4" name="Google Shape;2244;p8"/>
              <p:cNvSpPr/>
              <p:nvPr/>
            </p:nvSpPr>
            <p:spPr>
              <a:xfrm>
                <a:off x="4448326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5" name="Google Shape;2245;p8"/>
              <p:cNvSpPr/>
              <p:nvPr/>
            </p:nvSpPr>
            <p:spPr>
              <a:xfrm>
                <a:off x="4902589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6" name="Google Shape;2246;p8"/>
              <p:cNvSpPr/>
              <p:nvPr/>
            </p:nvSpPr>
            <p:spPr>
              <a:xfrm>
                <a:off x="535802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7" name="Google Shape;2247;p8"/>
              <p:cNvSpPr/>
              <p:nvPr/>
            </p:nvSpPr>
            <p:spPr>
              <a:xfrm>
                <a:off x="5812285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8" name="Google Shape;2248;p8"/>
              <p:cNvSpPr/>
              <p:nvPr/>
            </p:nvSpPr>
            <p:spPr>
              <a:xfrm>
                <a:off x="626771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49" name="Google Shape;2249;p8"/>
              <p:cNvSpPr/>
              <p:nvPr/>
            </p:nvSpPr>
            <p:spPr>
              <a:xfrm>
                <a:off x="672198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0" name="Google Shape;2250;p8"/>
              <p:cNvSpPr/>
              <p:nvPr/>
            </p:nvSpPr>
            <p:spPr>
              <a:xfrm>
                <a:off x="7177414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1" name="Google Shape;2251;p8"/>
              <p:cNvSpPr/>
              <p:nvPr/>
            </p:nvSpPr>
            <p:spPr>
              <a:xfrm>
                <a:off x="7631676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2" name="Google Shape;2252;p8"/>
              <p:cNvSpPr/>
              <p:nvPr/>
            </p:nvSpPr>
            <p:spPr>
              <a:xfrm>
                <a:off x="8087109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3" name="Google Shape;2253;p8"/>
              <p:cNvSpPr/>
              <p:nvPr/>
            </p:nvSpPr>
            <p:spPr>
              <a:xfrm>
                <a:off x="8541372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4" name="Google Shape;2254;p8"/>
              <p:cNvSpPr/>
              <p:nvPr/>
            </p:nvSpPr>
            <p:spPr>
              <a:xfrm>
                <a:off x="8996805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5" name="Google Shape;2255;p8"/>
              <p:cNvSpPr/>
              <p:nvPr/>
            </p:nvSpPr>
            <p:spPr>
              <a:xfrm>
                <a:off x="9451068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6" name="Google Shape;2256;p8"/>
              <p:cNvSpPr/>
              <p:nvPr/>
            </p:nvSpPr>
            <p:spPr>
              <a:xfrm>
                <a:off x="9906501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7" name="Google Shape;2257;p8"/>
              <p:cNvSpPr/>
              <p:nvPr/>
            </p:nvSpPr>
            <p:spPr>
              <a:xfrm>
                <a:off x="10360763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8" name="Google Shape;2258;p8"/>
              <p:cNvSpPr/>
              <p:nvPr/>
            </p:nvSpPr>
            <p:spPr>
              <a:xfrm>
                <a:off x="10816197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59" name="Google Shape;2259;p8"/>
              <p:cNvSpPr/>
              <p:nvPr/>
            </p:nvSpPr>
            <p:spPr>
              <a:xfrm>
                <a:off x="11270460" y="5396454"/>
                <a:ext cx="1101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0" name="Google Shape;2260;p8"/>
              <p:cNvSpPr/>
              <p:nvPr/>
            </p:nvSpPr>
            <p:spPr>
              <a:xfrm>
                <a:off x="11725892" y="5396454"/>
                <a:ext cx="108900" cy="1089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61" name="Google Shape;2261;p8"/>
            <p:cNvGrpSpPr/>
            <p:nvPr/>
          </p:nvGrpSpPr>
          <p:grpSpPr>
            <a:xfrm>
              <a:off x="354110" y="5895731"/>
              <a:ext cx="11480682" cy="110100"/>
              <a:chOff x="354110" y="5903678"/>
              <a:chExt cx="11480682" cy="110100"/>
            </a:xfrm>
          </p:grpSpPr>
          <p:sp>
            <p:nvSpPr>
              <p:cNvPr id="2262" name="Google Shape;2262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3" name="Google Shape;2263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4" name="Google Shape;2264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5" name="Google Shape;2265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6" name="Google Shape;2266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7" name="Google Shape;2267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8" name="Google Shape;2268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69" name="Google Shape;2269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0" name="Google Shape;2270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1" name="Google Shape;2271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2" name="Google Shape;2272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3" name="Google Shape;2273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4" name="Google Shape;2274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5" name="Google Shape;2275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6" name="Google Shape;2276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7" name="Google Shape;2277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8" name="Google Shape;2278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79" name="Google Shape;2279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0" name="Google Shape;2280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1" name="Google Shape;2281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2" name="Google Shape;2282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3" name="Google Shape;2283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4" name="Google Shape;2284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5" name="Google Shape;2285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6" name="Google Shape;2286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87" name="Google Shape;2287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2288" name="Google Shape;2288;p8"/>
            <p:cNvGrpSpPr/>
            <p:nvPr/>
          </p:nvGrpSpPr>
          <p:grpSpPr>
            <a:xfrm>
              <a:off x="354110" y="6402442"/>
              <a:ext cx="11480682" cy="110100"/>
              <a:chOff x="354110" y="5903678"/>
              <a:chExt cx="11480682" cy="110100"/>
            </a:xfrm>
          </p:grpSpPr>
          <p:sp>
            <p:nvSpPr>
              <p:cNvPr id="2289" name="Google Shape;2289;p8"/>
              <p:cNvSpPr/>
              <p:nvPr/>
            </p:nvSpPr>
            <p:spPr>
              <a:xfrm>
                <a:off x="35411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0" name="Google Shape;2290;p8"/>
              <p:cNvSpPr/>
              <p:nvPr/>
            </p:nvSpPr>
            <p:spPr>
              <a:xfrm>
                <a:off x="80954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1" name="Google Shape;2291;p8"/>
              <p:cNvSpPr/>
              <p:nvPr/>
            </p:nvSpPr>
            <p:spPr>
              <a:xfrm>
                <a:off x="126380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2" name="Google Shape;2292;p8"/>
              <p:cNvSpPr/>
              <p:nvPr/>
            </p:nvSpPr>
            <p:spPr>
              <a:xfrm>
                <a:off x="171923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3" name="Google Shape;2293;p8"/>
              <p:cNvSpPr/>
              <p:nvPr/>
            </p:nvSpPr>
            <p:spPr>
              <a:xfrm>
                <a:off x="217350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4" name="Google Shape;2294;p8"/>
              <p:cNvSpPr/>
              <p:nvPr/>
            </p:nvSpPr>
            <p:spPr>
              <a:xfrm>
                <a:off x="262893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5" name="Google Shape;2295;p8"/>
              <p:cNvSpPr/>
              <p:nvPr/>
            </p:nvSpPr>
            <p:spPr>
              <a:xfrm>
                <a:off x="3083197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6" name="Google Shape;2296;p8"/>
              <p:cNvSpPr/>
              <p:nvPr/>
            </p:nvSpPr>
            <p:spPr>
              <a:xfrm>
                <a:off x="3538630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7" name="Google Shape;2297;p8"/>
              <p:cNvSpPr/>
              <p:nvPr/>
            </p:nvSpPr>
            <p:spPr>
              <a:xfrm>
                <a:off x="399289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8" name="Google Shape;2298;p8"/>
              <p:cNvSpPr/>
              <p:nvPr/>
            </p:nvSpPr>
            <p:spPr>
              <a:xfrm>
                <a:off x="4448326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299" name="Google Shape;2299;p8"/>
              <p:cNvSpPr/>
              <p:nvPr/>
            </p:nvSpPr>
            <p:spPr>
              <a:xfrm>
                <a:off x="4902589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0" name="Google Shape;2300;p8"/>
              <p:cNvSpPr/>
              <p:nvPr/>
            </p:nvSpPr>
            <p:spPr>
              <a:xfrm>
                <a:off x="535802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1" name="Google Shape;2301;p8"/>
              <p:cNvSpPr/>
              <p:nvPr/>
            </p:nvSpPr>
            <p:spPr>
              <a:xfrm>
                <a:off x="5812285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2" name="Google Shape;2302;p8"/>
              <p:cNvSpPr/>
              <p:nvPr/>
            </p:nvSpPr>
            <p:spPr>
              <a:xfrm>
                <a:off x="626771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3" name="Google Shape;2303;p8"/>
              <p:cNvSpPr/>
              <p:nvPr/>
            </p:nvSpPr>
            <p:spPr>
              <a:xfrm>
                <a:off x="672198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4" name="Google Shape;2304;p8"/>
              <p:cNvSpPr/>
              <p:nvPr/>
            </p:nvSpPr>
            <p:spPr>
              <a:xfrm>
                <a:off x="7177414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5" name="Google Shape;2305;p8"/>
              <p:cNvSpPr/>
              <p:nvPr/>
            </p:nvSpPr>
            <p:spPr>
              <a:xfrm>
                <a:off x="7631676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6" name="Google Shape;2306;p8"/>
              <p:cNvSpPr/>
              <p:nvPr/>
            </p:nvSpPr>
            <p:spPr>
              <a:xfrm>
                <a:off x="8087109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7" name="Google Shape;2307;p8"/>
              <p:cNvSpPr/>
              <p:nvPr/>
            </p:nvSpPr>
            <p:spPr>
              <a:xfrm>
                <a:off x="8541372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8" name="Google Shape;2308;p8"/>
              <p:cNvSpPr/>
              <p:nvPr/>
            </p:nvSpPr>
            <p:spPr>
              <a:xfrm>
                <a:off x="8996805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09" name="Google Shape;2309;p8"/>
              <p:cNvSpPr/>
              <p:nvPr/>
            </p:nvSpPr>
            <p:spPr>
              <a:xfrm>
                <a:off x="9451068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0" name="Google Shape;2310;p8"/>
              <p:cNvSpPr/>
              <p:nvPr/>
            </p:nvSpPr>
            <p:spPr>
              <a:xfrm>
                <a:off x="9906501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1" name="Google Shape;2311;p8"/>
              <p:cNvSpPr/>
              <p:nvPr/>
            </p:nvSpPr>
            <p:spPr>
              <a:xfrm>
                <a:off x="10360763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2" name="Google Shape;2312;p8"/>
              <p:cNvSpPr/>
              <p:nvPr/>
            </p:nvSpPr>
            <p:spPr>
              <a:xfrm>
                <a:off x="10816197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3" name="Google Shape;2313;p8"/>
              <p:cNvSpPr/>
              <p:nvPr/>
            </p:nvSpPr>
            <p:spPr>
              <a:xfrm>
                <a:off x="11270460" y="5903678"/>
                <a:ext cx="1101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2314" name="Google Shape;2314;p8"/>
              <p:cNvSpPr/>
              <p:nvPr/>
            </p:nvSpPr>
            <p:spPr>
              <a:xfrm>
                <a:off x="11725892" y="5903678"/>
                <a:ext cx="108900" cy="110100"/>
              </a:xfrm>
              <a:prstGeom prst="rect">
                <a:avLst/>
              </a:prstGeom>
              <a:solidFill>
                <a:srgbClr val="32117B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</p:grpSp>
      <p:sp>
        <p:nvSpPr>
          <p:cNvPr id="2315" name="Google Shape;231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6" name="Google Shape;231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7" name="Google Shape;231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8" name="Google Shape;2318;p8"/>
          <p:cNvSpPr/>
          <p:nvPr/>
        </p:nvSpPr>
        <p:spPr>
          <a:xfrm>
            <a:off x="4247879" y="1177395"/>
            <a:ext cx="4894846" cy="3966106"/>
          </a:xfrm>
          <a:custGeom>
            <a:avLst/>
            <a:gdLst/>
            <a:ahLst/>
            <a:cxnLst/>
            <a:rect l="l" t="t" r="r" b="b"/>
            <a:pathLst>
              <a:path w="6526461" h="5288141" extrusionOk="0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19" name="Google Shape;2319;p8"/>
          <p:cNvSpPr>
            <a:spLocks noGrp="1"/>
          </p:cNvSpPr>
          <p:nvPr>
            <p:ph type="pic" idx="2"/>
          </p:nvPr>
        </p:nvSpPr>
        <p:spPr>
          <a:xfrm>
            <a:off x="4701136" y="1583872"/>
            <a:ext cx="4443000" cy="355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accent1"/>
        </a:solidFill>
        <a:effectLst/>
      </p:bgPr>
    </p:bg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9"/>
          <p:cNvSpPr/>
          <p:nvPr/>
        </p:nvSpPr>
        <p:spPr>
          <a:xfrm>
            <a:off x="265652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2" name="Google Shape;2322;p9"/>
          <p:cNvSpPr/>
          <p:nvPr/>
        </p:nvSpPr>
        <p:spPr>
          <a:xfrm>
            <a:off x="60731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3" name="Google Shape;2323;p9"/>
          <p:cNvSpPr/>
          <p:nvPr/>
        </p:nvSpPr>
        <p:spPr>
          <a:xfrm>
            <a:off x="94810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4" name="Google Shape;2324;p9"/>
          <p:cNvSpPr/>
          <p:nvPr/>
        </p:nvSpPr>
        <p:spPr>
          <a:xfrm>
            <a:off x="1289765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5" name="Google Shape;2325;p9"/>
          <p:cNvSpPr/>
          <p:nvPr/>
        </p:nvSpPr>
        <p:spPr>
          <a:xfrm>
            <a:off x="1630551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6" name="Google Shape;2326;p9"/>
          <p:cNvSpPr/>
          <p:nvPr/>
        </p:nvSpPr>
        <p:spPr>
          <a:xfrm>
            <a:off x="19722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7" name="Google Shape;2327;p9"/>
          <p:cNvSpPr/>
          <p:nvPr/>
        </p:nvSpPr>
        <p:spPr>
          <a:xfrm>
            <a:off x="23130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8" name="Google Shape;2328;p9"/>
          <p:cNvSpPr/>
          <p:nvPr/>
        </p:nvSpPr>
        <p:spPr>
          <a:xfrm>
            <a:off x="265466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29" name="Google Shape;2329;p9"/>
          <p:cNvSpPr/>
          <p:nvPr/>
        </p:nvSpPr>
        <p:spPr>
          <a:xfrm>
            <a:off x="299545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0" name="Google Shape;2330;p9"/>
          <p:cNvSpPr/>
          <p:nvPr/>
        </p:nvSpPr>
        <p:spPr>
          <a:xfrm>
            <a:off x="3337114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1" name="Google Shape;2331;p9"/>
          <p:cNvSpPr/>
          <p:nvPr/>
        </p:nvSpPr>
        <p:spPr>
          <a:xfrm>
            <a:off x="3677900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2" name="Google Shape;2332;p9"/>
          <p:cNvSpPr/>
          <p:nvPr/>
        </p:nvSpPr>
        <p:spPr>
          <a:xfrm>
            <a:off x="40195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3" name="Google Shape;2333;p9"/>
          <p:cNvSpPr/>
          <p:nvPr/>
        </p:nvSpPr>
        <p:spPr>
          <a:xfrm>
            <a:off x="4360349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4" name="Google Shape;2334;p9"/>
          <p:cNvSpPr/>
          <p:nvPr/>
        </p:nvSpPr>
        <p:spPr>
          <a:xfrm>
            <a:off x="47020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5" name="Google Shape;2335;p9"/>
          <p:cNvSpPr/>
          <p:nvPr/>
        </p:nvSpPr>
        <p:spPr>
          <a:xfrm>
            <a:off x="504279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6" name="Google Shape;2336;p9"/>
          <p:cNvSpPr/>
          <p:nvPr/>
        </p:nvSpPr>
        <p:spPr>
          <a:xfrm>
            <a:off x="5384463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7" name="Google Shape;2337;p9"/>
          <p:cNvSpPr/>
          <p:nvPr/>
        </p:nvSpPr>
        <p:spPr>
          <a:xfrm>
            <a:off x="5725248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8" name="Google Shape;2338;p9"/>
          <p:cNvSpPr/>
          <p:nvPr/>
        </p:nvSpPr>
        <p:spPr>
          <a:xfrm>
            <a:off x="6066912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39" name="Google Shape;2339;p9"/>
          <p:cNvSpPr/>
          <p:nvPr/>
        </p:nvSpPr>
        <p:spPr>
          <a:xfrm>
            <a:off x="6407698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0" name="Google Shape;2340;p9"/>
          <p:cNvSpPr/>
          <p:nvPr/>
        </p:nvSpPr>
        <p:spPr>
          <a:xfrm>
            <a:off x="67493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1" name="Google Shape;2341;p9"/>
          <p:cNvSpPr/>
          <p:nvPr/>
        </p:nvSpPr>
        <p:spPr>
          <a:xfrm>
            <a:off x="7090147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2" name="Google Shape;2342;p9"/>
          <p:cNvSpPr/>
          <p:nvPr/>
        </p:nvSpPr>
        <p:spPr>
          <a:xfrm>
            <a:off x="7431811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3" name="Google Shape;2343;p9"/>
          <p:cNvSpPr/>
          <p:nvPr/>
        </p:nvSpPr>
        <p:spPr>
          <a:xfrm>
            <a:off x="7772596" y="244928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4" name="Google Shape;2344;p9"/>
          <p:cNvSpPr/>
          <p:nvPr/>
        </p:nvSpPr>
        <p:spPr>
          <a:xfrm>
            <a:off x="8114261" y="244928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5" name="Google Shape;2345;p9"/>
          <p:cNvSpPr/>
          <p:nvPr/>
        </p:nvSpPr>
        <p:spPr>
          <a:xfrm>
            <a:off x="8455047" y="244928"/>
            <a:ext cx="825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6" name="Google Shape;2346;p9"/>
          <p:cNvSpPr/>
          <p:nvPr/>
        </p:nvSpPr>
        <p:spPr>
          <a:xfrm>
            <a:off x="8796710" y="244928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7" name="Google Shape;2347;p9"/>
          <p:cNvSpPr/>
          <p:nvPr/>
        </p:nvSpPr>
        <p:spPr>
          <a:xfrm>
            <a:off x="265652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8" name="Google Shape;2348;p9"/>
          <p:cNvSpPr/>
          <p:nvPr/>
        </p:nvSpPr>
        <p:spPr>
          <a:xfrm>
            <a:off x="60731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49" name="Google Shape;2349;p9"/>
          <p:cNvSpPr/>
          <p:nvPr/>
        </p:nvSpPr>
        <p:spPr>
          <a:xfrm>
            <a:off x="94810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0" name="Google Shape;2350;p9"/>
          <p:cNvSpPr/>
          <p:nvPr/>
        </p:nvSpPr>
        <p:spPr>
          <a:xfrm>
            <a:off x="1289765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1" name="Google Shape;2351;p9"/>
          <p:cNvSpPr/>
          <p:nvPr/>
        </p:nvSpPr>
        <p:spPr>
          <a:xfrm>
            <a:off x="1630551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2" name="Google Shape;2352;p9"/>
          <p:cNvSpPr/>
          <p:nvPr/>
        </p:nvSpPr>
        <p:spPr>
          <a:xfrm>
            <a:off x="19722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3" name="Google Shape;2353;p9"/>
          <p:cNvSpPr/>
          <p:nvPr/>
        </p:nvSpPr>
        <p:spPr>
          <a:xfrm>
            <a:off x="23130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4" name="Google Shape;2354;p9"/>
          <p:cNvSpPr/>
          <p:nvPr/>
        </p:nvSpPr>
        <p:spPr>
          <a:xfrm>
            <a:off x="265466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5" name="Google Shape;2355;p9"/>
          <p:cNvSpPr/>
          <p:nvPr/>
        </p:nvSpPr>
        <p:spPr>
          <a:xfrm>
            <a:off x="299545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6" name="Google Shape;2356;p9"/>
          <p:cNvSpPr/>
          <p:nvPr/>
        </p:nvSpPr>
        <p:spPr>
          <a:xfrm>
            <a:off x="3337114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7" name="Google Shape;2357;p9"/>
          <p:cNvSpPr/>
          <p:nvPr/>
        </p:nvSpPr>
        <p:spPr>
          <a:xfrm>
            <a:off x="3677900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8" name="Google Shape;2358;p9"/>
          <p:cNvSpPr/>
          <p:nvPr/>
        </p:nvSpPr>
        <p:spPr>
          <a:xfrm>
            <a:off x="40195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59" name="Google Shape;2359;p9"/>
          <p:cNvSpPr/>
          <p:nvPr/>
        </p:nvSpPr>
        <p:spPr>
          <a:xfrm>
            <a:off x="4360349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0" name="Google Shape;2360;p9"/>
          <p:cNvSpPr/>
          <p:nvPr/>
        </p:nvSpPr>
        <p:spPr>
          <a:xfrm>
            <a:off x="4702012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1" name="Google Shape;2361;p9"/>
          <p:cNvSpPr/>
          <p:nvPr/>
        </p:nvSpPr>
        <p:spPr>
          <a:xfrm>
            <a:off x="50427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2" name="Google Shape;2362;p9"/>
          <p:cNvSpPr/>
          <p:nvPr/>
        </p:nvSpPr>
        <p:spPr>
          <a:xfrm>
            <a:off x="5384463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3" name="Google Shape;2363;p9"/>
          <p:cNvSpPr/>
          <p:nvPr/>
        </p:nvSpPr>
        <p:spPr>
          <a:xfrm>
            <a:off x="572524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4" name="Google Shape;2364;p9"/>
          <p:cNvSpPr/>
          <p:nvPr/>
        </p:nvSpPr>
        <p:spPr>
          <a:xfrm>
            <a:off x="6066912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5" name="Google Shape;2365;p9"/>
          <p:cNvSpPr/>
          <p:nvPr/>
        </p:nvSpPr>
        <p:spPr>
          <a:xfrm>
            <a:off x="6407698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6" name="Google Shape;2366;p9"/>
          <p:cNvSpPr/>
          <p:nvPr/>
        </p:nvSpPr>
        <p:spPr>
          <a:xfrm>
            <a:off x="6749361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7" name="Google Shape;2367;p9"/>
          <p:cNvSpPr/>
          <p:nvPr/>
        </p:nvSpPr>
        <p:spPr>
          <a:xfrm>
            <a:off x="70901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8" name="Google Shape;2368;p9"/>
          <p:cNvSpPr/>
          <p:nvPr/>
        </p:nvSpPr>
        <p:spPr>
          <a:xfrm>
            <a:off x="7431811" y="624962"/>
            <a:ext cx="816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69" name="Google Shape;2369;p9"/>
          <p:cNvSpPr/>
          <p:nvPr/>
        </p:nvSpPr>
        <p:spPr>
          <a:xfrm>
            <a:off x="7772596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0" name="Google Shape;2370;p9"/>
          <p:cNvSpPr/>
          <p:nvPr/>
        </p:nvSpPr>
        <p:spPr>
          <a:xfrm>
            <a:off x="8114261" y="624962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1" name="Google Shape;2371;p9"/>
          <p:cNvSpPr/>
          <p:nvPr/>
        </p:nvSpPr>
        <p:spPr>
          <a:xfrm>
            <a:off x="8455047" y="624962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2" name="Google Shape;2372;p9"/>
          <p:cNvSpPr/>
          <p:nvPr/>
        </p:nvSpPr>
        <p:spPr>
          <a:xfrm>
            <a:off x="8796710" y="624962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3" name="Google Shape;2373;p9"/>
          <p:cNvSpPr/>
          <p:nvPr/>
        </p:nvSpPr>
        <p:spPr>
          <a:xfrm>
            <a:off x="265652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4" name="Google Shape;2374;p9"/>
          <p:cNvSpPr/>
          <p:nvPr/>
        </p:nvSpPr>
        <p:spPr>
          <a:xfrm>
            <a:off x="60731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5" name="Google Shape;2375;p9"/>
          <p:cNvSpPr/>
          <p:nvPr/>
        </p:nvSpPr>
        <p:spPr>
          <a:xfrm>
            <a:off x="94810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6" name="Google Shape;2376;p9"/>
          <p:cNvSpPr/>
          <p:nvPr/>
        </p:nvSpPr>
        <p:spPr>
          <a:xfrm>
            <a:off x="1289765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7" name="Google Shape;2377;p9"/>
          <p:cNvSpPr/>
          <p:nvPr/>
        </p:nvSpPr>
        <p:spPr>
          <a:xfrm>
            <a:off x="1630551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8" name="Google Shape;2378;p9"/>
          <p:cNvSpPr/>
          <p:nvPr/>
        </p:nvSpPr>
        <p:spPr>
          <a:xfrm>
            <a:off x="19722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79" name="Google Shape;2379;p9"/>
          <p:cNvSpPr/>
          <p:nvPr/>
        </p:nvSpPr>
        <p:spPr>
          <a:xfrm>
            <a:off x="23130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0" name="Google Shape;2380;p9"/>
          <p:cNvSpPr/>
          <p:nvPr/>
        </p:nvSpPr>
        <p:spPr>
          <a:xfrm>
            <a:off x="265466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1" name="Google Shape;2381;p9"/>
          <p:cNvSpPr/>
          <p:nvPr/>
        </p:nvSpPr>
        <p:spPr>
          <a:xfrm>
            <a:off x="299545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2" name="Google Shape;2382;p9"/>
          <p:cNvSpPr/>
          <p:nvPr/>
        </p:nvSpPr>
        <p:spPr>
          <a:xfrm>
            <a:off x="3337114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3" name="Google Shape;2383;p9"/>
          <p:cNvSpPr/>
          <p:nvPr/>
        </p:nvSpPr>
        <p:spPr>
          <a:xfrm>
            <a:off x="3677900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4" name="Google Shape;2384;p9"/>
          <p:cNvSpPr/>
          <p:nvPr/>
        </p:nvSpPr>
        <p:spPr>
          <a:xfrm>
            <a:off x="40195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5" name="Google Shape;2385;p9"/>
          <p:cNvSpPr/>
          <p:nvPr/>
        </p:nvSpPr>
        <p:spPr>
          <a:xfrm>
            <a:off x="4360349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6" name="Google Shape;2386;p9"/>
          <p:cNvSpPr/>
          <p:nvPr/>
        </p:nvSpPr>
        <p:spPr>
          <a:xfrm>
            <a:off x="47020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7" name="Google Shape;2387;p9"/>
          <p:cNvSpPr/>
          <p:nvPr/>
        </p:nvSpPr>
        <p:spPr>
          <a:xfrm>
            <a:off x="50427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8" name="Google Shape;2388;p9"/>
          <p:cNvSpPr/>
          <p:nvPr/>
        </p:nvSpPr>
        <p:spPr>
          <a:xfrm>
            <a:off x="5384463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89" name="Google Shape;2389;p9"/>
          <p:cNvSpPr/>
          <p:nvPr/>
        </p:nvSpPr>
        <p:spPr>
          <a:xfrm>
            <a:off x="572524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0" name="Google Shape;2390;p9"/>
          <p:cNvSpPr/>
          <p:nvPr/>
        </p:nvSpPr>
        <p:spPr>
          <a:xfrm>
            <a:off x="6066912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1" name="Google Shape;2391;p9"/>
          <p:cNvSpPr/>
          <p:nvPr/>
        </p:nvSpPr>
        <p:spPr>
          <a:xfrm>
            <a:off x="6407698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2" name="Google Shape;2392;p9"/>
          <p:cNvSpPr/>
          <p:nvPr/>
        </p:nvSpPr>
        <p:spPr>
          <a:xfrm>
            <a:off x="67493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3" name="Google Shape;2393;p9"/>
          <p:cNvSpPr/>
          <p:nvPr/>
        </p:nvSpPr>
        <p:spPr>
          <a:xfrm>
            <a:off x="70901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4" name="Google Shape;2394;p9"/>
          <p:cNvSpPr/>
          <p:nvPr/>
        </p:nvSpPr>
        <p:spPr>
          <a:xfrm>
            <a:off x="743181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5" name="Google Shape;2395;p9"/>
          <p:cNvSpPr/>
          <p:nvPr/>
        </p:nvSpPr>
        <p:spPr>
          <a:xfrm>
            <a:off x="7772596" y="100412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6" name="Google Shape;2396;p9"/>
          <p:cNvSpPr/>
          <p:nvPr/>
        </p:nvSpPr>
        <p:spPr>
          <a:xfrm>
            <a:off x="8114261" y="100412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7" name="Google Shape;2397;p9"/>
          <p:cNvSpPr/>
          <p:nvPr/>
        </p:nvSpPr>
        <p:spPr>
          <a:xfrm>
            <a:off x="8455047" y="1004120"/>
            <a:ext cx="825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8" name="Google Shape;2398;p9"/>
          <p:cNvSpPr/>
          <p:nvPr/>
        </p:nvSpPr>
        <p:spPr>
          <a:xfrm>
            <a:off x="8796710" y="100412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399" name="Google Shape;2399;p9"/>
          <p:cNvSpPr/>
          <p:nvPr/>
        </p:nvSpPr>
        <p:spPr>
          <a:xfrm>
            <a:off x="265652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0" name="Google Shape;2400;p9"/>
          <p:cNvSpPr/>
          <p:nvPr/>
        </p:nvSpPr>
        <p:spPr>
          <a:xfrm>
            <a:off x="60731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1" name="Google Shape;2401;p9"/>
          <p:cNvSpPr/>
          <p:nvPr/>
        </p:nvSpPr>
        <p:spPr>
          <a:xfrm>
            <a:off x="94810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2" name="Google Shape;2402;p9"/>
          <p:cNvSpPr/>
          <p:nvPr/>
        </p:nvSpPr>
        <p:spPr>
          <a:xfrm>
            <a:off x="1289765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3" name="Google Shape;2403;p9"/>
          <p:cNvSpPr/>
          <p:nvPr/>
        </p:nvSpPr>
        <p:spPr>
          <a:xfrm>
            <a:off x="1630551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4" name="Google Shape;2404;p9"/>
          <p:cNvSpPr/>
          <p:nvPr/>
        </p:nvSpPr>
        <p:spPr>
          <a:xfrm>
            <a:off x="19722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5" name="Google Shape;2405;p9"/>
          <p:cNvSpPr/>
          <p:nvPr/>
        </p:nvSpPr>
        <p:spPr>
          <a:xfrm>
            <a:off x="23130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6" name="Google Shape;2406;p9"/>
          <p:cNvSpPr/>
          <p:nvPr/>
        </p:nvSpPr>
        <p:spPr>
          <a:xfrm>
            <a:off x="265466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7" name="Google Shape;2407;p9"/>
          <p:cNvSpPr/>
          <p:nvPr/>
        </p:nvSpPr>
        <p:spPr>
          <a:xfrm>
            <a:off x="299545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8" name="Google Shape;2408;p9"/>
          <p:cNvSpPr/>
          <p:nvPr/>
        </p:nvSpPr>
        <p:spPr>
          <a:xfrm>
            <a:off x="3337114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09" name="Google Shape;2409;p9"/>
          <p:cNvSpPr/>
          <p:nvPr/>
        </p:nvSpPr>
        <p:spPr>
          <a:xfrm>
            <a:off x="3677900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0" name="Google Shape;2410;p9"/>
          <p:cNvSpPr/>
          <p:nvPr/>
        </p:nvSpPr>
        <p:spPr>
          <a:xfrm>
            <a:off x="40195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1" name="Google Shape;2411;p9"/>
          <p:cNvSpPr/>
          <p:nvPr/>
        </p:nvSpPr>
        <p:spPr>
          <a:xfrm>
            <a:off x="4360349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2" name="Google Shape;2412;p9"/>
          <p:cNvSpPr/>
          <p:nvPr/>
        </p:nvSpPr>
        <p:spPr>
          <a:xfrm>
            <a:off x="47020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3" name="Google Shape;2413;p9"/>
          <p:cNvSpPr/>
          <p:nvPr/>
        </p:nvSpPr>
        <p:spPr>
          <a:xfrm>
            <a:off x="50427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4" name="Google Shape;2414;p9"/>
          <p:cNvSpPr/>
          <p:nvPr/>
        </p:nvSpPr>
        <p:spPr>
          <a:xfrm>
            <a:off x="5384463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5" name="Google Shape;2415;p9"/>
          <p:cNvSpPr/>
          <p:nvPr/>
        </p:nvSpPr>
        <p:spPr>
          <a:xfrm>
            <a:off x="572524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6" name="Google Shape;2416;p9"/>
          <p:cNvSpPr/>
          <p:nvPr/>
        </p:nvSpPr>
        <p:spPr>
          <a:xfrm>
            <a:off x="6066912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7" name="Google Shape;2417;p9"/>
          <p:cNvSpPr/>
          <p:nvPr/>
        </p:nvSpPr>
        <p:spPr>
          <a:xfrm>
            <a:off x="6407698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8" name="Google Shape;2418;p9"/>
          <p:cNvSpPr/>
          <p:nvPr/>
        </p:nvSpPr>
        <p:spPr>
          <a:xfrm>
            <a:off x="6749361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19" name="Google Shape;2419;p9"/>
          <p:cNvSpPr/>
          <p:nvPr/>
        </p:nvSpPr>
        <p:spPr>
          <a:xfrm>
            <a:off x="70901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0" name="Google Shape;2420;p9"/>
          <p:cNvSpPr/>
          <p:nvPr/>
        </p:nvSpPr>
        <p:spPr>
          <a:xfrm>
            <a:off x="7431811" y="1384154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1" name="Google Shape;2421;p9"/>
          <p:cNvSpPr/>
          <p:nvPr/>
        </p:nvSpPr>
        <p:spPr>
          <a:xfrm>
            <a:off x="7772596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2" name="Google Shape;2422;p9"/>
          <p:cNvSpPr/>
          <p:nvPr/>
        </p:nvSpPr>
        <p:spPr>
          <a:xfrm>
            <a:off x="8114261" y="1384154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3" name="Google Shape;2423;p9"/>
          <p:cNvSpPr/>
          <p:nvPr/>
        </p:nvSpPr>
        <p:spPr>
          <a:xfrm>
            <a:off x="8455047" y="1384154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4" name="Google Shape;2424;p9"/>
          <p:cNvSpPr/>
          <p:nvPr/>
        </p:nvSpPr>
        <p:spPr>
          <a:xfrm>
            <a:off x="8796710" y="1384154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5" name="Google Shape;2425;p9"/>
          <p:cNvSpPr/>
          <p:nvPr/>
        </p:nvSpPr>
        <p:spPr>
          <a:xfrm>
            <a:off x="265652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6" name="Google Shape;2426;p9"/>
          <p:cNvSpPr/>
          <p:nvPr/>
        </p:nvSpPr>
        <p:spPr>
          <a:xfrm>
            <a:off x="60731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7" name="Google Shape;2427;p9"/>
          <p:cNvSpPr/>
          <p:nvPr/>
        </p:nvSpPr>
        <p:spPr>
          <a:xfrm>
            <a:off x="94810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8" name="Google Shape;2428;p9"/>
          <p:cNvSpPr/>
          <p:nvPr/>
        </p:nvSpPr>
        <p:spPr>
          <a:xfrm>
            <a:off x="1289765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29" name="Google Shape;2429;p9"/>
          <p:cNvSpPr/>
          <p:nvPr/>
        </p:nvSpPr>
        <p:spPr>
          <a:xfrm>
            <a:off x="1630551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0" name="Google Shape;2430;p9"/>
          <p:cNvSpPr/>
          <p:nvPr/>
        </p:nvSpPr>
        <p:spPr>
          <a:xfrm>
            <a:off x="19722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1" name="Google Shape;2431;p9"/>
          <p:cNvSpPr/>
          <p:nvPr/>
        </p:nvSpPr>
        <p:spPr>
          <a:xfrm>
            <a:off x="23130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2" name="Google Shape;2432;p9"/>
          <p:cNvSpPr/>
          <p:nvPr/>
        </p:nvSpPr>
        <p:spPr>
          <a:xfrm>
            <a:off x="265466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3" name="Google Shape;2433;p9"/>
          <p:cNvSpPr/>
          <p:nvPr/>
        </p:nvSpPr>
        <p:spPr>
          <a:xfrm>
            <a:off x="299545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4" name="Google Shape;2434;p9"/>
          <p:cNvSpPr/>
          <p:nvPr/>
        </p:nvSpPr>
        <p:spPr>
          <a:xfrm>
            <a:off x="3337114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5" name="Google Shape;2435;p9"/>
          <p:cNvSpPr/>
          <p:nvPr/>
        </p:nvSpPr>
        <p:spPr>
          <a:xfrm>
            <a:off x="3677900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6" name="Google Shape;2436;p9"/>
          <p:cNvSpPr/>
          <p:nvPr/>
        </p:nvSpPr>
        <p:spPr>
          <a:xfrm>
            <a:off x="40195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7" name="Google Shape;2437;p9"/>
          <p:cNvSpPr/>
          <p:nvPr/>
        </p:nvSpPr>
        <p:spPr>
          <a:xfrm>
            <a:off x="4360349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8" name="Google Shape;2438;p9"/>
          <p:cNvSpPr/>
          <p:nvPr/>
        </p:nvSpPr>
        <p:spPr>
          <a:xfrm>
            <a:off x="47020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39" name="Google Shape;2439;p9"/>
          <p:cNvSpPr/>
          <p:nvPr/>
        </p:nvSpPr>
        <p:spPr>
          <a:xfrm>
            <a:off x="50427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0" name="Google Shape;2440;p9"/>
          <p:cNvSpPr/>
          <p:nvPr/>
        </p:nvSpPr>
        <p:spPr>
          <a:xfrm>
            <a:off x="5384463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1" name="Google Shape;2441;p9"/>
          <p:cNvSpPr/>
          <p:nvPr/>
        </p:nvSpPr>
        <p:spPr>
          <a:xfrm>
            <a:off x="572524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2" name="Google Shape;2442;p9"/>
          <p:cNvSpPr/>
          <p:nvPr/>
        </p:nvSpPr>
        <p:spPr>
          <a:xfrm>
            <a:off x="6066912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3" name="Google Shape;2443;p9"/>
          <p:cNvSpPr/>
          <p:nvPr/>
        </p:nvSpPr>
        <p:spPr>
          <a:xfrm>
            <a:off x="6407698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4" name="Google Shape;2444;p9"/>
          <p:cNvSpPr/>
          <p:nvPr/>
        </p:nvSpPr>
        <p:spPr>
          <a:xfrm>
            <a:off x="67493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5" name="Google Shape;2445;p9"/>
          <p:cNvSpPr/>
          <p:nvPr/>
        </p:nvSpPr>
        <p:spPr>
          <a:xfrm>
            <a:off x="7090147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6" name="Google Shape;2446;p9"/>
          <p:cNvSpPr/>
          <p:nvPr/>
        </p:nvSpPr>
        <p:spPr>
          <a:xfrm>
            <a:off x="743181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7" name="Google Shape;2447;p9"/>
          <p:cNvSpPr/>
          <p:nvPr/>
        </p:nvSpPr>
        <p:spPr>
          <a:xfrm>
            <a:off x="7772596" y="1764188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8" name="Google Shape;2448;p9"/>
          <p:cNvSpPr/>
          <p:nvPr/>
        </p:nvSpPr>
        <p:spPr>
          <a:xfrm>
            <a:off x="8114261" y="1764188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49" name="Google Shape;2449;p9"/>
          <p:cNvSpPr/>
          <p:nvPr/>
        </p:nvSpPr>
        <p:spPr>
          <a:xfrm>
            <a:off x="8455047" y="1764188"/>
            <a:ext cx="82500" cy="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0" name="Google Shape;2450;p9"/>
          <p:cNvSpPr/>
          <p:nvPr/>
        </p:nvSpPr>
        <p:spPr>
          <a:xfrm>
            <a:off x="8796710" y="1764188"/>
            <a:ext cx="81600" cy="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1" name="Google Shape;2451;p9"/>
          <p:cNvSpPr/>
          <p:nvPr/>
        </p:nvSpPr>
        <p:spPr>
          <a:xfrm>
            <a:off x="265652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2" name="Google Shape;2452;p9"/>
          <p:cNvSpPr/>
          <p:nvPr/>
        </p:nvSpPr>
        <p:spPr>
          <a:xfrm>
            <a:off x="60731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3" name="Google Shape;2453;p9"/>
          <p:cNvSpPr/>
          <p:nvPr/>
        </p:nvSpPr>
        <p:spPr>
          <a:xfrm>
            <a:off x="94810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4" name="Google Shape;2454;p9"/>
          <p:cNvSpPr/>
          <p:nvPr/>
        </p:nvSpPr>
        <p:spPr>
          <a:xfrm>
            <a:off x="1289765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5" name="Google Shape;2455;p9"/>
          <p:cNvSpPr/>
          <p:nvPr/>
        </p:nvSpPr>
        <p:spPr>
          <a:xfrm>
            <a:off x="1630551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6" name="Google Shape;2456;p9"/>
          <p:cNvSpPr/>
          <p:nvPr/>
        </p:nvSpPr>
        <p:spPr>
          <a:xfrm>
            <a:off x="19722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7" name="Google Shape;2457;p9"/>
          <p:cNvSpPr/>
          <p:nvPr/>
        </p:nvSpPr>
        <p:spPr>
          <a:xfrm>
            <a:off x="23130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8" name="Google Shape;2458;p9"/>
          <p:cNvSpPr/>
          <p:nvPr/>
        </p:nvSpPr>
        <p:spPr>
          <a:xfrm>
            <a:off x="265466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59" name="Google Shape;2459;p9"/>
          <p:cNvSpPr/>
          <p:nvPr/>
        </p:nvSpPr>
        <p:spPr>
          <a:xfrm>
            <a:off x="299545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0" name="Google Shape;2460;p9"/>
          <p:cNvSpPr/>
          <p:nvPr/>
        </p:nvSpPr>
        <p:spPr>
          <a:xfrm>
            <a:off x="3337114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1" name="Google Shape;2461;p9"/>
          <p:cNvSpPr/>
          <p:nvPr/>
        </p:nvSpPr>
        <p:spPr>
          <a:xfrm>
            <a:off x="3677900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2" name="Google Shape;2462;p9"/>
          <p:cNvSpPr/>
          <p:nvPr/>
        </p:nvSpPr>
        <p:spPr>
          <a:xfrm>
            <a:off x="40195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3" name="Google Shape;2463;p9"/>
          <p:cNvSpPr/>
          <p:nvPr/>
        </p:nvSpPr>
        <p:spPr>
          <a:xfrm>
            <a:off x="4360349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4" name="Google Shape;2464;p9"/>
          <p:cNvSpPr/>
          <p:nvPr/>
        </p:nvSpPr>
        <p:spPr>
          <a:xfrm>
            <a:off x="47020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5" name="Google Shape;2465;p9"/>
          <p:cNvSpPr/>
          <p:nvPr/>
        </p:nvSpPr>
        <p:spPr>
          <a:xfrm>
            <a:off x="50427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6" name="Google Shape;2466;p9"/>
          <p:cNvSpPr/>
          <p:nvPr/>
        </p:nvSpPr>
        <p:spPr>
          <a:xfrm>
            <a:off x="5384463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7" name="Google Shape;2467;p9"/>
          <p:cNvSpPr/>
          <p:nvPr/>
        </p:nvSpPr>
        <p:spPr>
          <a:xfrm>
            <a:off x="572524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8" name="Google Shape;2468;p9"/>
          <p:cNvSpPr/>
          <p:nvPr/>
        </p:nvSpPr>
        <p:spPr>
          <a:xfrm>
            <a:off x="6066912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69" name="Google Shape;2469;p9"/>
          <p:cNvSpPr/>
          <p:nvPr/>
        </p:nvSpPr>
        <p:spPr>
          <a:xfrm>
            <a:off x="6407698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0" name="Google Shape;2470;p9"/>
          <p:cNvSpPr/>
          <p:nvPr/>
        </p:nvSpPr>
        <p:spPr>
          <a:xfrm>
            <a:off x="674936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1" name="Google Shape;2471;p9"/>
          <p:cNvSpPr/>
          <p:nvPr/>
        </p:nvSpPr>
        <p:spPr>
          <a:xfrm>
            <a:off x="70901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2" name="Google Shape;2472;p9"/>
          <p:cNvSpPr/>
          <p:nvPr/>
        </p:nvSpPr>
        <p:spPr>
          <a:xfrm>
            <a:off x="7431811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3" name="Google Shape;2473;p9"/>
          <p:cNvSpPr/>
          <p:nvPr/>
        </p:nvSpPr>
        <p:spPr>
          <a:xfrm>
            <a:off x="7772596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4" name="Google Shape;2474;p9"/>
          <p:cNvSpPr/>
          <p:nvPr/>
        </p:nvSpPr>
        <p:spPr>
          <a:xfrm>
            <a:off x="8114261" y="2143346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5" name="Google Shape;2475;p9"/>
          <p:cNvSpPr/>
          <p:nvPr/>
        </p:nvSpPr>
        <p:spPr>
          <a:xfrm>
            <a:off x="8455047" y="214334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6" name="Google Shape;2476;p9"/>
          <p:cNvSpPr/>
          <p:nvPr/>
        </p:nvSpPr>
        <p:spPr>
          <a:xfrm>
            <a:off x="8796710" y="214334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7" name="Google Shape;2477;p9"/>
          <p:cNvSpPr/>
          <p:nvPr/>
        </p:nvSpPr>
        <p:spPr>
          <a:xfrm>
            <a:off x="265652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8" name="Google Shape;2478;p9"/>
          <p:cNvSpPr/>
          <p:nvPr/>
        </p:nvSpPr>
        <p:spPr>
          <a:xfrm>
            <a:off x="607315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79" name="Google Shape;2479;p9"/>
          <p:cNvSpPr/>
          <p:nvPr/>
        </p:nvSpPr>
        <p:spPr>
          <a:xfrm>
            <a:off x="5384463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0" name="Google Shape;2480;p9"/>
          <p:cNvSpPr/>
          <p:nvPr/>
        </p:nvSpPr>
        <p:spPr>
          <a:xfrm>
            <a:off x="572524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1" name="Google Shape;2481;p9"/>
          <p:cNvSpPr/>
          <p:nvPr/>
        </p:nvSpPr>
        <p:spPr>
          <a:xfrm>
            <a:off x="6066912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2" name="Google Shape;2482;p9"/>
          <p:cNvSpPr/>
          <p:nvPr/>
        </p:nvSpPr>
        <p:spPr>
          <a:xfrm>
            <a:off x="6407698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3" name="Google Shape;2483;p9"/>
          <p:cNvSpPr/>
          <p:nvPr/>
        </p:nvSpPr>
        <p:spPr>
          <a:xfrm>
            <a:off x="67493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4" name="Google Shape;2484;p9"/>
          <p:cNvSpPr/>
          <p:nvPr/>
        </p:nvSpPr>
        <p:spPr>
          <a:xfrm>
            <a:off x="70901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5" name="Google Shape;2485;p9"/>
          <p:cNvSpPr/>
          <p:nvPr/>
        </p:nvSpPr>
        <p:spPr>
          <a:xfrm>
            <a:off x="743181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6" name="Google Shape;2486;p9"/>
          <p:cNvSpPr/>
          <p:nvPr/>
        </p:nvSpPr>
        <p:spPr>
          <a:xfrm>
            <a:off x="7772596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7" name="Google Shape;2487;p9"/>
          <p:cNvSpPr/>
          <p:nvPr/>
        </p:nvSpPr>
        <p:spPr>
          <a:xfrm>
            <a:off x="8114261" y="2523380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8" name="Google Shape;2488;p9"/>
          <p:cNvSpPr/>
          <p:nvPr/>
        </p:nvSpPr>
        <p:spPr>
          <a:xfrm>
            <a:off x="8455047" y="2523380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89" name="Google Shape;2489;p9"/>
          <p:cNvSpPr/>
          <p:nvPr/>
        </p:nvSpPr>
        <p:spPr>
          <a:xfrm>
            <a:off x="8796710" y="2523380"/>
            <a:ext cx="81600" cy="8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0" name="Google Shape;2490;p9"/>
          <p:cNvSpPr/>
          <p:nvPr/>
        </p:nvSpPr>
        <p:spPr>
          <a:xfrm>
            <a:off x="265652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1" name="Google Shape;2491;p9"/>
          <p:cNvSpPr/>
          <p:nvPr/>
        </p:nvSpPr>
        <p:spPr>
          <a:xfrm>
            <a:off x="607315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2" name="Google Shape;2492;p9"/>
          <p:cNvSpPr/>
          <p:nvPr/>
        </p:nvSpPr>
        <p:spPr>
          <a:xfrm>
            <a:off x="5384463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3" name="Google Shape;2493;p9"/>
          <p:cNvSpPr/>
          <p:nvPr/>
        </p:nvSpPr>
        <p:spPr>
          <a:xfrm>
            <a:off x="572524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4" name="Google Shape;2494;p9"/>
          <p:cNvSpPr/>
          <p:nvPr/>
        </p:nvSpPr>
        <p:spPr>
          <a:xfrm>
            <a:off x="6066912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5" name="Google Shape;2495;p9"/>
          <p:cNvSpPr/>
          <p:nvPr/>
        </p:nvSpPr>
        <p:spPr>
          <a:xfrm>
            <a:off x="6407698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6" name="Google Shape;2496;p9"/>
          <p:cNvSpPr/>
          <p:nvPr/>
        </p:nvSpPr>
        <p:spPr>
          <a:xfrm>
            <a:off x="67493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7" name="Google Shape;2497;p9"/>
          <p:cNvSpPr/>
          <p:nvPr/>
        </p:nvSpPr>
        <p:spPr>
          <a:xfrm>
            <a:off x="70901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8" name="Google Shape;2498;p9"/>
          <p:cNvSpPr/>
          <p:nvPr/>
        </p:nvSpPr>
        <p:spPr>
          <a:xfrm>
            <a:off x="743181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499" name="Google Shape;2499;p9"/>
          <p:cNvSpPr/>
          <p:nvPr/>
        </p:nvSpPr>
        <p:spPr>
          <a:xfrm>
            <a:off x="7772596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0" name="Google Shape;2500;p9"/>
          <p:cNvSpPr/>
          <p:nvPr/>
        </p:nvSpPr>
        <p:spPr>
          <a:xfrm>
            <a:off x="8114261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1" name="Google Shape;2501;p9"/>
          <p:cNvSpPr/>
          <p:nvPr/>
        </p:nvSpPr>
        <p:spPr>
          <a:xfrm>
            <a:off x="8455047" y="2903414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2" name="Google Shape;2502;p9"/>
          <p:cNvSpPr/>
          <p:nvPr/>
        </p:nvSpPr>
        <p:spPr>
          <a:xfrm>
            <a:off x="8796710" y="2903414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3" name="Google Shape;2503;p9"/>
          <p:cNvSpPr/>
          <p:nvPr/>
        </p:nvSpPr>
        <p:spPr>
          <a:xfrm>
            <a:off x="265652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4" name="Google Shape;2504;p9"/>
          <p:cNvSpPr/>
          <p:nvPr/>
        </p:nvSpPr>
        <p:spPr>
          <a:xfrm>
            <a:off x="607315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5" name="Google Shape;2505;p9"/>
          <p:cNvSpPr/>
          <p:nvPr/>
        </p:nvSpPr>
        <p:spPr>
          <a:xfrm>
            <a:off x="5384463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6" name="Google Shape;2506;p9"/>
          <p:cNvSpPr/>
          <p:nvPr/>
        </p:nvSpPr>
        <p:spPr>
          <a:xfrm>
            <a:off x="572524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7" name="Google Shape;2507;p9"/>
          <p:cNvSpPr/>
          <p:nvPr/>
        </p:nvSpPr>
        <p:spPr>
          <a:xfrm>
            <a:off x="6066912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8" name="Google Shape;2508;p9"/>
          <p:cNvSpPr/>
          <p:nvPr/>
        </p:nvSpPr>
        <p:spPr>
          <a:xfrm>
            <a:off x="6407698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09" name="Google Shape;2509;p9"/>
          <p:cNvSpPr/>
          <p:nvPr/>
        </p:nvSpPr>
        <p:spPr>
          <a:xfrm>
            <a:off x="67493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0" name="Google Shape;2510;p9"/>
          <p:cNvSpPr/>
          <p:nvPr/>
        </p:nvSpPr>
        <p:spPr>
          <a:xfrm>
            <a:off x="70901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1" name="Google Shape;2511;p9"/>
          <p:cNvSpPr/>
          <p:nvPr/>
        </p:nvSpPr>
        <p:spPr>
          <a:xfrm>
            <a:off x="743181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2" name="Google Shape;2512;p9"/>
          <p:cNvSpPr/>
          <p:nvPr/>
        </p:nvSpPr>
        <p:spPr>
          <a:xfrm>
            <a:off x="7772596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3" name="Google Shape;2513;p9"/>
          <p:cNvSpPr/>
          <p:nvPr/>
        </p:nvSpPr>
        <p:spPr>
          <a:xfrm>
            <a:off x="8114261" y="3282572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4" name="Google Shape;2514;p9"/>
          <p:cNvSpPr/>
          <p:nvPr/>
        </p:nvSpPr>
        <p:spPr>
          <a:xfrm>
            <a:off x="8455047" y="3282572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5" name="Google Shape;2515;p9"/>
          <p:cNvSpPr/>
          <p:nvPr/>
        </p:nvSpPr>
        <p:spPr>
          <a:xfrm>
            <a:off x="8796710" y="3282572"/>
            <a:ext cx="81600" cy="8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6" name="Google Shape;2516;p9"/>
          <p:cNvSpPr/>
          <p:nvPr/>
        </p:nvSpPr>
        <p:spPr>
          <a:xfrm>
            <a:off x="265652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7" name="Google Shape;2517;p9"/>
          <p:cNvSpPr/>
          <p:nvPr/>
        </p:nvSpPr>
        <p:spPr>
          <a:xfrm>
            <a:off x="607315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8" name="Google Shape;2518;p9"/>
          <p:cNvSpPr/>
          <p:nvPr/>
        </p:nvSpPr>
        <p:spPr>
          <a:xfrm>
            <a:off x="5384463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19" name="Google Shape;2519;p9"/>
          <p:cNvSpPr/>
          <p:nvPr/>
        </p:nvSpPr>
        <p:spPr>
          <a:xfrm>
            <a:off x="572524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0" name="Google Shape;2520;p9"/>
          <p:cNvSpPr/>
          <p:nvPr/>
        </p:nvSpPr>
        <p:spPr>
          <a:xfrm>
            <a:off x="6066912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1" name="Google Shape;2521;p9"/>
          <p:cNvSpPr/>
          <p:nvPr/>
        </p:nvSpPr>
        <p:spPr>
          <a:xfrm>
            <a:off x="6407698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2" name="Google Shape;2522;p9"/>
          <p:cNvSpPr/>
          <p:nvPr/>
        </p:nvSpPr>
        <p:spPr>
          <a:xfrm>
            <a:off x="67493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3" name="Google Shape;2523;p9"/>
          <p:cNvSpPr/>
          <p:nvPr/>
        </p:nvSpPr>
        <p:spPr>
          <a:xfrm>
            <a:off x="70901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4" name="Google Shape;2524;p9"/>
          <p:cNvSpPr/>
          <p:nvPr/>
        </p:nvSpPr>
        <p:spPr>
          <a:xfrm>
            <a:off x="743181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5" name="Google Shape;2525;p9"/>
          <p:cNvSpPr/>
          <p:nvPr/>
        </p:nvSpPr>
        <p:spPr>
          <a:xfrm>
            <a:off x="7772596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6" name="Google Shape;2526;p9"/>
          <p:cNvSpPr/>
          <p:nvPr/>
        </p:nvSpPr>
        <p:spPr>
          <a:xfrm>
            <a:off x="8114261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7" name="Google Shape;2527;p9"/>
          <p:cNvSpPr/>
          <p:nvPr/>
        </p:nvSpPr>
        <p:spPr>
          <a:xfrm>
            <a:off x="8455047" y="3662606"/>
            <a:ext cx="825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8" name="Google Shape;2528;p9"/>
          <p:cNvSpPr/>
          <p:nvPr/>
        </p:nvSpPr>
        <p:spPr>
          <a:xfrm>
            <a:off x="8796710" y="3662606"/>
            <a:ext cx="81600" cy="825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29" name="Google Shape;2529;p9"/>
          <p:cNvSpPr/>
          <p:nvPr/>
        </p:nvSpPr>
        <p:spPr>
          <a:xfrm>
            <a:off x="265652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0" name="Google Shape;2530;p9"/>
          <p:cNvSpPr/>
          <p:nvPr/>
        </p:nvSpPr>
        <p:spPr>
          <a:xfrm>
            <a:off x="607315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1" name="Google Shape;2531;p9"/>
          <p:cNvSpPr/>
          <p:nvPr/>
        </p:nvSpPr>
        <p:spPr>
          <a:xfrm>
            <a:off x="5384463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2" name="Google Shape;2532;p9"/>
          <p:cNvSpPr/>
          <p:nvPr/>
        </p:nvSpPr>
        <p:spPr>
          <a:xfrm>
            <a:off x="572524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3" name="Google Shape;2533;p9"/>
          <p:cNvSpPr/>
          <p:nvPr/>
        </p:nvSpPr>
        <p:spPr>
          <a:xfrm>
            <a:off x="6066912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4" name="Google Shape;2534;p9"/>
          <p:cNvSpPr/>
          <p:nvPr/>
        </p:nvSpPr>
        <p:spPr>
          <a:xfrm>
            <a:off x="6407698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5" name="Google Shape;2535;p9"/>
          <p:cNvSpPr/>
          <p:nvPr/>
        </p:nvSpPr>
        <p:spPr>
          <a:xfrm>
            <a:off x="67493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6" name="Google Shape;2536;p9"/>
          <p:cNvSpPr/>
          <p:nvPr/>
        </p:nvSpPr>
        <p:spPr>
          <a:xfrm>
            <a:off x="70901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7" name="Google Shape;2537;p9"/>
          <p:cNvSpPr/>
          <p:nvPr/>
        </p:nvSpPr>
        <p:spPr>
          <a:xfrm>
            <a:off x="743181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8" name="Google Shape;2538;p9"/>
          <p:cNvSpPr/>
          <p:nvPr/>
        </p:nvSpPr>
        <p:spPr>
          <a:xfrm>
            <a:off x="7772596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39" name="Google Shape;2539;p9"/>
          <p:cNvSpPr/>
          <p:nvPr/>
        </p:nvSpPr>
        <p:spPr>
          <a:xfrm>
            <a:off x="8114261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0" name="Google Shape;2540;p9"/>
          <p:cNvSpPr/>
          <p:nvPr/>
        </p:nvSpPr>
        <p:spPr>
          <a:xfrm>
            <a:off x="8455047" y="4042640"/>
            <a:ext cx="825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541" name="Google Shape;2541;p9"/>
          <p:cNvSpPr/>
          <p:nvPr/>
        </p:nvSpPr>
        <p:spPr>
          <a:xfrm>
            <a:off x="8796710" y="4042640"/>
            <a:ext cx="81600" cy="81600"/>
          </a:xfrm>
          <a:prstGeom prst="rect">
            <a:avLst/>
          </a:prstGeom>
          <a:solidFill>
            <a:srgbClr val="3211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grpSp>
        <p:nvGrpSpPr>
          <p:cNvPr id="2542" name="Google Shape;2542;p9"/>
          <p:cNvGrpSpPr/>
          <p:nvPr/>
        </p:nvGrpSpPr>
        <p:grpSpPr>
          <a:xfrm>
            <a:off x="265653" y="4801832"/>
            <a:ext cx="8612808" cy="82575"/>
            <a:chOff x="354110" y="6402442"/>
            <a:chExt cx="11480682" cy="110100"/>
          </a:xfrm>
        </p:grpSpPr>
        <p:sp>
          <p:nvSpPr>
            <p:cNvPr id="2543" name="Google Shape;254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569" name="Google Shape;2569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0" name="Google Shape;2570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1" name="Google Shape;2571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572" name="Google Shape;2572;p9"/>
          <p:cNvGrpSpPr/>
          <p:nvPr/>
        </p:nvGrpSpPr>
        <p:grpSpPr>
          <a:xfrm>
            <a:off x="265653" y="4428452"/>
            <a:ext cx="8612808" cy="82575"/>
            <a:chOff x="354110" y="6402442"/>
            <a:chExt cx="11480682" cy="110100"/>
          </a:xfrm>
        </p:grpSpPr>
        <p:sp>
          <p:nvSpPr>
            <p:cNvPr id="2573" name="Google Shape;2573;p9"/>
            <p:cNvSpPr/>
            <p:nvPr/>
          </p:nvSpPr>
          <p:spPr>
            <a:xfrm>
              <a:off x="35411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80954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126380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171923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217350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262893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3083197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3538630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399289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4448326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4902589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535802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5812285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626771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672198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7177414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7631676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8087109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8541372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8996805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9451068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9906501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10360763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10816197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11270460" y="6402442"/>
              <a:ext cx="1101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11725892" y="6402442"/>
              <a:ext cx="108900" cy="110100"/>
            </a:xfrm>
            <a:prstGeom prst="rect">
              <a:avLst/>
            </a:prstGeom>
            <a:solidFill>
              <a:srgbClr val="32117B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10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 panose="020F0502020204030204"/>
              <a:buNone/>
              <a:defRPr sz="2700" b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1" name="Google Shape;2601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2" name="Google Shape;2602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3" name="Google Shape;2603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 panose="020B0502050000020003"/>
              <a:buNone/>
              <a:defRPr sz="2700" b="1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48" name="Google Shape;2948;p12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–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»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2949" name="Google Shape;294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2950" name="Google Shape;295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2951" name="Google Shape;295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1" name="Google Shape;5891;p23"/>
          <p:cNvSpPr txBox="1">
            <a:spLocks noGrp="1"/>
          </p:cNvSpPr>
          <p:nvPr>
            <p:ph type="ctrTitle"/>
          </p:nvPr>
        </p:nvSpPr>
        <p:spPr>
          <a:xfrm>
            <a:off x="300925" y="1574025"/>
            <a:ext cx="42711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 panose="020B0A04020102020204"/>
              <a:buNone/>
            </a:pPr>
            <a:r>
              <a:rPr lang="en-US" dirty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Investment Advisor</a:t>
            </a:r>
            <a:endParaRPr lang="en-US" dirty="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5892" name="Google Shape;5892;p23"/>
          <p:cNvSpPr txBox="1">
            <a:spLocks noGrp="1"/>
          </p:cNvSpPr>
          <p:nvPr>
            <p:ph type="subTitle" idx="1"/>
          </p:nvPr>
        </p:nvSpPr>
        <p:spPr>
          <a:xfrm>
            <a:off x="177375" y="3371150"/>
            <a:ext cx="4197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>
                <a:solidFill>
                  <a:schemeClr val="lt1"/>
                </a:solidFill>
              </a:rPr>
              <a:t>To presenting the </a:t>
            </a:r>
            <a:r>
              <a:rPr lang="en-US" altLang="en-GB" dirty="0">
                <a:solidFill>
                  <a:schemeClr val="lt1"/>
                </a:solidFill>
              </a:rPr>
              <a:t>analysis of customers Investment</a:t>
            </a:r>
            <a:endParaRPr lang="en-US" altLang="en-GB" dirty="0">
              <a:solidFill>
                <a:schemeClr val="lt1"/>
              </a:solidFill>
            </a:endParaRPr>
          </a:p>
        </p:txBody>
      </p:sp>
      <p:sp>
        <p:nvSpPr>
          <p:cNvPr id="5893" name="Google Shape;5893;p23"/>
          <p:cNvSpPr txBox="1"/>
          <p:nvPr/>
        </p:nvSpPr>
        <p:spPr>
          <a:xfrm>
            <a:off x="300927" y="2571750"/>
            <a:ext cx="4197565" cy="3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None/>
            </a:pP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5895" name="Google Shape;5895;p23"/>
          <p:cNvCxnSpPr/>
          <p:nvPr/>
        </p:nvCxnSpPr>
        <p:spPr>
          <a:xfrm rot="10800000" flipH="1">
            <a:off x="340199" y="1454242"/>
            <a:ext cx="3815968" cy="10482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96" name="Google Shape;5896;p23"/>
          <p:cNvCxnSpPr/>
          <p:nvPr/>
        </p:nvCxnSpPr>
        <p:spPr>
          <a:xfrm rot="10800000" flipH="1">
            <a:off x="340199" y="2906772"/>
            <a:ext cx="3816000" cy="10500"/>
          </a:xfrm>
          <a:prstGeom prst="straightConnector1">
            <a:avLst/>
          </a:pr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897" name="Google Shape;5897;p23"/>
          <p:cNvGrpSpPr/>
          <p:nvPr/>
        </p:nvGrpSpPr>
        <p:grpSpPr>
          <a:xfrm>
            <a:off x="4572205" y="681749"/>
            <a:ext cx="4572185" cy="4460541"/>
            <a:chOff x="5416552" y="909003"/>
            <a:chExt cx="6321284" cy="5947388"/>
          </a:xfrm>
        </p:grpSpPr>
        <p:sp>
          <p:nvSpPr>
            <p:cNvPr id="5898" name="Google Shape;5898;p23"/>
            <p:cNvSpPr/>
            <p:nvPr/>
          </p:nvSpPr>
          <p:spPr>
            <a:xfrm>
              <a:off x="8927257" y="6241153"/>
              <a:ext cx="471819" cy="615238"/>
            </a:xfrm>
            <a:custGeom>
              <a:avLst/>
              <a:gdLst/>
              <a:ahLst/>
              <a:cxnLst/>
              <a:rect l="l" t="t" r="r" b="b"/>
              <a:pathLst>
                <a:path w="471819" h="615238" extrusionOk="0">
                  <a:moveTo>
                    <a:pt x="363371" y="0"/>
                  </a:moveTo>
                  <a:lnTo>
                    <a:pt x="471820" y="615239"/>
                  </a:lnTo>
                  <a:lnTo>
                    <a:pt x="35453" y="615158"/>
                  </a:lnTo>
                  <a:lnTo>
                    <a:pt x="0" y="7170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899" name="Google Shape;5899;p23"/>
            <p:cNvSpPr/>
            <p:nvPr/>
          </p:nvSpPr>
          <p:spPr>
            <a:xfrm>
              <a:off x="8863351" y="4672627"/>
              <a:ext cx="684445" cy="1719503"/>
            </a:xfrm>
            <a:custGeom>
              <a:avLst/>
              <a:gdLst/>
              <a:ahLst/>
              <a:cxnLst/>
              <a:rect l="l" t="t" r="r" b="b"/>
              <a:pathLst>
                <a:path w="684445" h="1719503" extrusionOk="0">
                  <a:moveTo>
                    <a:pt x="551644" y="1502685"/>
                  </a:moveTo>
                  <a:cubicBezTo>
                    <a:pt x="488777" y="1537494"/>
                    <a:pt x="427278" y="1568526"/>
                    <a:pt x="427278" y="1568526"/>
                  </a:cubicBezTo>
                  <a:cubicBezTo>
                    <a:pt x="427278" y="1568526"/>
                    <a:pt x="469725" y="1597065"/>
                    <a:pt x="342223" y="1677456"/>
                  </a:cubicBezTo>
                  <a:cubicBezTo>
                    <a:pt x="242939" y="1740082"/>
                    <a:pt x="142449" y="1717733"/>
                    <a:pt x="102977" y="1704870"/>
                  </a:cubicBezTo>
                  <a:cubicBezTo>
                    <a:pt x="91803" y="1701172"/>
                    <a:pt x="85452" y="1698278"/>
                    <a:pt x="85452" y="1698278"/>
                  </a:cubicBezTo>
                  <a:cubicBezTo>
                    <a:pt x="85452" y="1698278"/>
                    <a:pt x="84407" y="1690641"/>
                    <a:pt x="82638" y="1676250"/>
                  </a:cubicBezTo>
                  <a:cubicBezTo>
                    <a:pt x="82638" y="1676170"/>
                    <a:pt x="82638" y="1676170"/>
                    <a:pt x="82638" y="1676090"/>
                  </a:cubicBezTo>
                  <a:cubicBezTo>
                    <a:pt x="73634" y="1603094"/>
                    <a:pt x="46783" y="1357899"/>
                    <a:pt x="49597" y="1063664"/>
                  </a:cubicBezTo>
                  <a:cubicBezTo>
                    <a:pt x="50079" y="1012535"/>
                    <a:pt x="51446" y="959959"/>
                    <a:pt x="54018" y="906498"/>
                  </a:cubicBezTo>
                  <a:cubicBezTo>
                    <a:pt x="54018" y="906498"/>
                    <a:pt x="-86346" y="1151051"/>
                    <a:pt x="85452" y="723205"/>
                  </a:cubicBezTo>
                  <a:cubicBezTo>
                    <a:pt x="257249" y="295279"/>
                    <a:pt x="300178" y="0"/>
                    <a:pt x="300178" y="0"/>
                  </a:cubicBezTo>
                  <a:cubicBezTo>
                    <a:pt x="300178" y="0"/>
                    <a:pt x="323813" y="86421"/>
                    <a:pt x="359347" y="216495"/>
                  </a:cubicBezTo>
                  <a:cubicBezTo>
                    <a:pt x="359427" y="216897"/>
                    <a:pt x="359588" y="217299"/>
                    <a:pt x="359668" y="217701"/>
                  </a:cubicBezTo>
                  <a:cubicBezTo>
                    <a:pt x="466589" y="608968"/>
                    <a:pt x="680592" y="1392467"/>
                    <a:pt x="684371" y="1411359"/>
                  </a:cubicBezTo>
                  <a:cubicBezTo>
                    <a:pt x="687024" y="1424222"/>
                    <a:pt x="618530" y="1465624"/>
                    <a:pt x="551644" y="1502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0" name="Google Shape;5900;p23"/>
            <p:cNvSpPr/>
            <p:nvPr/>
          </p:nvSpPr>
          <p:spPr>
            <a:xfrm>
              <a:off x="5416552" y="3560647"/>
              <a:ext cx="1285860" cy="2137538"/>
            </a:xfrm>
            <a:custGeom>
              <a:avLst/>
              <a:gdLst/>
              <a:ahLst/>
              <a:cxnLst/>
              <a:rect l="l" t="t" r="r" b="b"/>
              <a:pathLst>
                <a:path w="1285860" h="2137538" extrusionOk="0">
                  <a:moveTo>
                    <a:pt x="1285861" y="1448581"/>
                  </a:moveTo>
                  <a:lnTo>
                    <a:pt x="1257000" y="1344071"/>
                  </a:lnTo>
                  <a:cubicBezTo>
                    <a:pt x="1257000" y="1344071"/>
                    <a:pt x="1269300" y="1156356"/>
                    <a:pt x="1197992" y="685984"/>
                  </a:cubicBezTo>
                  <a:cubicBezTo>
                    <a:pt x="1126685" y="215611"/>
                    <a:pt x="1262145" y="0"/>
                    <a:pt x="1262145" y="0"/>
                  </a:cubicBezTo>
                  <a:cubicBezTo>
                    <a:pt x="1262145" y="0"/>
                    <a:pt x="387803" y="89637"/>
                    <a:pt x="107477" y="448345"/>
                  </a:cubicBezTo>
                  <a:cubicBezTo>
                    <a:pt x="-172849" y="807054"/>
                    <a:pt x="173961" y="1815971"/>
                    <a:pt x="259498" y="1976755"/>
                  </a:cubicBezTo>
                  <a:cubicBezTo>
                    <a:pt x="345035" y="2137539"/>
                    <a:pt x="345035" y="2137539"/>
                    <a:pt x="345035" y="2137539"/>
                  </a:cubicBezTo>
                  <a:cubicBezTo>
                    <a:pt x="345035" y="2137539"/>
                    <a:pt x="304678" y="1940338"/>
                    <a:pt x="364007" y="1793060"/>
                  </a:cubicBezTo>
                  <a:cubicBezTo>
                    <a:pt x="423417" y="1645782"/>
                    <a:pt x="755998" y="1370199"/>
                    <a:pt x="986481" y="1443838"/>
                  </a:cubicBezTo>
                  <a:cubicBezTo>
                    <a:pt x="1216965" y="1517476"/>
                    <a:pt x="1285861" y="1448581"/>
                    <a:pt x="1285861" y="14485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1" name="Google Shape;5901;p23"/>
            <p:cNvSpPr/>
            <p:nvPr/>
          </p:nvSpPr>
          <p:spPr>
            <a:xfrm>
              <a:off x="5726961" y="5254955"/>
              <a:ext cx="3285513" cy="1601436"/>
            </a:xfrm>
            <a:custGeom>
              <a:avLst/>
              <a:gdLst/>
              <a:ahLst/>
              <a:cxnLst/>
              <a:rect l="l" t="t" r="r" b="b"/>
              <a:pathLst>
                <a:path w="3285513" h="1601436" extrusionOk="0">
                  <a:moveTo>
                    <a:pt x="3284225" y="561809"/>
                  </a:moveTo>
                  <a:lnTo>
                    <a:pt x="3284225" y="561809"/>
                  </a:lnTo>
                  <a:cubicBezTo>
                    <a:pt x="3281009" y="609723"/>
                    <a:pt x="3271121" y="676609"/>
                    <a:pt x="3245717" y="762869"/>
                  </a:cubicBezTo>
                  <a:cubicBezTo>
                    <a:pt x="3217018" y="860546"/>
                    <a:pt x="3214445" y="989092"/>
                    <a:pt x="3219027" y="1093602"/>
                  </a:cubicBezTo>
                  <a:cubicBezTo>
                    <a:pt x="3219027" y="1093682"/>
                    <a:pt x="3219027" y="1093763"/>
                    <a:pt x="3219027" y="1093763"/>
                  </a:cubicBezTo>
                  <a:cubicBezTo>
                    <a:pt x="3219027" y="1093843"/>
                    <a:pt x="3219027" y="1093843"/>
                    <a:pt x="3219027" y="1093923"/>
                  </a:cubicBezTo>
                  <a:cubicBezTo>
                    <a:pt x="3223690" y="1199156"/>
                    <a:pt x="3235669" y="1601437"/>
                    <a:pt x="3235669" y="1601437"/>
                  </a:cubicBezTo>
                  <a:lnTo>
                    <a:pt x="122655" y="1601437"/>
                  </a:lnTo>
                  <a:lnTo>
                    <a:pt x="19673" y="438810"/>
                  </a:lnTo>
                  <a:lnTo>
                    <a:pt x="15895" y="408100"/>
                  </a:lnTo>
                  <a:lnTo>
                    <a:pt x="15895" y="408100"/>
                  </a:lnTo>
                  <a:lnTo>
                    <a:pt x="10991" y="367985"/>
                  </a:lnTo>
                  <a:cubicBezTo>
                    <a:pt x="10991" y="367985"/>
                    <a:pt x="-28482" y="184852"/>
                    <a:pt x="42183" y="70294"/>
                  </a:cubicBezTo>
                  <a:cubicBezTo>
                    <a:pt x="42183" y="70294"/>
                    <a:pt x="42183" y="70294"/>
                    <a:pt x="42183" y="70294"/>
                  </a:cubicBezTo>
                  <a:cubicBezTo>
                    <a:pt x="51428" y="55341"/>
                    <a:pt x="62522" y="41594"/>
                    <a:pt x="75786" y="29535"/>
                  </a:cubicBezTo>
                  <a:cubicBezTo>
                    <a:pt x="85032" y="21174"/>
                    <a:pt x="96286" y="14662"/>
                    <a:pt x="109792" y="9920"/>
                  </a:cubicBezTo>
                  <a:lnTo>
                    <a:pt x="109792" y="9920"/>
                  </a:lnTo>
                  <a:cubicBezTo>
                    <a:pt x="126112" y="4131"/>
                    <a:pt x="145486" y="996"/>
                    <a:pt x="167835" y="192"/>
                  </a:cubicBezTo>
                  <a:cubicBezTo>
                    <a:pt x="357560" y="-6400"/>
                    <a:pt x="765790" y="157599"/>
                    <a:pt x="1377572" y="367985"/>
                  </a:cubicBezTo>
                  <a:cubicBezTo>
                    <a:pt x="1487467" y="405769"/>
                    <a:pt x="1606367" y="434629"/>
                    <a:pt x="1729366" y="456335"/>
                  </a:cubicBezTo>
                  <a:cubicBezTo>
                    <a:pt x="1777602" y="464857"/>
                    <a:pt x="1826399" y="472333"/>
                    <a:pt x="1875599" y="478765"/>
                  </a:cubicBezTo>
                  <a:cubicBezTo>
                    <a:pt x="1974481" y="491708"/>
                    <a:pt x="2074569" y="500712"/>
                    <a:pt x="2173451" y="506580"/>
                  </a:cubicBezTo>
                  <a:lnTo>
                    <a:pt x="2173531" y="506580"/>
                  </a:lnTo>
                  <a:cubicBezTo>
                    <a:pt x="2437779" y="522337"/>
                    <a:pt x="2693184" y="515986"/>
                    <a:pt x="2891993" y="504570"/>
                  </a:cubicBezTo>
                  <a:cubicBezTo>
                    <a:pt x="3015716" y="497415"/>
                    <a:pt x="3117573" y="488332"/>
                    <a:pt x="3186067" y="481337"/>
                  </a:cubicBezTo>
                  <a:cubicBezTo>
                    <a:pt x="3246923" y="475147"/>
                    <a:pt x="3281331" y="470565"/>
                    <a:pt x="3281331" y="470565"/>
                  </a:cubicBezTo>
                  <a:cubicBezTo>
                    <a:pt x="3281331" y="470565"/>
                    <a:pt x="3288325" y="500712"/>
                    <a:pt x="3284225" y="56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2" name="Google Shape;5902;p23"/>
            <p:cNvSpPr/>
            <p:nvPr/>
          </p:nvSpPr>
          <p:spPr>
            <a:xfrm>
              <a:off x="6192581" y="3560647"/>
              <a:ext cx="2949643" cy="2011581"/>
            </a:xfrm>
            <a:custGeom>
              <a:avLst/>
              <a:gdLst/>
              <a:ahLst/>
              <a:cxnLst/>
              <a:rect l="l" t="t" r="r" b="b"/>
              <a:pathLst>
                <a:path w="2949643" h="2011581" extrusionOk="0">
                  <a:moveTo>
                    <a:pt x="486116" y="0"/>
                  </a:moveTo>
                  <a:cubicBezTo>
                    <a:pt x="486116" y="0"/>
                    <a:pt x="620772" y="6673"/>
                    <a:pt x="663541" y="25725"/>
                  </a:cubicBezTo>
                  <a:cubicBezTo>
                    <a:pt x="706309" y="44698"/>
                    <a:pt x="1756227" y="206286"/>
                    <a:pt x="1756227" y="206286"/>
                  </a:cubicBezTo>
                  <a:cubicBezTo>
                    <a:pt x="1756227" y="206286"/>
                    <a:pt x="2219686" y="344077"/>
                    <a:pt x="2545112" y="465228"/>
                  </a:cubicBezTo>
                  <a:cubicBezTo>
                    <a:pt x="2870618" y="586378"/>
                    <a:pt x="2949644" y="1004496"/>
                    <a:pt x="2949644" y="1004496"/>
                  </a:cubicBezTo>
                  <a:cubicBezTo>
                    <a:pt x="2949644" y="1004496"/>
                    <a:pt x="2747056" y="1455897"/>
                    <a:pt x="2644959" y="1572304"/>
                  </a:cubicBezTo>
                  <a:cubicBezTo>
                    <a:pt x="2542861" y="1688712"/>
                    <a:pt x="2174586" y="2049832"/>
                    <a:pt x="1571084" y="2008269"/>
                  </a:cubicBezTo>
                  <a:cubicBezTo>
                    <a:pt x="967583" y="1966706"/>
                    <a:pt x="874971" y="2013334"/>
                    <a:pt x="732437" y="1866458"/>
                  </a:cubicBezTo>
                  <a:cubicBezTo>
                    <a:pt x="589902" y="1719582"/>
                    <a:pt x="421240" y="1672070"/>
                    <a:pt x="359418" y="1432101"/>
                  </a:cubicBezTo>
                  <a:cubicBezTo>
                    <a:pt x="359418" y="1432101"/>
                    <a:pt x="201690" y="1501800"/>
                    <a:pt x="139225" y="1362561"/>
                  </a:cubicBezTo>
                  <a:cubicBezTo>
                    <a:pt x="76761" y="1223323"/>
                    <a:pt x="-59343" y="691370"/>
                    <a:pt x="28928" y="400352"/>
                  </a:cubicBezTo>
                  <a:cubicBezTo>
                    <a:pt x="117198" y="109333"/>
                    <a:pt x="486116" y="0"/>
                    <a:pt x="486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3" name="Google Shape;5903;p23"/>
            <p:cNvSpPr/>
            <p:nvPr/>
          </p:nvSpPr>
          <p:spPr>
            <a:xfrm>
              <a:off x="5746634" y="5532418"/>
              <a:ext cx="3058186" cy="1323892"/>
            </a:xfrm>
            <a:custGeom>
              <a:avLst/>
              <a:gdLst/>
              <a:ahLst/>
              <a:cxnLst/>
              <a:rect l="l" t="t" r="r" b="b"/>
              <a:pathLst>
                <a:path w="3058186" h="1323892" extrusionOk="0">
                  <a:moveTo>
                    <a:pt x="2899654" y="1323893"/>
                  </a:moveTo>
                  <a:lnTo>
                    <a:pt x="1549955" y="1323893"/>
                  </a:lnTo>
                  <a:cubicBezTo>
                    <a:pt x="1467955" y="1298811"/>
                    <a:pt x="1407902" y="1293827"/>
                    <a:pt x="1382579" y="1323893"/>
                  </a:cubicBezTo>
                  <a:lnTo>
                    <a:pt x="102982" y="1323893"/>
                  </a:lnTo>
                  <a:lnTo>
                    <a:pt x="0" y="161347"/>
                  </a:lnTo>
                  <a:cubicBezTo>
                    <a:pt x="2492" y="157890"/>
                    <a:pt x="4984" y="154513"/>
                    <a:pt x="7235" y="151378"/>
                  </a:cubicBezTo>
                  <a:cubicBezTo>
                    <a:pt x="8682" y="149368"/>
                    <a:pt x="10049" y="147439"/>
                    <a:pt x="11416" y="145670"/>
                  </a:cubicBezTo>
                  <a:cubicBezTo>
                    <a:pt x="12461" y="144303"/>
                    <a:pt x="13425" y="142937"/>
                    <a:pt x="14390" y="141650"/>
                  </a:cubicBezTo>
                  <a:cubicBezTo>
                    <a:pt x="27896" y="123241"/>
                    <a:pt x="35774" y="112870"/>
                    <a:pt x="35774" y="112870"/>
                  </a:cubicBezTo>
                  <a:lnTo>
                    <a:pt x="143258" y="148082"/>
                  </a:lnTo>
                  <a:lnTo>
                    <a:pt x="421655" y="153549"/>
                  </a:lnTo>
                  <a:lnTo>
                    <a:pt x="1709693" y="178952"/>
                  </a:lnTo>
                  <a:lnTo>
                    <a:pt x="1907618" y="182891"/>
                  </a:lnTo>
                  <a:cubicBezTo>
                    <a:pt x="1907618" y="182891"/>
                    <a:pt x="1883902" y="190690"/>
                    <a:pt x="1855846" y="201381"/>
                  </a:cubicBezTo>
                  <a:cubicBezTo>
                    <a:pt x="1762109" y="237236"/>
                    <a:pt x="1620057" y="306293"/>
                    <a:pt x="2153698" y="229197"/>
                  </a:cubicBezTo>
                  <a:lnTo>
                    <a:pt x="2153778" y="229197"/>
                  </a:lnTo>
                  <a:cubicBezTo>
                    <a:pt x="2842977" y="129672"/>
                    <a:pt x="3055694" y="1447"/>
                    <a:pt x="3058186" y="0"/>
                  </a:cubicBezTo>
                  <a:cubicBezTo>
                    <a:pt x="3057623" y="1527"/>
                    <a:pt x="3021608" y="99606"/>
                    <a:pt x="2872320" y="227187"/>
                  </a:cubicBezTo>
                  <a:cubicBezTo>
                    <a:pt x="2780915" y="305329"/>
                    <a:pt x="2906728" y="1020012"/>
                    <a:pt x="2899654" y="1323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4" name="Google Shape;5904;p23"/>
            <p:cNvSpPr/>
            <p:nvPr/>
          </p:nvSpPr>
          <p:spPr>
            <a:xfrm>
              <a:off x="5739048" y="5174353"/>
              <a:ext cx="429462" cy="612514"/>
            </a:xfrm>
            <a:custGeom>
              <a:avLst/>
              <a:gdLst/>
              <a:ahLst/>
              <a:cxnLst/>
              <a:rect l="l" t="t" r="r" b="b"/>
              <a:pathLst>
                <a:path w="429462" h="612514" extrusionOk="0">
                  <a:moveTo>
                    <a:pt x="77206" y="0"/>
                  </a:moveTo>
                  <a:cubicBezTo>
                    <a:pt x="77206" y="0"/>
                    <a:pt x="4532" y="173486"/>
                    <a:pt x="110" y="370687"/>
                  </a:cubicBezTo>
                  <a:cubicBezTo>
                    <a:pt x="-4312" y="567888"/>
                    <a:pt x="124637" y="661303"/>
                    <a:pt x="366375" y="587182"/>
                  </a:cubicBezTo>
                  <a:cubicBezTo>
                    <a:pt x="608114" y="513061"/>
                    <a:pt x="77206" y="0"/>
                    <a:pt x="77206" y="0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5" name="Google Shape;5905;p23"/>
            <p:cNvSpPr/>
            <p:nvPr/>
          </p:nvSpPr>
          <p:spPr>
            <a:xfrm>
              <a:off x="6498459" y="3904322"/>
              <a:ext cx="1681315" cy="1659644"/>
            </a:xfrm>
            <a:custGeom>
              <a:avLst/>
              <a:gdLst/>
              <a:ahLst/>
              <a:cxnLst/>
              <a:rect l="l" t="t" r="r" b="b"/>
              <a:pathLst>
                <a:path w="1681315" h="1659644" extrusionOk="0">
                  <a:moveTo>
                    <a:pt x="203954" y="1080788"/>
                  </a:moveTo>
                  <a:cubicBezTo>
                    <a:pt x="225660" y="978208"/>
                    <a:pt x="0" y="0"/>
                    <a:pt x="0" y="0"/>
                  </a:cubicBezTo>
                  <a:cubicBezTo>
                    <a:pt x="0" y="0"/>
                    <a:pt x="181203" y="280889"/>
                    <a:pt x="372616" y="807295"/>
                  </a:cubicBezTo>
                  <a:cubicBezTo>
                    <a:pt x="564029" y="1333701"/>
                    <a:pt x="1681315" y="1285707"/>
                    <a:pt x="1681315" y="1285707"/>
                  </a:cubicBezTo>
                  <a:cubicBezTo>
                    <a:pt x="1681315" y="1285707"/>
                    <a:pt x="1664915" y="1493600"/>
                    <a:pt x="1586292" y="1552125"/>
                  </a:cubicBezTo>
                  <a:cubicBezTo>
                    <a:pt x="1507669" y="1610651"/>
                    <a:pt x="673523" y="1776660"/>
                    <a:pt x="307740" y="1522702"/>
                  </a:cubicBezTo>
                  <a:cubicBezTo>
                    <a:pt x="-58043" y="1268825"/>
                    <a:pt x="203954" y="1080788"/>
                    <a:pt x="203954" y="1080788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6" name="Google Shape;5906;p23"/>
            <p:cNvSpPr/>
            <p:nvPr/>
          </p:nvSpPr>
          <p:spPr>
            <a:xfrm>
              <a:off x="9232505" y="4839601"/>
              <a:ext cx="321" cy="1768"/>
            </a:xfrm>
            <a:custGeom>
              <a:avLst/>
              <a:gdLst/>
              <a:ahLst/>
              <a:cxnLst/>
              <a:rect l="l" t="t" r="r" b="b"/>
              <a:pathLst>
                <a:path w="321" h="1768" extrusionOk="0">
                  <a:moveTo>
                    <a:pt x="321" y="0"/>
                  </a:moveTo>
                  <a:cubicBezTo>
                    <a:pt x="241" y="482"/>
                    <a:pt x="80" y="1126"/>
                    <a:pt x="0" y="17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2FF6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7" name="Google Shape;5907;p23"/>
            <p:cNvSpPr/>
            <p:nvPr/>
          </p:nvSpPr>
          <p:spPr>
            <a:xfrm>
              <a:off x="8943874" y="4842013"/>
              <a:ext cx="471201" cy="1550117"/>
            </a:xfrm>
            <a:custGeom>
              <a:avLst/>
              <a:gdLst/>
              <a:ahLst/>
              <a:cxnLst/>
              <a:rect l="l" t="t" r="r" b="b"/>
              <a:pathLst>
                <a:path w="471201" h="1550117" extrusionOk="0">
                  <a:moveTo>
                    <a:pt x="261780" y="1508071"/>
                  </a:moveTo>
                  <a:cubicBezTo>
                    <a:pt x="162497" y="1570696"/>
                    <a:pt x="62007" y="1548347"/>
                    <a:pt x="22534" y="1535484"/>
                  </a:cubicBezTo>
                  <a:lnTo>
                    <a:pt x="2195" y="1506704"/>
                  </a:lnTo>
                  <a:cubicBezTo>
                    <a:pt x="2195" y="1506704"/>
                    <a:pt x="2195" y="1506624"/>
                    <a:pt x="2195" y="1506543"/>
                  </a:cubicBezTo>
                  <a:cubicBezTo>
                    <a:pt x="1632" y="1498986"/>
                    <a:pt x="-17340" y="1249450"/>
                    <a:pt x="67393" y="974751"/>
                  </a:cubicBezTo>
                  <a:cubicBezTo>
                    <a:pt x="81301" y="929651"/>
                    <a:pt x="98022" y="883908"/>
                    <a:pt x="118040" y="838407"/>
                  </a:cubicBezTo>
                  <a:lnTo>
                    <a:pt x="278984" y="47029"/>
                  </a:lnTo>
                  <a:lnTo>
                    <a:pt x="288551" y="0"/>
                  </a:lnTo>
                  <a:cubicBezTo>
                    <a:pt x="286943" y="8039"/>
                    <a:pt x="283727" y="24439"/>
                    <a:pt x="279306" y="48235"/>
                  </a:cubicBezTo>
                  <a:cubicBezTo>
                    <a:pt x="253179" y="188680"/>
                    <a:pt x="185328" y="585333"/>
                    <a:pt x="164748" y="1014143"/>
                  </a:cubicBezTo>
                  <a:cubicBezTo>
                    <a:pt x="151483" y="1290209"/>
                    <a:pt x="312427" y="1344956"/>
                    <a:pt x="471201" y="1333299"/>
                  </a:cubicBezTo>
                  <a:cubicBezTo>
                    <a:pt x="408335" y="1368108"/>
                    <a:pt x="346835" y="1399140"/>
                    <a:pt x="346835" y="1399140"/>
                  </a:cubicBezTo>
                  <a:cubicBezTo>
                    <a:pt x="346835" y="1399140"/>
                    <a:pt x="389201" y="1427679"/>
                    <a:pt x="261780" y="1508071"/>
                  </a:cubicBezTo>
                  <a:close/>
                </a:path>
              </a:pathLst>
            </a:custGeom>
            <a:solidFill>
              <a:srgbClr val="33177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8" name="Google Shape;5908;p23"/>
            <p:cNvSpPr/>
            <p:nvPr/>
          </p:nvSpPr>
          <p:spPr>
            <a:xfrm>
              <a:off x="5450147" y="3590955"/>
              <a:ext cx="1131276" cy="1392788"/>
            </a:xfrm>
            <a:custGeom>
              <a:avLst/>
              <a:gdLst/>
              <a:ahLst/>
              <a:cxnLst/>
              <a:rect l="l" t="t" r="r" b="b"/>
              <a:pathLst>
                <a:path w="1131276" h="1392788" extrusionOk="0">
                  <a:moveTo>
                    <a:pt x="1106757" y="58284"/>
                  </a:moveTo>
                  <a:cubicBezTo>
                    <a:pt x="1106757" y="58284"/>
                    <a:pt x="626737" y="181766"/>
                    <a:pt x="288850" y="373501"/>
                  </a:cubicBezTo>
                  <a:cubicBezTo>
                    <a:pt x="-49036" y="565235"/>
                    <a:pt x="74365" y="1392789"/>
                    <a:pt x="74365" y="1392789"/>
                  </a:cubicBezTo>
                  <a:cubicBezTo>
                    <a:pt x="74365" y="1392789"/>
                    <a:pt x="-96387" y="730762"/>
                    <a:pt x="79590" y="449712"/>
                  </a:cubicBezTo>
                  <a:cubicBezTo>
                    <a:pt x="255568" y="168662"/>
                    <a:pt x="1131277" y="0"/>
                    <a:pt x="1131277" y="0"/>
                  </a:cubicBezTo>
                  <a:lnTo>
                    <a:pt x="1106757" y="58284"/>
                  </a:lnTo>
                  <a:close/>
                </a:path>
              </a:pathLst>
            </a:custGeom>
            <a:solidFill>
              <a:srgbClr val="E2F7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09" name="Google Shape;5909;p23"/>
            <p:cNvSpPr/>
            <p:nvPr/>
          </p:nvSpPr>
          <p:spPr>
            <a:xfrm>
              <a:off x="8166027" y="3869513"/>
              <a:ext cx="976117" cy="794753"/>
            </a:xfrm>
            <a:custGeom>
              <a:avLst/>
              <a:gdLst/>
              <a:ahLst/>
              <a:cxnLst/>
              <a:rect l="l" t="t" r="r" b="b"/>
              <a:pathLst>
                <a:path w="976117" h="794753" extrusionOk="0">
                  <a:moveTo>
                    <a:pt x="0" y="0"/>
                  </a:moveTo>
                  <a:cubicBezTo>
                    <a:pt x="0" y="0"/>
                    <a:pt x="73076" y="133611"/>
                    <a:pt x="110458" y="137229"/>
                  </a:cubicBezTo>
                  <a:cubicBezTo>
                    <a:pt x="147840" y="140766"/>
                    <a:pt x="539912" y="200417"/>
                    <a:pt x="705599" y="343434"/>
                  </a:cubicBezTo>
                  <a:cubicBezTo>
                    <a:pt x="871287" y="486451"/>
                    <a:pt x="976118" y="794754"/>
                    <a:pt x="976118" y="794754"/>
                  </a:cubicBezTo>
                  <a:cubicBezTo>
                    <a:pt x="976118" y="794754"/>
                    <a:pt x="863891" y="441914"/>
                    <a:pt x="771360" y="317226"/>
                  </a:cubicBezTo>
                  <a:cubicBezTo>
                    <a:pt x="678909" y="1924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0" name="Google Shape;5910;p23"/>
            <p:cNvSpPr/>
            <p:nvPr/>
          </p:nvSpPr>
          <p:spPr>
            <a:xfrm>
              <a:off x="8005768" y="4213083"/>
              <a:ext cx="1597732" cy="1696204"/>
            </a:xfrm>
            <a:custGeom>
              <a:avLst/>
              <a:gdLst/>
              <a:ahLst/>
              <a:cxnLst/>
              <a:rect l="l" t="t" r="r" b="b"/>
              <a:pathLst>
                <a:path w="1597732" h="1696204" extrusionOk="0">
                  <a:moveTo>
                    <a:pt x="1364368" y="386710"/>
                  </a:moveTo>
                  <a:cubicBezTo>
                    <a:pt x="1343466" y="416937"/>
                    <a:pt x="1303029" y="507699"/>
                    <a:pt x="1262270" y="618238"/>
                  </a:cubicBezTo>
                  <a:cubicBezTo>
                    <a:pt x="1262270" y="618238"/>
                    <a:pt x="1262270" y="618238"/>
                    <a:pt x="1262190" y="618319"/>
                  </a:cubicBezTo>
                  <a:cubicBezTo>
                    <a:pt x="1213955" y="748875"/>
                    <a:pt x="1165157" y="906925"/>
                    <a:pt x="1147310" y="1025342"/>
                  </a:cubicBezTo>
                  <a:cubicBezTo>
                    <a:pt x="1127373" y="1157105"/>
                    <a:pt x="1158886" y="1231709"/>
                    <a:pt x="1190480" y="1295700"/>
                  </a:cubicBezTo>
                  <a:cubicBezTo>
                    <a:pt x="1211382" y="1337906"/>
                    <a:pt x="1232284" y="1375449"/>
                    <a:pt x="1238474" y="1421755"/>
                  </a:cubicBezTo>
                  <a:cubicBezTo>
                    <a:pt x="1249006" y="1499815"/>
                    <a:pt x="1207925" y="1553115"/>
                    <a:pt x="1143692" y="1592105"/>
                  </a:cubicBezTo>
                  <a:cubicBezTo>
                    <a:pt x="1112098" y="1611238"/>
                    <a:pt x="1074957" y="1626915"/>
                    <a:pt x="1035565" y="1640421"/>
                  </a:cubicBezTo>
                  <a:cubicBezTo>
                    <a:pt x="916022" y="1681340"/>
                    <a:pt x="768182" y="1700232"/>
                    <a:pt x="695829" y="1695489"/>
                  </a:cubicBezTo>
                  <a:cubicBezTo>
                    <a:pt x="623477" y="1690746"/>
                    <a:pt x="532473" y="1648701"/>
                    <a:pt x="532473" y="1648701"/>
                  </a:cubicBezTo>
                  <a:cubicBezTo>
                    <a:pt x="532473" y="1648701"/>
                    <a:pt x="532473" y="1648701"/>
                    <a:pt x="532473" y="1648701"/>
                  </a:cubicBezTo>
                  <a:cubicBezTo>
                    <a:pt x="532151" y="1648621"/>
                    <a:pt x="521138" y="1645968"/>
                    <a:pt x="502567" y="1640742"/>
                  </a:cubicBezTo>
                  <a:cubicBezTo>
                    <a:pt x="500879" y="1640260"/>
                    <a:pt x="499110" y="1639777"/>
                    <a:pt x="497261" y="1639215"/>
                  </a:cubicBezTo>
                  <a:cubicBezTo>
                    <a:pt x="412287" y="1615177"/>
                    <a:pt x="195792" y="1546202"/>
                    <a:pt x="91845" y="1441451"/>
                  </a:cubicBezTo>
                  <a:cubicBezTo>
                    <a:pt x="75767" y="1425212"/>
                    <a:pt x="62422" y="1408168"/>
                    <a:pt x="52614" y="1390322"/>
                  </a:cubicBezTo>
                  <a:cubicBezTo>
                    <a:pt x="-35094" y="1230342"/>
                    <a:pt x="12820" y="1098338"/>
                    <a:pt x="15071" y="1092630"/>
                  </a:cubicBezTo>
                  <a:cubicBezTo>
                    <a:pt x="15071" y="1092550"/>
                    <a:pt x="15071" y="1092550"/>
                    <a:pt x="15071" y="1092550"/>
                  </a:cubicBezTo>
                  <a:cubicBezTo>
                    <a:pt x="15071" y="1092470"/>
                    <a:pt x="15071" y="1092470"/>
                    <a:pt x="15071" y="1092470"/>
                  </a:cubicBezTo>
                  <a:cubicBezTo>
                    <a:pt x="15071" y="1092470"/>
                    <a:pt x="60492" y="920029"/>
                    <a:pt x="175292" y="858690"/>
                  </a:cubicBezTo>
                  <a:cubicBezTo>
                    <a:pt x="290092" y="797351"/>
                    <a:pt x="301105" y="756432"/>
                    <a:pt x="340417" y="702971"/>
                  </a:cubicBezTo>
                  <a:cubicBezTo>
                    <a:pt x="379728" y="649511"/>
                    <a:pt x="463095" y="651038"/>
                    <a:pt x="510285" y="655781"/>
                  </a:cubicBezTo>
                  <a:cubicBezTo>
                    <a:pt x="513742" y="656103"/>
                    <a:pt x="517118" y="656022"/>
                    <a:pt x="520495" y="655540"/>
                  </a:cubicBezTo>
                  <a:cubicBezTo>
                    <a:pt x="523469" y="655138"/>
                    <a:pt x="526363" y="654415"/>
                    <a:pt x="529338" y="653450"/>
                  </a:cubicBezTo>
                  <a:cubicBezTo>
                    <a:pt x="569293" y="640105"/>
                    <a:pt x="607881" y="577399"/>
                    <a:pt x="658125" y="539374"/>
                  </a:cubicBezTo>
                  <a:cubicBezTo>
                    <a:pt x="716329" y="495319"/>
                    <a:pt x="881454" y="569280"/>
                    <a:pt x="927116" y="533103"/>
                  </a:cubicBezTo>
                  <a:cubicBezTo>
                    <a:pt x="928644" y="531897"/>
                    <a:pt x="930332" y="530370"/>
                    <a:pt x="932181" y="528601"/>
                  </a:cubicBezTo>
                  <a:cubicBezTo>
                    <a:pt x="985883" y="477552"/>
                    <a:pt x="1175527" y="200683"/>
                    <a:pt x="1354962" y="94244"/>
                  </a:cubicBezTo>
                  <a:cubicBezTo>
                    <a:pt x="1518399" y="-2708"/>
                    <a:pt x="1561087" y="-20395"/>
                    <a:pt x="1586169" y="20846"/>
                  </a:cubicBezTo>
                  <a:cubicBezTo>
                    <a:pt x="1589545" y="26393"/>
                    <a:pt x="1592600" y="33066"/>
                    <a:pt x="1595655" y="40784"/>
                  </a:cubicBezTo>
                  <a:cubicBezTo>
                    <a:pt x="1620818" y="105097"/>
                    <a:pt x="1410030" y="320628"/>
                    <a:pt x="1364368" y="38671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1" name="Google Shape;5911;p23"/>
            <p:cNvSpPr/>
            <p:nvPr/>
          </p:nvSpPr>
          <p:spPr>
            <a:xfrm>
              <a:off x="6092074" y="4956652"/>
              <a:ext cx="2446167" cy="1191706"/>
            </a:xfrm>
            <a:custGeom>
              <a:avLst/>
              <a:gdLst/>
              <a:ahLst/>
              <a:cxnLst/>
              <a:rect l="l" t="t" r="r" b="b"/>
              <a:pathLst>
                <a:path w="2446167" h="1191706" extrusionOk="0">
                  <a:moveTo>
                    <a:pt x="2446168" y="904971"/>
                  </a:moveTo>
                  <a:cubicBezTo>
                    <a:pt x="2446168" y="904971"/>
                    <a:pt x="2441023" y="906820"/>
                    <a:pt x="2431134" y="910197"/>
                  </a:cubicBezTo>
                  <a:cubicBezTo>
                    <a:pt x="2425989" y="911965"/>
                    <a:pt x="2419558" y="914216"/>
                    <a:pt x="2411841" y="916789"/>
                  </a:cubicBezTo>
                  <a:cubicBezTo>
                    <a:pt x="2259498" y="968561"/>
                    <a:pt x="1630673" y="1173078"/>
                    <a:pt x="1162149" y="1189960"/>
                  </a:cubicBezTo>
                  <a:cubicBezTo>
                    <a:pt x="625292" y="1209335"/>
                    <a:pt x="246164" y="1061092"/>
                    <a:pt x="246164" y="1061092"/>
                  </a:cubicBezTo>
                  <a:cubicBezTo>
                    <a:pt x="246164" y="1061092"/>
                    <a:pt x="245119" y="1060369"/>
                    <a:pt x="243109" y="1058841"/>
                  </a:cubicBezTo>
                  <a:lnTo>
                    <a:pt x="243109" y="1058841"/>
                  </a:lnTo>
                  <a:cubicBezTo>
                    <a:pt x="226308" y="1046059"/>
                    <a:pt x="143665" y="980057"/>
                    <a:pt x="79351" y="869197"/>
                  </a:cubicBezTo>
                  <a:cubicBezTo>
                    <a:pt x="21791" y="770074"/>
                    <a:pt x="-21058" y="635096"/>
                    <a:pt x="10938" y="470373"/>
                  </a:cubicBezTo>
                  <a:cubicBezTo>
                    <a:pt x="82889" y="99606"/>
                    <a:pt x="509046" y="0"/>
                    <a:pt x="509046" y="0"/>
                  </a:cubicBezTo>
                  <a:lnTo>
                    <a:pt x="676180" y="123643"/>
                  </a:lnTo>
                  <a:cubicBezTo>
                    <a:pt x="676180" y="123643"/>
                    <a:pt x="971218" y="246321"/>
                    <a:pt x="1427764" y="301630"/>
                  </a:cubicBezTo>
                  <a:cubicBezTo>
                    <a:pt x="1884389" y="357021"/>
                    <a:pt x="1928605" y="348659"/>
                    <a:pt x="1928605" y="348659"/>
                  </a:cubicBezTo>
                  <a:cubicBezTo>
                    <a:pt x="1928605" y="348659"/>
                    <a:pt x="1928605" y="348659"/>
                    <a:pt x="1928605" y="348740"/>
                  </a:cubicBezTo>
                  <a:cubicBezTo>
                    <a:pt x="1928605" y="348740"/>
                    <a:pt x="1928605" y="348820"/>
                    <a:pt x="1928605" y="348820"/>
                  </a:cubicBezTo>
                  <a:cubicBezTo>
                    <a:pt x="1927721" y="352438"/>
                    <a:pt x="1915421" y="407426"/>
                    <a:pt x="1964058" y="488541"/>
                  </a:cubicBezTo>
                  <a:cubicBezTo>
                    <a:pt x="1980699" y="516357"/>
                    <a:pt x="2004575" y="547227"/>
                    <a:pt x="2038420" y="580188"/>
                  </a:cubicBezTo>
                  <a:cubicBezTo>
                    <a:pt x="2048067" y="589514"/>
                    <a:pt x="2058518" y="599080"/>
                    <a:pt x="2069773" y="608727"/>
                  </a:cubicBezTo>
                  <a:cubicBezTo>
                    <a:pt x="2158928" y="684939"/>
                    <a:pt x="2224206" y="714121"/>
                    <a:pt x="2274049" y="735746"/>
                  </a:cubicBezTo>
                  <a:cubicBezTo>
                    <a:pt x="2282892" y="739605"/>
                    <a:pt x="2291253" y="743223"/>
                    <a:pt x="2299131" y="746760"/>
                  </a:cubicBezTo>
                  <a:cubicBezTo>
                    <a:pt x="2299131" y="746760"/>
                    <a:pt x="2299131" y="746760"/>
                    <a:pt x="2299131" y="746760"/>
                  </a:cubicBezTo>
                  <a:cubicBezTo>
                    <a:pt x="2302266" y="748207"/>
                    <a:pt x="2305402" y="749654"/>
                    <a:pt x="2308456" y="751101"/>
                  </a:cubicBezTo>
                  <a:cubicBezTo>
                    <a:pt x="2335227" y="763884"/>
                    <a:pt x="2356772" y="777550"/>
                    <a:pt x="2375182" y="801828"/>
                  </a:cubicBezTo>
                  <a:cubicBezTo>
                    <a:pt x="2376709" y="803838"/>
                    <a:pt x="2378156" y="805848"/>
                    <a:pt x="2379603" y="807938"/>
                  </a:cubicBezTo>
                  <a:cubicBezTo>
                    <a:pt x="2379603" y="807938"/>
                    <a:pt x="2379603" y="807938"/>
                    <a:pt x="2379603" y="807938"/>
                  </a:cubicBezTo>
                  <a:cubicBezTo>
                    <a:pt x="2384748" y="815415"/>
                    <a:pt x="2389572" y="822409"/>
                    <a:pt x="2393994" y="828840"/>
                  </a:cubicBezTo>
                  <a:cubicBezTo>
                    <a:pt x="2404525" y="844114"/>
                    <a:pt x="2412966" y="856495"/>
                    <a:pt x="2419799" y="866383"/>
                  </a:cubicBezTo>
                  <a:cubicBezTo>
                    <a:pt x="2440540" y="896530"/>
                    <a:pt x="2445927" y="904650"/>
                    <a:pt x="2446168" y="904971"/>
                  </a:cubicBezTo>
                  <a:cubicBezTo>
                    <a:pt x="2446168" y="904971"/>
                    <a:pt x="2446168" y="904971"/>
                    <a:pt x="2446168" y="904971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2" name="Google Shape;5912;p23"/>
            <p:cNvSpPr/>
            <p:nvPr/>
          </p:nvSpPr>
          <p:spPr>
            <a:xfrm>
              <a:off x="5761867" y="4836412"/>
              <a:ext cx="1006467" cy="1181338"/>
            </a:xfrm>
            <a:custGeom>
              <a:avLst/>
              <a:gdLst/>
              <a:ahLst/>
              <a:cxnLst/>
              <a:rect l="l" t="t" r="r" b="b"/>
              <a:pathLst>
                <a:path w="1006467" h="1181338" extrusionOk="0">
                  <a:moveTo>
                    <a:pt x="1006468" y="243963"/>
                  </a:moveTo>
                  <a:cubicBezTo>
                    <a:pt x="1006468" y="243963"/>
                    <a:pt x="822611" y="143715"/>
                    <a:pt x="652422" y="256103"/>
                  </a:cubicBezTo>
                  <a:cubicBezTo>
                    <a:pt x="581597" y="302891"/>
                    <a:pt x="529262" y="374921"/>
                    <a:pt x="494934" y="461825"/>
                  </a:cubicBezTo>
                  <a:cubicBezTo>
                    <a:pt x="494934" y="461825"/>
                    <a:pt x="494934" y="461825"/>
                    <a:pt x="494934" y="461825"/>
                  </a:cubicBezTo>
                  <a:cubicBezTo>
                    <a:pt x="466315" y="534339"/>
                    <a:pt x="450317" y="617142"/>
                    <a:pt x="446619" y="704287"/>
                  </a:cubicBezTo>
                  <a:cubicBezTo>
                    <a:pt x="444127" y="763697"/>
                    <a:pt x="447423" y="825116"/>
                    <a:pt x="456427" y="886616"/>
                  </a:cubicBezTo>
                  <a:cubicBezTo>
                    <a:pt x="494372" y="1146442"/>
                    <a:pt x="593173" y="1181332"/>
                    <a:pt x="593173" y="1181332"/>
                  </a:cubicBezTo>
                  <a:cubicBezTo>
                    <a:pt x="593173" y="1181332"/>
                    <a:pt x="585938" y="1181574"/>
                    <a:pt x="573397" y="1179081"/>
                  </a:cubicBezTo>
                  <a:lnTo>
                    <a:pt x="573397" y="1179081"/>
                  </a:lnTo>
                  <a:cubicBezTo>
                    <a:pt x="543491" y="1173212"/>
                    <a:pt x="483679" y="1151989"/>
                    <a:pt x="421617" y="1075858"/>
                  </a:cubicBezTo>
                  <a:cubicBezTo>
                    <a:pt x="412452" y="1064683"/>
                    <a:pt x="403288" y="1052223"/>
                    <a:pt x="394123" y="1038556"/>
                  </a:cubicBezTo>
                  <a:cubicBezTo>
                    <a:pt x="296849" y="892726"/>
                    <a:pt x="9689" y="637482"/>
                    <a:pt x="605" y="581207"/>
                  </a:cubicBezTo>
                  <a:cubicBezTo>
                    <a:pt x="-8479" y="525013"/>
                    <a:pt x="75048" y="-233162"/>
                    <a:pt x="922860" y="72246"/>
                  </a:cubicBezTo>
                  <a:lnTo>
                    <a:pt x="1006468" y="243963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3" name="Google Shape;5913;p23"/>
            <p:cNvSpPr/>
            <p:nvPr/>
          </p:nvSpPr>
          <p:spPr>
            <a:xfrm>
              <a:off x="8546106" y="5645530"/>
              <a:ext cx="9968" cy="69619"/>
            </a:xfrm>
            <a:custGeom>
              <a:avLst/>
              <a:gdLst/>
              <a:ahLst/>
              <a:cxnLst/>
              <a:rect l="l" t="t" r="r" b="b"/>
              <a:pathLst>
                <a:path w="9968" h="69619" extrusionOk="0">
                  <a:moveTo>
                    <a:pt x="9821" y="69620"/>
                  </a:moveTo>
                  <a:cubicBezTo>
                    <a:pt x="-5292" y="34488"/>
                    <a:pt x="1541" y="0"/>
                    <a:pt x="1541" y="0"/>
                  </a:cubicBezTo>
                  <a:cubicBezTo>
                    <a:pt x="1541" y="0"/>
                    <a:pt x="11268" y="34890"/>
                    <a:pt x="9821" y="6962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4" name="Google Shape;5914;p23"/>
            <p:cNvSpPr/>
            <p:nvPr/>
          </p:nvSpPr>
          <p:spPr>
            <a:xfrm>
              <a:off x="8772825" y="5636526"/>
              <a:ext cx="1849" cy="17284"/>
            </a:xfrm>
            <a:custGeom>
              <a:avLst/>
              <a:gdLst/>
              <a:ahLst/>
              <a:cxnLst/>
              <a:rect l="l" t="t" r="r" b="b"/>
              <a:pathLst>
                <a:path w="1849" h="17284" extrusionOk="0">
                  <a:moveTo>
                    <a:pt x="1849" y="0"/>
                  </a:moveTo>
                  <a:cubicBezTo>
                    <a:pt x="1286" y="5949"/>
                    <a:pt x="643" y="11737"/>
                    <a:pt x="0" y="17284"/>
                  </a:cubicBezTo>
                  <a:cubicBezTo>
                    <a:pt x="643" y="7075"/>
                    <a:pt x="1849" y="0"/>
                    <a:pt x="1849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5" name="Google Shape;5915;p23"/>
            <p:cNvSpPr/>
            <p:nvPr/>
          </p:nvSpPr>
          <p:spPr>
            <a:xfrm>
              <a:off x="8983130" y="5541181"/>
              <a:ext cx="50325" cy="27735"/>
            </a:xfrm>
            <a:custGeom>
              <a:avLst/>
              <a:gdLst/>
              <a:ahLst/>
              <a:cxnLst/>
              <a:rect l="l" t="t" r="r" b="b"/>
              <a:pathLst>
                <a:path w="50325" h="27735" extrusionOk="0">
                  <a:moveTo>
                    <a:pt x="50325" y="0"/>
                  </a:moveTo>
                  <a:cubicBezTo>
                    <a:pt x="31514" y="8522"/>
                    <a:pt x="14792" y="17927"/>
                    <a:pt x="0" y="27735"/>
                  </a:cubicBezTo>
                  <a:cubicBezTo>
                    <a:pt x="26771" y="9084"/>
                    <a:pt x="48396" y="723"/>
                    <a:pt x="50325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6" name="Google Shape;5916;p23"/>
            <p:cNvSpPr/>
            <p:nvPr/>
          </p:nvSpPr>
          <p:spPr>
            <a:xfrm>
              <a:off x="8391365" y="5568916"/>
              <a:ext cx="758175" cy="340290"/>
            </a:xfrm>
            <a:custGeom>
              <a:avLst/>
              <a:gdLst/>
              <a:ahLst/>
              <a:cxnLst/>
              <a:rect l="l" t="t" r="r" b="b"/>
              <a:pathLst>
                <a:path w="758175" h="340290" extrusionOk="0">
                  <a:moveTo>
                    <a:pt x="758175" y="236191"/>
                  </a:moveTo>
                  <a:cubicBezTo>
                    <a:pt x="726582" y="255324"/>
                    <a:pt x="689440" y="271001"/>
                    <a:pt x="650048" y="284506"/>
                  </a:cubicBezTo>
                  <a:cubicBezTo>
                    <a:pt x="530506" y="325426"/>
                    <a:pt x="382665" y="344318"/>
                    <a:pt x="310313" y="339575"/>
                  </a:cubicBezTo>
                  <a:cubicBezTo>
                    <a:pt x="237960" y="334832"/>
                    <a:pt x="146956" y="292787"/>
                    <a:pt x="146956" y="292787"/>
                  </a:cubicBezTo>
                  <a:cubicBezTo>
                    <a:pt x="146956" y="292787"/>
                    <a:pt x="141811" y="294636"/>
                    <a:pt x="131923" y="298012"/>
                  </a:cubicBezTo>
                  <a:cubicBezTo>
                    <a:pt x="126778" y="293671"/>
                    <a:pt x="121794" y="289250"/>
                    <a:pt x="116970" y="284828"/>
                  </a:cubicBezTo>
                  <a:cubicBezTo>
                    <a:pt x="38829" y="213199"/>
                    <a:pt x="1045" y="136988"/>
                    <a:pt x="0" y="134736"/>
                  </a:cubicBezTo>
                  <a:cubicBezTo>
                    <a:pt x="1125" y="135701"/>
                    <a:pt x="38266" y="168581"/>
                    <a:pt x="76051" y="189725"/>
                  </a:cubicBezTo>
                  <a:cubicBezTo>
                    <a:pt x="104188" y="205482"/>
                    <a:pt x="132727" y="214726"/>
                    <a:pt x="146956" y="199291"/>
                  </a:cubicBezTo>
                  <a:cubicBezTo>
                    <a:pt x="159176" y="186026"/>
                    <a:pt x="163758" y="166170"/>
                    <a:pt x="164562" y="146233"/>
                  </a:cubicBezTo>
                  <a:cubicBezTo>
                    <a:pt x="174209" y="168581"/>
                    <a:pt x="192619" y="191172"/>
                    <a:pt x="227428" y="205321"/>
                  </a:cubicBezTo>
                  <a:cubicBezTo>
                    <a:pt x="313126" y="240211"/>
                    <a:pt x="365381" y="216495"/>
                    <a:pt x="381540" y="84813"/>
                  </a:cubicBezTo>
                  <a:cubicBezTo>
                    <a:pt x="379851" y="112066"/>
                    <a:pt x="382424" y="161668"/>
                    <a:pt x="424308" y="158372"/>
                  </a:cubicBezTo>
                  <a:cubicBezTo>
                    <a:pt x="474392" y="154432"/>
                    <a:pt x="491355" y="66484"/>
                    <a:pt x="591845" y="0"/>
                  </a:cubicBezTo>
                  <a:cubicBezTo>
                    <a:pt x="564913" y="18811"/>
                    <a:pt x="532837" y="47994"/>
                    <a:pt x="510568" y="90280"/>
                  </a:cubicBezTo>
                  <a:cubicBezTo>
                    <a:pt x="465147" y="176540"/>
                    <a:pt x="576409" y="217460"/>
                    <a:pt x="576409" y="217460"/>
                  </a:cubicBezTo>
                  <a:cubicBezTo>
                    <a:pt x="576409" y="217460"/>
                    <a:pt x="618053" y="264408"/>
                    <a:pt x="730119" y="241658"/>
                  </a:cubicBezTo>
                  <a:cubicBezTo>
                    <a:pt x="740007" y="239728"/>
                    <a:pt x="749332" y="237879"/>
                    <a:pt x="758175" y="236191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7" name="Google Shape;5917;p23"/>
            <p:cNvSpPr/>
            <p:nvPr/>
          </p:nvSpPr>
          <p:spPr>
            <a:xfrm>
              <a:off x="8285891" y="5075873"/>
              <a:ext cx="265132" cy="669342"/>
            </a:xfrm>
            <a:custGeom>
              <a:avLst/>
              <a:gdLst/>
              <a:ahLst/>
              <a:cxnLst/>
              <a:rect l="l" t="t" r="r" b="b"/>
              <a:pathLst>
                <a:path w="265132" h="669342" extrusionOk="0">
                  <a:moveTo>
                    <a:pt x="0" y="0"/>
                  </a:moveTo>
                  <a:cubicBezTo>
                    <a:pt x="0" y="0"/>
                    <a:pt x="70182" y="64796"/>
                    <a:pt x="145831" y="170189"/>
                  </a:cubicBezTo>
                  <a:cubicBezTo>
                    <a:pt x="221479" y="275503"/>
                    <a:pt x="265132" y="669343"/>
                    <a:pt x="265132" y="669343"/>
                  </a:cubicBezTo>
                  <a:cubicBezTo>
                    <a:pt x="265132" y="669343"/>
                    <a:pt x="236272" y="348498"/>
                    <a:pt x="193021" y="198568"/>
                  </a:cubicBezTo>
                  <a:cubicBezTo>
                    <a:pt x="149770" y="486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8" name="Google Shape;5918;p23"/>
            <p:cNvSpPr/>
            <p:nvPr/>
          </p:nvSpPr>
          <p:spPr>
            <a:xfrm>
              <a:off x="8600545" y="4923289"/>
              <a:ext cx="204238" cy="773530"/>
            </a:xfrm>
            <a:custGeom>
              <a:avLst/>
              <a:gdLst/>
              <a:ahLst/>
              <a:cxnLst/>
              <a:rect l="l" t="t" r="r" b="b"/>
              <a:pathLst>
                <a:path w="204238" h="773530" extrusionOk="0">
                  <a:moveTo>
                    <a:pt x="0" y="0"/>
                  </a:moveTo>
                  <a:cubicBezTo>
                    <a:pt x="0" y="0"/>
                    <a:pt x="145349" y="168823"/>
                    <a:pt x="169868" y="275503"/>
                  </a:cubicBezTo>
                  <a:cubicBezTo>
                    <a:pt x="194387" y="382183"/>
                    <a:pt x="176058" y="665805"/>
                    <a:pt x="174129" y="698203"/>
                  </a:cubicBezTo>
                  <a:cubicBezTo>
                    <a:pt x="172280" y="730601"/>
                    <a:pt x="173164" y="737354"/>
                    <a:pt x="173164" y="737354"/>
                  </a:cubicBezTo>
                  <a:lnTo>
                    <a:pt x="164803" y="773530"/>
                  </a:lnTo>
                  <a:cubicBezTo>
                    <a:pt x="164803" y="773530"/>
                    <a:pt x="208135" y="760266"/>
                    <a:pt x="203954" y="494249"/>
                  </a:cubicBezTo>
                  <a:cubicBezTo>
                    <a:pt x="199854" y="228152"/>
                    <a:pt x="213360" y="183615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19" name="Google Shape;5919;p23"/>
            <p:cNvSpPr/>
            <p:nvPr/>
          </p:nvSpPr>
          <p:spPr>
            <a:xfrm>
              <a:off x="9061833" y="5420191"/>
              <a:ext cx="12299" cy="72674"/>
            </a:xfrm>
            <a:custGeom>
              <a:avLst/>
              <a:gdLst/>
              <a:ahLst/>
              <a:cxnLst/>
              <a:rect l="l" t="t" r="r" b="b"/>
              <a:pathLst>
                <a:path w="12299" h="72674" extrusionOk="0">
                  <a:moveTo>
                    <a:pt x="0" y="72674"/>
                  </a:moveTo>
                  <a:cubicBezTo>
                    <a:pt x="402" y="70101"/>
                    <a:pt x="4582" y="42045"/>
                    <a:pt x="12300" y="0"/>
                  </a:cubicBezTo>
                  <a:cubicBezTo>
                    <a:pt x="1688" y="62464"/>
                    <a:pt x="241" y="71388"/>
                    <a:pt x="0" y="72674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0" name="Google Shape;5920;p23"/>
            <p:cNvSpPr/>
            <p:nvPr/>
          </p:nvSpPr>
          <p:spPr>
            <a:xfrm>
              <a:off x="8937368" y="4212919"/>
              <a:ext cx="654569" cy="1207191"/>
            </a:xfrm>
            <a:custGeom>
              <a:avLst/>
              <a:gdLst/>
              <a:ahLst/>
              <a:cxnLst/>
              <a:rect l="l" t="t" r="r" b="b"/>
              <a:pathLst>
                <a:path w="654569" h="1207191" extrusionOk="0">
                  <a:moveTo>
                    <a:pt x="654569" y="20849"/>
                  </a:moveTo>
                  <a:cubicBezTo>
                    <a:pt x="572409" y="52765"/>
                    <a:pt x="427703" y="148029"/>
                    <a:pt x="296745" y="371920"/>
                  </a:cubicBezTo>
                  <a:cubicBezTo>
                    <a:pt x="149548" y="623627"/>
                    <a:pt x="304623" y="691478"/>
                    <a:pt x="234763" y="848081"/>
                  </a:cubicBezTo>
                  <a:cubicBezTo>
                    <a:pt x="187492" y="954118"/>
                    <a:pt x="153648" y="1114661"/>
                    <a:pt x="136685" y="1207192"/>
                  </a:cubicBezTo>
                  <a:cubicBezTo>
                    <a:pt x="140383" y="1185245"/>
                    <a:pt x="145206" y="1156625"/>
                    <a:pt x="151477" y="1119324"/>
                  </a:cubicBezTo>
                  <a:cubicBezTo>
                    <a:pt x="178569" y="958620"/>
                    <a:pt x="234763" y="834656"/>
                    <a:pt x="106940" y="722348"/>
                  </a:cubicBezTo>
                  <a:cubicBezTo>
                    <a:pt x="19071" y="645092"/>
                    <a:pt x="-3840" y="603610"/>
                    <a:pt x="501" y="528524"/>
                  </a:cubicBezTo>
                  <a:cubicBezTo>
                    <a:pt x="54203" y="477475"/>
                    <a:pt x="243847" y="200605"/>
                    <a:pt x="423282" y="94167"/>
                  </a:cubicBezTo>
                  <a:cubicBezTo>
                    <a:pt x="586799" y="-2705"/>
                    <a:pt x="629487" y="-20392"/>
                    <a:pt x="654569" y="20849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1" name="Google Shape;5921;p23"/>
            <p:cNvSpPr/>
            <p:nvPr/>
          </p:nvSpPr>
          <p:spPr>
            <a:xfrm>
              <a:off x="9016412" y="4831321"/>
              <a:ext cx="251706" cy="717497"/>
            </a:xfrm>
            <a:custGeom>
              <a:avLst/>
              <a:gdLst/>
              <a:ahLst/>
              <a:cxnLst/>
              <a:rect l="l" t="t" r="r" b="b"/>
              <a:pathLst>
                <a:path w="251706" h="717497" extrusionOk="0">
                  <a:moveTo>
                    <a:pt x="179917" y="677462"/>
                  </a:moveTo>
                  <a:cubicBezTo>
                    <a:pt x="164723" y="671513"/>
                    <a:pt x="148886" y="667735"/>
                    <a:pt x="133129" y="667735"/>
                  </a:cubicBezTo>
                  <a:cubicBezTo>
                    <a:pt x="60856" y="667735"/>
                    <a:pt x="5065" y="713237"/>
                    <a:pt x="0" y="717498"/>
                  </a:cubicBezTo>
                  <a:cubicBezTo>
                    <a:pt x="4180" y="713478"/>
                    <a:pt x="43412" y="670468"/>
                    <a:pt x="73237" y="445130"/>
                  </a:cubicBezTo>
                  <a:cubicBezTo>
                    <a:pt x="91325" y="308785"/>
                    <a:pt x="92290" y="228232"/>
                    <a:pt x="89878" y="184258"/>
                  </a:cubicBezTo>
                  <a:cubicBezTo>
                    <a:pt x="88029" y="151378"/>
                    <a:pt x="84331" y="138917"/>
                    <a:pt x="84331" y="138917"/>
                  </a:cubicBezTo>
                  <a:cubicBezTo>
                    <a:pt x="117613" y="137872"/>
                    <a:pt x="147117" y="122437"/>
                    <a:pt x="171797" y="102178"/>
                  </a:cubicBezTo>
                  <a:cubicBezTo>
                    <a:pt x="220756" y="61902"/>
                    <a:pt x="250340" y="2733"/>
                    <a:pt x="251707" y="0"/>
                  </a:cubicBezTo>
                  <a:cubicBezTo>
                    <a:pt x="203472" y="130557"/>
                    <a:pt x="154674" y="288607"/>
                    <a:pt x="136827" y="407024"/>
                  </a:cubicBezTo>
                  <a:cubicBezTo>
                    <a:pt x="116809" y="538786"/>
                    <a:pt x="148243" y="613470"/>
                    <a:pt x="179917" y="677462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2" name="Google Shape;5922;p23"/>
            <p:cNvSpPr/>
            <p:nvPr/>
          </p:nvSpPr>
          <p:spPr>
            <a:xfrm>
              <a:off x="8056149" y="5309974"/>
              <a:ext cx="415688" cy="454818"/>
            </a:xfrm>
            <a:custGeom>
              <a:avLst/>
              <a:gdLst/>
              <a:ahLst/>
              <a:cxnLst/>
              <a:rect l="l" t="t" r="r" b="b"/>
              <a:pathLst>
                <a:path w="415688" h="454818" extrusionOk="0">
                  <a:moveTo>
                    <a:pt x="74264" y="0"/>
                  </a:moveTo>
                  <a:cubicBezTo>
                    <a:pt x="74264" y="0"/>
                    <a:pt x="167036" y="106439"/>
                    <a:pt x="246544" y="258942"/>
                  </a:cubicBezTo>
                  <a:cubicBezTo>
                    <a:pt x="326051" y="411365"/>
                    <a:pt x="415688" y="454777"/>
                    <a:pt x="415688" y="454777"/>
                  </a:cubicBezTo>
                  <a:cubicBezTo>
                    <a:pt x="415688" y="454777"/>
                    <a:pt x="74264" y="463057"/>
                    <a:pt x="16221" y="245034"/>
                  </a:cubicBezTo>
                  <a:cubicBezTo>
                    <a:pt x="-41741" y="27012"/>
                    <a:pt x="74264" y="0"/>
                    <a:pt x="74264" y="0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3" name="Google Shape;5923;p23"/>
            <p:cNvSpPr/>
            <p:nvPr/>
          </p:nvSpPr>
          <p:spPr>
            <a:xfrm>
              <a:off x="6168110" y="5315602"/>
              <a:ext cx="2399990" cy="832837"/>
            </a:xfrm>
            <a:custGeom>
              <a:avLst/>
              <a:gdLst/>
              <a:ahLst/>
              <a:cxnLst/>
              <a:rect l="l" t="t" r="r" b="b"/>
              <a:pathLst>
                <a:path w="2399990" h="832837" extrusionOk="0">
                  <a:moveTo>
                    <a:pt x="2355339" y="496339"/>
                  </a:moveTo>
                  <a:cubicBezTo>
                    <a:pt x="2350677" y="499555"/>
                    <a:pt x="2346978" y="503333"/>
                    <a:pt x="2344004" y="507674"/>
                  </a:cubicBezTo>
                  <a:cubicBezTo>
                    <a:pt x="2338939" y="514990"/>
                    <a:pt x="2336206" y="523753"/>
                    <a:pt x="2335161" y="533400"/>
                  </a:cubicBezTo>
                  <a:cubicBezTo>
                    <a:pt x="2335081" y="534445"/>
                    <a:pt x="2335000" y="535571"/>
                    <a:pt x="2334920" y="536616"/>
                  </a:cubicBezTo>
                  <a:cubicBezTo>
                    <a:pt x="2334518" y="543368"/>
                    <a:pt x="2334920" y="550523"/>
                    <a:pt x="2335965" y="557919"/>
                  </a:cubicBezTo>
                  <a:cubicBezTo>
                    <a:pt x="2183622" y="609692"/>
                    <a:pt x="1554797" y="814208"/>
                    <a:pt x="1086274" y="831091"/>
                  </a:cubicBezTo>
                  <a:cubicBezTo>
                    <a:pt x="549417" y="850465"/>
                    <a:pt x="170289" y="702223"/>
                    <a:pt x="170289" y="702223"/>
                  </a:cubicBezTo>
                  <a:cubicBezTo>
                    <a:pt x="170289" y="702223"/>
                    <a:pt x="169244" y="701499"/>
                    <a:pt x="167234" y="699972"/>
                  </a:cubicBezTo>
                  <a:lnTo>
                    <a:pt x="167234" y="699972"/>
                  </a:lnTo>
                  <a:cubicBezTo>
                    <a:pt x="137328" y="694103"/>
                    <a:pt x="77517" y="672880"/>
                    <a:pt x="15454" y="596749"/>
                  </a:cubicBezTo>
                  <a:cubicBezTo>
                    <a:pt x="10389" y="573274"/>
                    <a:pt x="6209" y="544815"/>
                    <a:pt x="3476" y="510327"/>
                  </a:cubicBezTo>
                  <a:cubicBezTo>
                    <a:pt x="2029" y="491757"/>
                    <a:pt x="984" y="471498"/>
                    <a:pt x="421" y="449230"/>
                  </a:cubicBezTo>
                  <a:cubicBezTo>
                    <a:pt x="-5689" y="205080"/>
                    <a:pt x="56374" y="49763"/>
                    <a:pt x="79928" y="0"/>
                  </a:cubicBezTo>
                  <a:cubicBezTo>
                    <a:pt x="62966" y="36257"/>
                    <a:pt x="28397" y="124688"/>
                    <a:pt x="40456" y="225097"/>
                  </a:cubicBezTo>
                  <a:cubicBezTo>
                    <a:pt x="48495" y="291903"/>
                    <a:pt x="77275" y="364014"/>
                    <a:pt x="145528" y="429534"/>
                  </a:cubicBezTo>
                  <a:cubicBezTo>
                    <a:pt x="348276" y="623921"/>
                    <a:pt x="1783753" y="500520"/>
                    <a:pt x="1888102" y="399548"/>
                  </a:cubicBezTo>
                  <a:cubicBezTo>
                    <a:pt x="1905064" y="383147"/>
                    <a:pt x="1918570" y="362326"/>
                    <a:pt x="1929504" y="338771"/>
                  </a:cubicBezTo>
                  <a:cubicBezTo>
                    <a:pt x="1933282" y="330652"/>
                    <a:pt x="1936739" y="322130"/>
                    <a:pt x="1939874" y="313367"/>
                  </a:cubicBezTo>
                  <a:cubicBezTo>
                    <a:pt x="1950406" y="284346"/>
                    <a:pt x="1957560" y="252672"/>
                    <a:pt x="1962464" y="221319"/>
                  </a:cubicBezTo>
                  <a:cubicBezTo>
                    <a:pt x="1977899" y="122035"/>
                    <a:pt x="1969941" y="25725"/>
                    <a:pt x="1969941" y="25725"/>
                  </a:cubicBezTo>
                  <a:cubicBezTo>
                    <a:pt x="1969941" y="25725"/>
                    <a:pt x="2101060" y="255646"/>
                    <a:pt x="2198173" y="376877"/>
                  </a:cubicBezTo>
                  <a:cubicBezTo>
                    <a:pt x="2217306" y="400834"/>
                    <a:pt x="2235153" y="420530"/>
                    <a:pt x="2250428" y="433312"/>
                  </a:cubicBezTo>
                  <a:lnTo>
                    <a:pt x="2250428" y="433312"/>
                  </a:lnTo>
                  <a:cubicBezTo>
                    <a:pt x="2257181" y="439020"/>
                    <a:pt x="2263853" y="444004"/>
                    <a:pt x="2270204" y="448345"/>
                  </a:cubicBezTo>
                  <a:cubicBezTo>
                    <a:pt x="2287649" y="460082"/>
                    <a:pt x="2303728" y="466916"/>
                    <a:pt x="2318198" y="469970"/>
                  </a:cubicBezTo>
                  <a:cubicBezTo>
                    <a:pt x="2370775" y="481145"/>
                    <a:pt x="2401163" y="442878"/>
                    <a:pt x="2395294" y="413696"/>
                  </a:cubicBezTo>
                  <a:cubicBezTo>
                    <a:pt x="2395294" y="413696"/>
                    <a:pt x="2395374" y="413777"/>
                    <a:pt x="2395374" y="413857"/>
                  </a:cubicBezTo>
                  <a:cubicBezTo>
                    <a:pt x="2395374" y="413938"/>
                    <a:pt x="2395455" y="413938"/>
                    <a:pt x="2395455" y="414018"/>
                  </a:cubicBezTo>
                  <a:cubicBezTo>
                    <a:pt x="2395455" y="414099"/>
                    <a:pt x="2395535" y="414099"/>
                    <a:pt x="2395535" y="414179"/>
                  </a:cubicBezTo>
                  <a:cubicBezTo>
                    <a:pt x="2398188" y="418922"/>
                    <a:pt x="2415955" y="454374"/>
                    <a:pt x="2355339" y="496339"/>
                  </a:cubicBezTo>
                  <a:close/>
                </a:path>
              </a:pathLst>
            </a:custGeom>
            <a:solidFill>
              <a:srgbClr val="CC6E7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4" name="Google Shape;5924;p23"/>
            <p:cNvSpPr/>
            <p:nvPr/>
          </p:nvSpPr>
          <p:spPr>
            <a:xfrm>
              <a:off x="8526102" y="4866452"/>
              <a:ext cx="535731" cy="861612"/>
            </a:xfrm>
            <a:custGeom>
              <a:avLst/>
              <a:gdLst/>
              <a:ahLst/>
              <a:cxnLst/>
              <a:rect l="l" t="t" r="r" b="b"/>
              <a:pathLst>
                <a:path w="535731" h="861612" extrusionOk="0">
                  <a:moveTo>
                    <a:pt x="535731" y="125733"/>
                  </a:moveTo>
                  <a:cubicBezTo>
                    <a:pt x="535731" y="125733"/>
                    <a:pt x="443040" y="160462"/>
                    <a:pt x="417716" y="202668"/>
                  </a:cubicBezTo>
                  <a:cubicBezTo>
                    <a:pt x="392393" y="244954"/>
                    <a:pt x="389418" y="261515"/>
                    <a:pt x="389418" y="261515"/>
                  </a:cubicBezTo>
                  <a:cubicBezTo>
                    <a:pt x="389418" y="261515"/>
                    <a:pt x="385238" y="391911"/>
                    <a:pt x="337324" y="626413"/>
                  </a:cubicBezTo>
                  <a:cubicBezTo>
                    <a:pt x="290536" y="855932"/>
                    <a:pt x="300585" y="858344"/>
                    <a:pt x="300987" y="858344"/>
                  </a:cubicBezTo>
                  <a:cubicBezTo>
                    <a:pt x="300987" y="858344"/>
                    <a:pt x="300987" y="858344"/>
                    <a:pt x="300987" y="858344"/>
                  </a:cubicBezTo>
                  <a:cubicBezTo>
                    <a:pt x="300907" y="858344"/>
                    <a:pt x="300666" y="858505"/>
                    <a:pt x="300183" y="858666"/>
                  </a:cubicBezTo>
                  <a:cubicBezTo>
                    <a:pt x="300103" y="858666"/>
                    <a:pt x="300022" y="858746"/>
                    <a:pt x="299862" y="858746"/>
                  </a:cubicBezTo>
                  <a:cubicBezTo>
                    <a:pt x="299621" y="858826"/>
                    <a:pt x="299379" y="858907"/>
                    <a:pt x="299138" y="858987"/>
                  </a:cubicBezTo>
                  <a:cubicBezTo>
                    <a:pt x="298334" y="859228"/>
                    <a:pt x="297370" y="859550"/>
                    <a:pt x="296244" y="859791"/>
                  </a:cubicBezTo>
                  <a:cubicBezTo>
                    <a:pt x="286999" y="862203"/>
                    <a:pt x="266740" y="865097"/>
                    <a:pt x="257978" y="847652"/>
                  </a:cubicBezTo>
                  <a:cubicBezTo>
                    <a:pt x="253556" y="838809"/>
                    <a:pt x="252109" y="824740"/>
                    <a:pt x="256450" y="802713"/>
                  </a:cubicBezTo>
                  <a:cubicBezTo>
                    <a:pt x="256450" y="802713"/>
                    <a:pt x="256450" y="802713"/>
                    <a:pt x="256450" y="802713"/>
                  </a:cubicBezTo>
                  <a:cubicBezTo>
                    <a:pt x="272287" y="723527"/>
                    <a:pt x="278317" y="347695"/>
                    <a:pt x="218746" y="244954"/>
                  </a:cubicBezTo>
                  <a:cubicBezTo>
                    <a:pt x="218746" y="244954"/>
                    <a:pt x="186911" y="147037"/>
                    <a:pt x="101696" y="90361"/>
                  </a:cubicBezTo>
                  <a:cubicBezTo>
                    <a:pt x="53461" y="58284"/>
                    <a:pt x="19937" y="25002"/>
                    <a:pt x="0" y="2090"/>
                  </a:cubicBezTo>
                  <a:cubicBezTo>
                    <a:pt x="2975" y="1688"/>
                    <a:pt x="5869" y="965"/>
                    <a:pt x="8843" y="0"/>
                  </a:cubicBezTo>
                  <a:cubicBezTo>
                    <a:pt x="54023" y="35373"/>
                    <a:pt x="144545" y="95425"/>
                    <a:pt x="257978" y="115202"/>
                  </a:cubicBezTo>
                  <a:cubicBezTo>
                    <a:pt x="422620" y="143821"/>
                    <a:pt x="535731" y="125733"/>
                    <a:pt x="535731" y="12573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5" name="Google Shape;5925;p23"/>
            <p:cNvSpPr/>
            <p:nvPr/>
          </p:nvSpPr>
          <p:spPr>
            <a:xfrm>
              <a:off x="7877099" y="3735821"/>
              <a:ext cx="302680" cy="337142"/>
            </a:xfrm>
            <a:custGeom>
              <a:avLst/>
              <a:gdLst/>
              <a:ahLst/>
              <a:cxnLst/>
              <a:rect l="l" t="t" r="r" b="b"/>
              <a:pathLst>
                <a:path w="302680" h="337142" extrusionOk="0">
                  <a:moveTo>
                    <a:pt x="0" y="0"/>
                  </a:moveTo>
                  <a:cubicBezTo>
                    <a:pt x="0" y="0"/>
                    <a:pt x="50968" y="15837"/>
                    <a:pt x="108931" y="52737"/>
                  </a:cubicBezTo>
                  <a:cubicBezTo>
                    <a:pt x="166893" y="89637"/>
                    <a:pt x="289973" y="165205"/>
                    <a:pt x="302273" y="258379"/>
                  </a:cubicBezTo>
                  <a:cubicBezTo>
                    <a:pt x="314573" y="351553"/>
                    <a:pt x="44376" y="336199"/>
                    <a:pt x="44376" y="336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6" name="Google Shape;5926;p23"/>
            <p:cNvSpPr/>
            <p:nvPr/>
          </p:nvSpPr>
          <p:spPr>
            <a:xfrm>
              <a:off x="6726289" y="2804321"/>
              <a:ext cx="1248485" cy="1267618"/>
            </a:xfrm>
            <a:custGeom>
              <a:avLst/>
              <a:gdLst/>
              <a:ahLst/>
              <a:cxnLst/>
              <a:rect l="l" t="t" r="r" b="b"/>
              <a:pathLst>
                <a:path w="1248485" h="1267618" extrusionOk="0">
                  <a:moveTo>
                    <a:pt x="1248485" y="689039"/>
                  </a:moveTo>
                  <a:cubicBezTo>
                    <a:pt x="1248485" y="689039"/>
                    <a:pt x="1248485" y="720231"/>
                    <a:pt x="1246636" y="770717"/>
                  </a:cubicBezTo>
                  <a:lnTo>
                    <a:pt x="1246636" y="770797"/>
                  </a:lnTo>
                  <a:cubicBezTo>
                    <a:pt x="1246636" y="771440"/>
                    <a:pt x="1246556" y="772083"/>
                    <a:pt x="1246556" y="772727"/>
                  </a:cubicBezTo>
                  <a:cubicBezTo>
                    <a:pt x="1244627" y="823052"/>
                    <a:pt x="1240929" y="892109"/>
                    <a:pt x="1233532" y="968561"/>
                  </a:cubicBezTo>
                  <a:cubicBezTo>
                    <a:pt x="1230397" y="1001200"/>
                    <a:pt x="1226538" y="1035206"/>
                    <a:pt x="1221876" y="1069694"/>
                  </a:cubicBezTo>
                  <a:cubicBezTo>
                    <a:pt x="1195266" y="1267619"/>
                    <a:pt x="1195266" y="1267619"/>
                    <a:pt x="1195266" y="1267619"/>
                  </a:cubicBezTo>
                  <a:cubicBezTo>
                    <a:pt x="1195266" y="1267619"/>
                    <a:pt x="825946" y="1238115"/>
                    <a:pt x="514347" y="1118009"/>
                  </a:cubicBezTo>
                  <a:cubicBezTo>
                    <a:pt x="499475" y="1112302"/>
                    <a:pt x="484763" y="1106353"/>
                    <a:pt x="470131" y="1100162"/>
                  </a:cubicBezTo>
                  <a:cubicBezTo>
                    <a:pt x="150413" y="965024"/>
                    <a:pt x="0" y="805124"/>
                    <a:pt x="0" y="805124"/>
                  </a:cubicBezTo>
                  <a:cubicBezTo>
                    <a:pt x="0" y="805124"/>
                    <a:pt x="149850" y="780685"/>
                    <a:pt x="197362" y="670066"/>
                  </a:cubicBezTo>
                  <a:cubicBezTo>
                    <a:pt x="202829" y="657284"/>
                    <a:pt x="207009" y="643296"/>
                    <a:pt x="209340" y="628102"/>
                  </a:cubicBezTo>
                  <a:cubicBezTo>
                    <a:pt x="224534" y="530425"/>
                    <a:pt x="203391" y="283864"/>
                    <a:pt x="187635" y="130315"/>
                  </a:cubicBezTo>
                  <a:cubicBezTo>
                    <a:pt x="179756" y="53541"/>
                    <a:pt x="173164" y="0"/>
                    <a:pt x="173164" y="0"/>
                  </a:cubicBezTo>
                  <a:lnTo>
                    <a:pt x="1248485" y="689039"/>
                  </a:ln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7" name="Google Shape;5927;p23"/>
            <p:cNvSpPr/>
            <p:nvPr/>
          </p:nvSpPr>
          <p:spPr>
            <a:xfrm>
              <a:off x="7011587" y="1532803"/>
              <a:ext cx="1315384" cy="546020"/>
            </a:xfrm>
            <a:custGeom>
              <a:avLst/>
              <a:gdLst/>
              <a:ahLst/>
              <a:cxnLst/>
              <a:rect l="l" t="t" r="r" b="b"/>
              <a:pathLst>
                <a:path w="1315384" h="546020" extrusionOk="0">
                  <a:moveTo>
                    <a:pt x="1155404" y="84612"/>
                  </a:moveTo>
                  <a:lnTo>
                    <a:pt x="1315384" y="545659"/>
                  </a:lnTo>
                  <a:cubicBezTo>
                    <a:pt x="1315384" y="545659"/>
                    <a:pt x="18503" y="555306"/>
                    <a:pt x="2264" y="474915"/>
                  </a:cubicBezTo>
                  <a:cubicBezTo>
                    <a:pt x="-13895" y="394523"/>
                    <a:pt x="61754" y="114759"/>
                    <a:pt x="61754" y="114759"/>
                  </a:cubicBezTo>
                  <a:cubicBezTo>
                    <a:pt x="61754" y="114759"/>
                    <a:pt x="686720" y="-121995"/>
                    <a:pt x="1155404" y="84612"/>
                  </a:cubicBezTo>
                  <a:close/>
                </a:path>
              </a:pathLst>
            </a:custGeom>
            <a:solidFill>
              <a:srgbClr val="D8797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8" name="Google Shape;5928;p23"/>
            <p:cNvSpPr/>
            <p:nvPr/>
          </p:nvSpPr>
          <p:spPr>
            <a:xfrm>
              <a:off x="6653696" y="2196286"/>
              <a:ext cx="1719066" cy="1485539"/>
            </a:xfrm>
            <a:custGeom>
              <a:avLst/>
              <a:gdLst/>
              <a:ahLst/>
              <a:cxnLst/>
              <a:rect l="l" t="t" r="r" b="b"/>
              <a:pathLst>
                <a:path w="1719066" h="1485539" extrusionOk="0">
                  <a:moveTo>
                    <a:pt x="37382" y="152213"/>
                  </a:moveTo>
                  <a:cubicBezTo>
                    <a:pt x="1125" y="181475"/>
                    <a:pt x="0" y="189354"/>
                    <a:pt x="0" y="189354"/>
                  </a:cubicBezTo>
                  <a:lnTo>
                    <a:pt x="24841" y="175848"/>
                  </a:lnTo>
                  <a:cubicBezTo>
                    <a:pt x="24841" y="175848"/>
                    <a:pt x="17847" y="195383"/>
                    <a:pt x="30388" y="278991"/>
                  </a:cubicBezTo>
                  <a:cubicBezTo>
                    <a:pt x="42929" y="362598"/>
                    <a:pt x="17847" y="406573"/>
                    <a:pt x="111182" y="542033"/>
                  </a:cubicBezTo>
                  <a:cubicBezTo>
                    <a:pt x="204517" y="677493"/>
                    <a:pt x="237960" y="628695"/>
                    <a:pt x="237960" y="628695"/>
                  </a:cubicBezTo>
                  <a:cubicBezTo>
                    <a:pt x="237960" y="628695"/>
                    <a:pt x="292305" y="1041106"/>
                    <a:pt x="544494" y="1244497"/>
                  </a:cubicBezTo>
                  <a:cubicBezTo>
                    <a:pt x="796683" y="1447888"/>
                    <a:pt x="1036331" y="1546851"/>
                    <a:pt x="1223001" y="1445155"/>
                  </a:cubicBezTo>
                  <a:cubicBezTo>
                    <a:pt x="1409671" y="1343459"/>
                    <a:pt x="1519727" y="1135888"/>
                    <a:pt x="1586614" y="1011843"/>
                  </a:cubicBezTo>
                  <a:cubicBezTo>
                    <a:pt x="1653500" y="887798"/>
                    <a:pt x="1740323" y="588258"/>
                    <a:pt x="1714356" y="444116"/>
                  </a:cubicBezTo>
                  <a:cubicBezTo>
                    <a:pt x="1688390" y="299893"/>
                    <a:pt x="570943" y="-55359"/>
                    <a:pt x="349463" y="7347"/>
                  </a:cubicBezTo>
                  <a:cubicBezTo>
                    <a:pt x="127984" y="70052"/>
                    <a:pt x="73558" y="122950"/>
                    <a:pt x="37382" y="152213"/>
                  </a:cubicBezTo>
                  <a:close/>
                </a:path>
              </a:pathLst>
            </a:custGeom>
            <a:solidFill>
              <a:srgbClr val="FFD4D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29" name="Google Shape;5929;p23"/>
            <p:cNvSpPr/>
            <p:nvPr/>
          </p:nvSpPr>
          <p:spPr>
            <a:xfrm>
              <a:off x="7062649" y="3288360"/>
              <a:ext cx="912125" cy="577975"/>
            </a:xfrm>
            <a:custGeom>
              <a:avLst/>
              <a:gdLst/>
              <a:ahLst/>
              <a:cxnLst/>
              <a:rect l="l" t="t" r="r" b="b"/>
              <a:pathLst>
                <a:path w="912125" h="577975" extrusionOk="0">
                  <a:moveTo>
                    <a:pt x="0" y="0"/>
                  </a:moveTo>
                  <a:cubicBezTo>
                    <a:pt x="0" y="0"/>
                    <a:pt x="167376" y="223409"/>
                    <a:pt x="450596" y="330411"/>
                  </a:cubicBezTo>
                  <a:cubicBezTo>
                    <a:pt x="733817" y="437412"/>
                    <a:pt x="912126" y="285150"/>
                    <a:pt x="912126" y="285150"/>
                  </a:cubicBezTo>
                  <a:cubicBezTo>
                    <a:pt x="912126" y="285150"/>
                    <a:pt x="787277" y="516759"/>
                    <a:pt x="591764" y="562904"/>
                  </a:cubicBezTo>
                  <a:cubicBezTo>
                    <a:pt x="396251" y="609049"/>
                    <a:pt x="182248" y="544494"/>
                    <a:pt x="112147" y="433794"/>
                  </a:cubicBezTo>
                  <a:cubicBezTo>
                    <a:pt x="42045" y="3230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0" name="Google Shape;5930;p23"/>
            <p:cNvSpPr/>
            <p:nvPr/>
          </p:nvSpPr>
          <p:spPr>
            <a:xfrm>
              <a:off x="6726209" y="3474307"/>
              <a:ext cx="514346" cy="447943"/>
            </a:xfrm>
            <a:custGeom>
              <a:avLst/>
              <a:gdLst/>
              <a:ahLst/>
              <a:cxnLst/>
              <a:rect l="l" t="t" r="r" b="b"/>
              <a:pathLst>
                <a:path w="514346" h="447943" extrusionOk="0">
                  <a:moveTo>
                    <a:pt x="514347" y="447943"/>
                  </a:moveTo>
                  <a:cubicBezTo>
                    <a:pt x="499474" y="442235"/>
                    <a:pt x="484763" y="436287"/>
                    <a:pt x="470131" y="430096"/>
                  </a:cubicBezTo>
                  <a:cubicBezTo>
                    <a:pt x="150413" y="294958"/>
                    <a:pt x="0" y="135058"/>
                    <a:pt x="0" y="135058"/>
                  </a:cubicBezTo>
                  <a:cubicBezTo>
                    <a:pt x="0" y="135058"/>
                    <a:pt x="149850" y="110619"/>
                    <a:pt x="197362" y="0"/>
                  </a:cubicBezTo>
                  <a:cubicBezTo>
                    <a:pt x="206044" y="23715"/>
                    <a:pt x="215450" y="56917"/>
                    <a:pt x="225660" y="102982"/>
                  </a:cubicBezTo>
                  <a:cubicBezTo>
                    <a:pt x="260791" y="262399"/>
                    <a:pt x="428087" y="390946"/>
                    <a:pt x="514347" y="447943"/>
                  </a:cubicBezTo>
                  <a:close/>
                </a:path>
              </a:pathLst>
            </a:custGeom>
            <a:solidFill>
              <a:srgbClr val="ED8E9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1" name="Google Shape;5931;p23"/>
            <p:cNvSpPr/>
            <p:nvPr/>
          </p:nvSpPr>
          <p:spPr>
            <a:xfrm>
              <a:off x="7013763" y="1976936"/>
              <a:ext cx="1598054" cy="790457"/>
            </a:xfrm>
            <a:custGeom>
              <a:avLst/>
              <a:gdLst/>
              <a:ahLst/>
              <a:cxnLst/>
              <a:rect l="l" t="t" r="r" b="b"/>
              <a:pathLst>
                <a:path w="1598054" h="790457" extrusionOk="0">
                  <a:moveTo>
                    <a:pt x="18417" y="307250"/>
                  </a:moveTo>
                  <a:lnTo>
                    <a:pt x="49529" y="344793"/>
                  </a:lnTo>
                  <a:cubicBezTo>
                    <a:pt x="49529" y="344793"/>
                    <a:pt x="96397" y="531221"/>
                    <a:pt x="150420" y="613462"/>
                  </a:cubicBezTo>
                  <a:cubicBezTo>
                    <a:pt x="204524" y="695703"/>
                    <a:pt x="464109" y="747636"/>
                    <a:pt x="591772" y="768136"/>
                  </a:cubicBezTo>
                  <a:cubicBezTo>
                    <a:pt x="719434" y="788716"/>
                    <a:pt x="771367" y="762750"/>
                    <a:pt x="815743" y="735658"/>
                  </a:cubicBezTo>
                  <a:cubicBezTo>
                    <a:pt x="860120" y="708646"/>
                    <a:pt x="929337" y="691282"/>
                    <a:pt x="954178" y="734613"/>
                  </a:cubicBezTo>
                  <a:cubicBezTo>
                    <a:pt x="979100" y="777864"/>
                    <a:pt x="1074284" y="820632"/>
                    <a:pt x="1226787" y="761383"/>
                  </a:cubicBezTo>
                  <a:cubicBezTo>
                    <a:pt x="1379290" y="702134"/>
                    <a:pt x="1414984" y="683725"/>
                    <a:pt x="1518850" y="484675"/>
                  </a:cubicBezTo>
                  <a:cubicBezTo>
                    <a:pt x="1622717" y="285624"/>
                    <a:pt x="1594580" y="74676"/>
                    <a:pt x="1594580" y="69290"/>
                  </a:cubicBezTo>
                  <a:cubicBezTo>
                    <a:pt x="1594580" y="63903"/>
                    <a:pt x="1580672" y="35766"/>
                    <a:pt x="1368598" y="23306"/>
                  </a:cubicBezTo>
                  <a:cubicBezTo>
                    <a:pt x="1156444" y="10845"/>
                    <a:pt x="162318" y="-19463"/>
                    <a:pt x="59497" y="18402"/>
                  </a:cubicBezTo>
                  <a:cubicBezTo>
                    <a:pt x="-43324" y="56266"/>
                    <a:pt x="18337" y="312636"/>
                    <a:pt x="18337" y="312636"/>
                  </a:cubicBezTo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2" name="Google Shape;5932;p23"/>
            <p:cNvSpPr/>
            <p:nvPr/>
          </p:nvSpPr>
          <p:spPr>
            <a:xfrm>
              <a:off x="6573786" y="1946057"/>
              <a:ext cx="551327" cy="442155"/>
            </a:xfrm>
            <a:custGeom>
              <a:avLst/>
              <a:gdLst/>
              <a:ahLst/>
              <a:cxnLst/>
              <a:rect l="l" t="t" r="r" b="b"/>
              <a:pathLst>
                <a:path w="551327" h="442155" extrusionOk="0">
                  <a:moveTo>
                    <a:pt x="483075" y="16400"/>
                  </a:moveTo>
                  <a:lnTo>
                    <a:pt x="551327" y="0"/>
                  </a:lnTo>
                  <a:cubicBezTo>
                    <a:pt x="551327" y="0"/>
                    <a:pt x="509363" y="21304"/>
                    <a:pt x="499635" y="74764"/>
                  </a:cubicBezTo>
                  <a:cubicBezTo>
                    <a:pt x="489908" y="128305"/>
                    <a:pt x="489586" y="375591"/>
                    <a:pt x="489586" y="375591"/>
                  </a:cubicBezTo>
                  <a:lnTo>
                    <a:pt x="178872" y="383710"/>
                  </a:lnTo>
                  <a:lnTo>
                    <a:pt x="213923" y="419967"/>
                  </a:lnTo>
                  <a:lnTo>
                    <a:pt x="173405" y="433875"/>
                  </a:lnTo>
                  <a:lnTo>
                    <a:pt x="36819" y="442155"/>
                  </a:lnTo>
                  <a:lnTo>
                    <a:pt x="36819" y="393036"/>
                  </a:lnTo>
                  <a:lnTo>
                    <a:pt x="0" y="388936"/>
                  </a:lnTo>
                  <a:lnTo>
                    <a:pt x="0" y="120105"/>
                  </a:lnTo>
                  <a:cubicBezTo>
                    <a:pt x="0" y="120105"/>
                    <a:pt x="120105" y="97033"/>
                    <a:pt x="167858" y="81919"/>
                  </a:cubicBezTo>
                  <a:cubicBezTo>
                    <a:pt x="215611" y="66966"/>
                    <a:pt x="483075" y="16400"/>
                    <a:pt x="483075" y="16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3" name="Google Shape;5933;p23"/>
            <p:cNvSpPr/>
            <p:nvPr/>
          </p:nvSpPr>
          <p:spPr>
            <a:xfrm>
              <a:off x="6851789" y="1668741"/>
              <a:ext cx="1562729" cy="352000"/>
            </a:xfrm>
            <a:custGeom>
              <a:avLst/>
              <a:gdLst/>
              <a:ahLst/>
              <a:cxnLst/>
              <a:rect l="l" t="t" r="r" b="b"/>
              <a:pathLst>
                <a:path w="1562729" h="352000" extrusionOk="0">
                  <a:moveTo>
                    <a:pt x="275897" y="330134"/>
                  </a:moveTo>
                  <a:cubicBezTo>
                    <a:pt x="275897" y="330134"/>
                    <a:pt x="529131" y="219113"/>
                    <a:pt x="843544" y="206652"/>
                  </a:cubicBezTo>
                  <a:cubicBezTo>
                    <a:pt x="1157956" y="194192"/>
                    <a:pt x="1399775" y="311483"/>
                    <a:pt x="1399775" y="311483"/>
                  </a:cubicBezTo>
                  <a:lnTo>
                    <a:pt x="1562729" y="336405"/>
                  </a:lnTo>
                  <a:cubicBezTo>
                    <a:pt x="1562729" y="336405"/>
                    <a:pt x="1535717" y="197327"/>
                    <a:pt x="1452753" y="126743"/>
                  </a:cubicBezTo>
                  <a:cubicBezTo>
                    <a:pt x="1369789" y="56159"/>
                    <a:pt x="1359338" y="53024"/>
                    <a:pt x="1359338" y="53024"/>
                  </a:cubicBezTo>
                  <a:lnTo>
                    <a:pt x="1328226" y="59214"/>
                  </a:lnTo>
                  <a:cubicBezTo>
                    <a:pt x="1328226" y="59214"/>
                    <a:pt x="1151846" y="-24876"/>
                    <a:pt x="782366" y="7361"/>
                  </a:cubicBezTo>
                  <a:cubicBezTo>
                    <a:pt x="412885" y="39598"/>
                    <a:pt x="221632" y="160909"/>
                    <a:pt x="221632" y="160909"/>
                  </a:cubicBezTo>
                  <a:cubicBezTo>
                    <a:pt x="221632" y="160909"/>
                    <a:pt x="229270" y="137033"/>
                    <a:pt x="104743" y="227313"/>
                  </a:cubicBezTo>
                  <a:cubicBezTo>
                    <a:pt x="-19784" y="317593"/>
                    <a:pt x="1359" y="352001"/>
                    <a:pt x="1359" y="352001"/>
                  </a:cubicBezTo>
                  <a:cubicBezTo>
                    <a:pt x="1359" y="352001"/>
                    <a:pt x="178382" y="337450"/>
                    <a:pt x="275897" y="330134"/>
                  </a:cubicBezTo>
                  <a:close/>
                </a:path>
              </a:pathLst>
            </a:custGeom>
            <a:solidFill>
              <a:srgbClr val="81DD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4" name="Google Shape;5934;p23"/>
            <p:cNvSpPr/>
            <p:nvPr/>
          </p:nvSpPr>
          <p:spPr>
            <a:xfrm>
              <a:off x="7150553" y="2061993"/>
              <a:ext cx="1433209" cy="676314"/>
            </a:xfrm>
            <a:custGeom>
              <a:avLst/>
              <a:gdLst/>
              <a:ahLst/>
              <a:cxnLst/>
              <a:rect l="l" t="t" r="r" b="b"/>
              <a:pathLst>
                <a:path w="1433209" h="676314" extrusionOk="0">
                  <a:moveTo>
                    <a:pt x="45546" y="3607"/>
                  </a:moveTo>
                  <a:cubicBezTo>
                    <a:pt x="18856" y="4411"/>
                    <a:pt x="-1805" y="27242"/>
                    <a:pt x="125" y="53932"/>
                  </a:cubicBezTo>
                  <a:cubicBezTo>
                    <a:pt x="7119" y="149438"/>
                    <a:pt x="26574" y="359984"/>
                    <a:pt x="67815" y="449701"/>
                  </a:cubicBezTo>
                  <a:cubicBezTo>
                    <a:pt x="121999" y="567636"/>
                    <a:pt x="177550" y="597381"/>
                    <a:pt x="344282" y="638059"/>
                  </a:cubicBezTo>
                  <a:cubicBezTo>
                    <a:pt x="510935" y="678738"/>
                    <a:pt x="609897" y="680104"/>
                    <a:pt x="650575" y="646179"/>
                  </a:cubicBezTo>
                  <a:cubicBezTo>
                    <a:pt x="691254" y="612334"/>
                    <a:pt x="782016" y="558069"/>
                    <a:pt x="844320" y="610967"/>
                  </a:cubicBezTo>
                  <a:cubicBezTo>
                    <a:pt x="906623" y="663785"/>
                    <a:pt x="891751" y="688787"/>
                    <a:pt x="1034044" y="670216"/>
                  </a:cubicBezTo>
                  <a:cubicBezTo>
                    <a:pt x="1176338" y="651646"/>
                    <a:pt x="1298292" y="524546"/>
                    <a:pt x="1366063" y="348247"/>
                  </a:cubicBezTo>
                  <a:cubicBezTo>
                    <a:pt x="1433833" y="171947"/>
                    <a:pt x="1435200" y="51360"/>
                    <a:pt x="1432466" y="37773"/>
                  </a:cubicBezTo>
                  <a:cubicBezTo>
                    <a:pt x="1429733" y="24187"/>
                    <a:pt x="1428366" y="20167"/>
                    <a:pt x="1428366" y="20167"/>
                  </a:cubicBezTo>
                  <a:cubicBezTo>
                    <a:pt x="1428366" y="20167"/>
                    <a:pt x="522431" y="-10221"/>
                    <a:pt x="45546" y="36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5" name="Google Shape;5935;p23"/>
            <p:cNvSpPr/>
            <p:nvPr/>
          </p:nvSpPr>
          <p:spPr>
            <a:xfrm>
              <a:off x="6814399" y="1258336"/>
              <a:ext cx="1453886" cy="507563"/>
            </a:xfrm>
            <a:custGeom>
              <a:avLst/>
              <a:gdLst/>
              <a:ahLst/>
              <a:cxnLst/>
              <a:rect l="l" t="t" r="r" b="b"/>
              <a:pathLst>
                <a:path w="1453886" h="507563" extrusionOk="0">
                  <a:moveTo>
                    <a:pt x="395367" y="372907"/>
                  </a:moveTo>
                  <a:cubicBezTo>
                    <a:pt x="395367" y="372907"/>
                    <a:pt x="514267" y="354256"/>
                    <a:pt x="726260" y="395819"/>
                  </a:cubicBezTo>
                  <a:cubicBezTo>
                    <a:pt x="938253" y="437381"/>
                    <a:pt x="1196070" y="365752"/>
                    <a:pt x="1290611" y="405868"/>
                  </a:cubicBezTo>
                  <a:cubicBezTo>
                    <a:pt x="1385151" y="445983"/>
                    <a:pt x="1360793" y="474603"/>
                    <a:pt x="1390859" y="484652"/>
                  </a:cubicBezTo>
                  <a:cubicBezTo>
                    <a:pt x="1420926" y="494701"/>
                    <a:pt x="1453887" y="507563"/>
                    <a:pt x="1453887" y="507563"/>
                  </a:cubicBezTo>
                  <a:cubicBezTo>
                    <a:pt x="1453887" y="507563"/>
                    <a:pt x="1373655" y="265503"/>
                    <a:pt x="1171711" y="140896"/>
                  </a:cubicBezTo>
                  <a:cubicBezTo>
                    <a:pt x="969767" y="16289"/>
                    <a:pt x="929651" y="-3809"/>
                    <a:pt x="528576" y="532"/>
                  </a:cubicBezTo>
                  <a:cubicBezTo>
                    <a:pt x="127501" y="4793"/>
                    <a:pt x="0" y="451771"/>
                    <a:pt x="0" y="451771"/>
                  </a:cubicBezTo>
                  <a:cubicBezTo>
                    <a:pt x="0" y="451771"/>
                    <a:pt x="184821" y="309880"/>
                    <a:pt x="395367" y="372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6" name="Google Shape;5936;p23"/>
            <p:cNvSpPr/>
            <p:nvPr/>
          </p:nvSpPr>
          <p:spPr>
            <a:xfrm>
              <a:off x="6747111" y="1511761"/>
              <a:ext cx="570174" cy="516215"/>
            </a:xfrm>
            <a:custGeom>
              <a:avLst/>
              <a:gdLst/>
              <a:ahLst/>
              <a:cxnLst/>
              <a:rect l="l" t="t" r="r" b="b"/>
              <a:pathLst>
                <a:path w="570174" h="516215" extrusionOk="0">
                  <a:moveTo>
                    <a:pt x="567245" y="341"/>
                  </a:moveTo>
                  <a:cubicBezTo>
                    <a:pt x="567245" y="341"/>
                    <a:pt x="594498" y="75105"/>
                    <a:pt x="482753" y="125189"/>
                  </a:cubicBezTo>
                  <a:cubicBezTo>
                    <a:pt x="371008" y="175354"/>
                    <a:pt x="362406" y="295620"/>
                    <a:pt x="362406" y="295620"/>
                  </a:cubicBezTo>
                  <a:cubicBezTo>
                    <a:pt x="362406" y="295620"/>
                    <a:pt x="200578" y="414520"/>
                    <a:pt x="153307" y="461790"/>
                  </a:cubicBezTo>
                  <a:cubicBezTo>
                    <a:pt x="106037" y="509061"/>
                    <a:pt x="106037" y="509061"/>
                    <a:pt x="106037" y="509061"/>
                  </a:cubicBezTo>
                  <a:lnTo>
                    <a:pt x="0" y="516215"/>
                  </a:lnTo>
                  <a:cubicBezTo>
                    <a:pt x="0" y="516215"/>
                    <a:pt x="18169" y="262418"/>
                    <a:pt x="95104" y="124787"/>
                  </a:cubicBezTo>
                  <a:cubicBezTo>
                    <a:pt x="172039" y="-12843"/>
                    <a:pt x="567245" y="341"/>
                    <a:pt x="567245" y="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7" name="Google Shape;5937;p23"/>
            <p:cNvSpPr/>
            <p:nvPr/>
          </p:nvSpPr>
          <p:spPr>
            <a:xfrm>
              <a:off x="6831368" y="1121449"/>
              <a:ext cx="1495614" cy="644370"/>
            </a:xfrm>
            <a:custGeom>
              <a:avLst/>
              <a:gdLst/>
              <a:ahLst/>
              <a:cxnLst/>
              <a:rect l="l" t="t" r="r" b="b"/>
              <a:pathLst>
                <a:path w="1495614" h="644370" extrusionOk="0">
                  <a:moveTo>
                    <a:pt x="60931" y="202697"/>
                  </a:moveTo>
                  <a:cubicBezTo>
                    <a:pt x="4898" y="54776"/>
                    <a:pt x="1602" y="68765"/>
                    <a:pt x="1602" y="68765"/>
                  </a:cubicBezTo>
                  <a:cubicBezTo>
                    <a:pt x="1602" y="68765"/>
                    <a:pt x="-51135" y="79698"/>
                    <a:pt x="448580" y="15867"/>
                  </a:cubicBezTo>
                  <a:cubicBezTo>
                    <a:pt x="948296" y="-47964"/>
                    <a:pt x="1356124" y="90551"/>
                    <a:pt x="1455730" y="257123"/>
                  </a:cubicBezTo>
                  <a:cubicBezTo>
                    <a:pt x="1555335" y="423695"/>
                    <a:pt x="1436998" y="644370"/>
                    <a:pt x="1436998" y="644370"/>
                  </a:cubicBezTo>
                  <a:cubicBezTo>
                    <a:pt x="1436998" y="644370"/>
                    <a:pt x="1385065" y="470563"/>
                    <a:pt x="966304" y="364687"/>
                  </a:cubicBezTo>
                  <a:cubicBezTo>
                    <a:pt x="547543" y="258811"/>
                    <a:pt x="116964" y="350618"/>
                    <a:pt x="60931" y="202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5938" name="Google Shape;5938;p23"/>
            <p:cNvSpPr/>
            <p:nvPr/>
          </p:nvSpPr>
          <p:spPr>
            <a:xfrm>
              <a:off x="6750764" y="2318674"/>
              <a:ext cx="322657" cy="343916"/>
            </a:xfrm>
            <a:custGeom>
              <a:avLst/>
              <a:gdLst/>
              <a:ahLst/>
              <a:cxnLst/>
              <a:rect l="l" t="t" r="r" b="b"/>
              <a:pathLst>
                <a:path w="322657" h="343916" extrusionOk="0">
                  <a:moveTo>
                    <a:pt x="1894" y="11174"/>
                  </a:moveTo>
                  <a:cubicBezTo>
                    <a:pt x="1894" y="11174"/>
                    <a:pt x="-2367" y="54023"/>
                    <a:pt x="1894" y="54023"/>
                  </a:cubicBezTo>
                  <a:cubicBezTo>
                    <a:pt x="6154" y="54023"/>
                    <a:pt x="72237" y="31755"/>
                    <a:pt x="122803" y="61741"/>
                  </a:cubicBezTo>
                  <a:cubicBezTo>
                    <a:pt x="173369" y="91727"/>
                    <a:pt x="167420" y="220434"/>
                    <a:pt x="185428" y="261595"/>
                  </a:cubicBezTo>
                  <a:cubicBezTo>
                    <a:pt x="203436" y="302756"/>
                    <a:pt x="248054" y="343916"/>
                    <a:pt x="248054" y="343916"/>
                  </a:cubicBezTo>
                  <a:cubicBezTo>
                    <a:pt x="248054" y="343916"/>
                    <a:pt x="221444" y="196397"/>
                    <a:pt x="222328" y="109815"/>
                  </a:cubicBezTo>
                  <a:cubicBezTo>
                    <a:pt x="223212" y="23233"/>
                    <a:pt x="322657" y="0"/>
                    <a:pt x="322657" y="0"/>
                  </a:cubicBezTo>
                  <a:lnTo>
                    <a:pt x="1894" y="11174"/>
                  </a:lnTo>
                  <a:close/>
                </a:path>
              </a:pathLst>
            </a:custGeom>
            <a:solidFill>
              <a:srgbClr val="220A5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5939" name="Google Shape;5939;p23"/>
            <p:cNvGrpSpPr/>
            <p:nvPr/>
          </p:nvGrpSpPr>
          <p:grpSpPr>
            <a:xfrm>
              <a:off x="9155088" y="909003"/>
              <a:ext cx="2582748" cy="2154099"/>
              <a:chOff x="9155088" y="909003"/>
              <a:chExt cx="2582748" cy="2154099"/>
            </a:xfrm>
          </p:grpSpPr>
          <p:sp>
            <p:nvSpPr>
              <p:cNvPr id="5940" name="Google Shape;5940;p23"/>
              <p:cNvSpPr/>
              <p:nvPr/>
            </p:nvSpPr>
            <p:spPr>
              <a:xfrm>
                <a:off x="9155088" y="909003"/>
                <a:ext cx="2582748" cy="2154099"/>
              </a:xfrm>
              <a:custGeom>
                <a:avLst/>
                <a:gdLst/>
                <a:ahLst/>
                <a:cxnLst/>
                <a:rect l="l" t="t" r="r" b="b"/>
                <a:pathLst>
                  <a:path w="2582748" h="2154099" extrusionOk="0">
                    <a:moveTo>
                      <a:pt x="2456453" y="2154100"/>
                    </a:moveTo>
                    <a:lnTo>
                      <a:pt x="0" y="1809701"/>
                    </a:lnTo>
                    <a:lnTo>
                      <a:pt x="137148" y="0"/>
                    </a:lnTo>
                    <a:lnTo>
                      <a:pt x="2582749" y="497706"/>
                    </a:lnTo>
                    <a:close/>
                  </a:path>
                </a:pathLst>
              </a:custGeom>
              <a:solidFill>
                <a:srgbClr val="8AD2FF">
                  <a:alpha val="9803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5941" name="Google Shape;5941;p23"/>
              <p:cNvGrpSpPr/>
              <p:nvPr/>
            </p:nvGrpSpPr>
            <p:grpSpPr>
              <a:xfrm>
                <a:off x="9334844" y="1299064"/>
                <a:ext cx="2226451" cy="1359345"/>
                <a:chOff x="9334844" y="1299064"/>
                <a:chExt cx="2226451" cy="1359345"/>
              </a:xfrm>
            </p:grpSpPr>
            <p:grpSp>
              <p:nvGrpSpPr>
                <p:cNvPr id="5942" name="Google Shape;5942;p23"/>
                <p:cNvGrpSpPr/>
                <p:nvPr/>
              </p:nvGrpSpPr>
              <p:grpSpPr>
                <a:xfrm>
                  <a:off x="9341115" y="1299064"/>
                  <a:ext cx="2220180" cy="1359345"/>
                  <a:chOff x="9341115" y="1299064"/>
                  <a:chExt cx="2220180" cy="1359345"/>
                </a:xfrm>
              </p:grpSpPr>
              <p:sp>
                <p:nvSpPr>
                  <p:cNvPr id="5943" name="Google Shape;5943;p23"/>
                  <p:cNvSpPr/>
                  <p:nvPr/>
                </p:nvSpPr>
                <p:spPr>
                  <a:xfrm>
                    <a:off x="11529139" y="1795805"/>
                    <a:ext cx="32156" cy="394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394080" extrusionOk="0">
                        <a:moveTo>
                          <a:pt x="2171" y="394081"/>
                        </a:moveTo>
                        <a:lnTo>
                          <a:pt x="0" y="393679"/>
                        </a:lnTo>
                        <a:lnTo>
                          <a:pt x="29986" y="0"/>
                        </a:lnTo>
                        <a:lnTo>
                          <a:pt x="321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4" name="Google Shape;5944;p23"/>
                  <p:cNvSpPr/>
                  <p:nvPr/>
                </p:nvSpPr>
                <p:spPr>
                  <a:xfrm>
                    <a:off x="11496982" y="1925557"/>
                    <a:ext cx="19213" cy="222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3" h="222926" extrusionOk="0">
                        <a:moveTo>
                          <a:pt x="2251" y="222927"/>
                        </a:moveTo>
                        <a:lnTo>
                          <a:pt x="0" y="222525"/>
                        </a:lnTo>
                        <a:lnTo>
                          <a:pt x="16963" y="0"/>
                        </a:lnTo>
                        <a:lnTo>
                          <a:pt x="1921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5" name="Google Shape;5945;p23"/>
                  <p:cNvSpPr/>
                  <p:nvPr/>
                </p:nvSpPr>
                <p:spPr>
                  <a:xfrm>
                    <a:off x="11459520" y="1929497"/>
                    <a:ext cx="20982" cy="247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2" h="247124" extrusionOk="0">
                        <a:moveTo>
                          <a:pt x="2251" y="247124"/>
                        </a:moveTo>
                        <a:lnTo>
                          <a:pt x="0" y="246723"/>
                        </a:lnTo>
                        <a:lnTo>
                          <a:pt x="18812" y="0"/>
                        </a:lnTo>
                        <a:lnTo>
                          <a:pt x="2098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6" name="Google Shape;5946;p23"/>
                  <p:cNvSpPr/>
                  <p:nvPr/>
                </p:nvSpPr>
                <p:spPr>
                  <a:xfrm>
                    <a:off x="11422058" y="1965673"/>
                    <a:ext cx="20258" cy="237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8" h="237236" extrusionOk="0">
                        <a:moveTo>
                          <a:pt x="2251" y="237236"/>
                        </a:moveTo>
                        <a:lnTo>
                          <a:pt x="0" y="236834"/>
                        </a:lnTo>
                        <a:lnTo>
                          <a:pt x="18088" y="0"/>
                        </a:lnTo>
                        <a:lnTo>
                          <a:pt x="2025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7" name="Google Shape;5947;p23"/>
                  <p:cNvSpPr/>
                  <p:nvPr/>
                </p:nvSpPr>
                <p:spPr>
                  <a:xfrm>
                    <a:off x="11383228" y="2097676"/>
                    <a:ext cx="13505" cy="148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05" h="148564" extrusionOk="0">
                        <a:moveTo>
                          <a:pt x="2251" y="148564"/>
                        </a:moveTo>
                        <a:lnTo>
                          <a:pt x="0" y="148162"/>
                        </a:lnTo>
                        <a:lnTo>
                          <a:pt x="11255" y="0"/>
                        </a:lnTo>
                        <a:lnTo>
                          <a:pt x="1350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8" name="Google Shape;5948;p23"/>
                  <p:cNvSpPr/>
                  <p:nvPr/>
                </p:nvSpPr>
                <p:spPr>
                  <a:xfrm>
                    <a:off x="11316181" y="1614119"/>
                    <a:ext cx="81758" cy="1044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58" h="1044290" extrusionOk="0">
                        <a:moveTo>
                          <a:pt x="2251" y="1044290"/>
                        </a:moveTo>
                        <a:lnTo>
                          <a:pt x="0" y="1043969"/>
                        </a:lnTo>
                        <a:lnTo>
                          <a:pt x="79588" y="0"/>
                        </a:lnTo>
                        <a:lnTo>
                          <a:pt x="8175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49" name="Google Shape;5949;p23"/>
                  <p:cNvSpPr/>
                  <p:nvPr/>
                </p:nvSpPr>
                <p:spPr>
                  <a:xfrm>
                    <a:off x="11318995" y="1963744"/>
                    <a:ext cx="16641" cy="189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41" h="189081" extrusionOk="0">
                        <a:moveTo>
                          <a:pt x="2251" y="189082"/>
                        </a:moveTo>
                        <a:lnTo>
                          <a:pt x="0" y="188680"/>
                        </a:lnTo>
                        <a:lnTo>
                          <a:pt x="14390" y="0"/>
                        </a:lnTo>
                        <a:lnTo>
                          <a:pt x="1664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0" name="Google Shape;5950;p23"/>
                  <p:cNvSpPr/>
                  <p:nvPr/>
                </p:nvSpPr>
                <p:spPr>
                  <a:xfrm>
                    <a:off x="11277352" y="1759387"/>
                    <a:ext cx="38025" cy="470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25" h="470372" extrusionOk="0">
                        <a:moveTo>
                          <a:pt x="2251" y="470373"/>
                        </a:moveTo>
                        <a:lnTo>
                          <a:pt x="0" y="470051"/>
                        </a:lnTo>
                        <a:lnTo>
                          <a:pt x="35774" y="0"/>
                        </a:lnTo>
                        <a:lnTo>
                          <a:pt x="3802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1" name="Google Shape;5951;p23"/>
                  <p:cNvSpPr/>
                  <p:nvPr/>
                </p:nvSpPr>
                <p:spPr>
                  <a:xfrm>
                    <a:off x="11244874" y="1442563"/>
                    <a:ext cx="58685" cy="741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85" h="741695" extrusionOk="0">
                        <a:moveTo>
                          <a:pt x="2251" y="741695"/>
                        </a:moveTo>
                        <a:lnTo>
                          <a:pt x="0" y="741293"/>
                        </a:lnTo>
                        <a:lnTo>
                          <a:pt x="56435" y="0"/>
                        </a:lnTo>
                        <a:lnTo>
                          <a:pt x="5868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2" name="Google Shape;5952;p23"/>
                  <p:cNvSpPr/>
                  <p:nvPr/>
                </p:nvSpPr>
                <p:spPr>
                  <a:xfrm>
                    <a:off x="11245276" y="1581480"/>
                    <a:ext cx="11737" cy="124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37" h="124687" extrusionOk="0">
                        <a:moveTo>
                          <a:pt x="2251" y="124688"/>
                        </a:moveTo>
                        <a:lnTo>
                          <a:pt x="0" y="124205"/>
                        </a:lnTo>
                        <a:lnTo>
                          <a:pt x="9486" y="0"/>
                        </a:lnTo>
                        <a:lnTo>
                          <a:pt x="1173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3" name="Google Shape;5953;p23"/>
                  <p:cNvSpPr/>
                  <p:nvPr/>
                </p:nvSpPr>
                <p:spPr>
                  <a:xfrm>
                    <a:off x="11213280" y="1538631"/>
                    <a:ext cx="10933" cy="11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3" h="114156" extrusionOk="0">
                        <a:moveTo>
                          <a:pt x="2251" y="114156"/>
                        </a:moveTo>
                        <a:lnTo>
                          <a:pt x="0" y="113754"/>
                        </a:lnTo>
                        <a:lnTo>
                          <a:pt x="8602" y="0"/>
                        </a:lnTo>
                        <a:lnTo>
                          <a:pt x="109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4" name="Google Shape;5954;p23"/>
                  <p:cNvSpPr/>
                  <p:nvPr/>
                </p:nvSpPr>
                <p:spPr>
                  <a:xfrm>
                    <a:off x="11174129" y="1531637"/>
                    <a:ext cx="14389" cy="159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9" h="159336" extrusionOk="0">
                        <a:moveTo>
                          <a:pt x="2251" y="159337"/>
                        </a:moveTo>
                        <a:lnTo>
                          <a:pt x="0" y="158935"/>
                        </a:lnTo>
                        <a:lnTo>
                          <a:pt x="12139" y="0"/>
                        </a:lnTo>
                        <a:lnTo>
                          <a:pt x="1439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5" name="Google Shape;5955;p23"/>
                  <p:cNvSpPr/>
                  <p:nvPr/>
                </p:nvSpPr>
                <p:spPr>
                  <a:xfrm>
                    <a:off x="11127662" y="1593780"/>
                    <a:ext cx="19857" cy="230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7" h="230563" extrusionOk="0">
                        <a:moveTo>
                          <a:pt x="2332" y="230564"/>
                        </a:moveTo>
                        <a:lnTo>
                          <a:pt x="0" y="230082"/>
                        </a:lnTo>
                        <a:lnTo>
                          <a:pt x="17526" y="0"/>
                        </a:lnTo>
                        <a:lnTo>
                          <a:pt x="198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6" name="Google Shape;5956;p23"/>
                  <p:cNvSpPr/>
                  <p:nvPr/>
                </p:nvSpPr>
                <p:spPr>
                  <a:xfrm>
                    <a:off x="11094782" y="1550771"/>
                    <a:ext cx="19615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227669" extrusionOk="0">
                        <a:moveTo>
                          <a:pt x="2331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1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7" name="Google Shape;5957;p23"/>
                  <p:cNvSpPr/>
                  <p:nvPr/>
                </p:nvSpPr>
                <p:spPr>
                  <a:xfrm>
                    <a:off x="11053139" y="1537908"/>
                    <a:ext cx="25725" cy="308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308785" extrusionOk="0">
                        <a:moveTo>
                          <a:pt x="2251" y="308785"/>
                        </a:moveTo>
                        <a:lnTo>
                          <a:pt x="0" y="308383"/>
                        </a:lnTo>
                        <a:lnTo>
                          <a:pt x="23474" y="0"/>
                        </a:lnTo>
                        <a:lnTo>
                          <a:pt x="2572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8" name="Google Shape;5958;p23"/>
                  <p:cNvSpPr/>
                  <p:nvPr/>
                </p:nvSpPr>
                <p:spPr>
                  <a:xfrm>
                    <a:off x="11008924" y="1706168"/>
                    <a:ext cx="20580" cy="24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80" h="240050" extrusionOk="0">
                        <a:moveTo>
                          <a:pt x="2331" y="240050"/>
                        </a:moveTo>
                        <a:lnTo>
                          <a:pt x="0" y="239648"/>
                        </a:lnTo>
                        <a:lnTo>
                          <a:pt x="18249" y="0"/>
                        </a:lnTo>
                        <a:lnTo>
                          <a:pt x="2058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59" name="Google Shape;5959;p23"/>
                  <p:cNvSpPr/>
                  <p:nvPr/>
                </p:nvSpPr>
                <p:spPr>
                  <a:xfrm>
                    <a:off x="10969612" y="1777958"/>
                    <a:ext cx="17766" cy="2034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6" h="203471" extrusionOk="0">
                        <a:moveTo>
                          <a:pt x="2251" y="203472"/>
                        </a:moveTo>
                        <a:lnTo>
                          <a:pt x="0" y="203070"/>
                        </a:lnTo>
                        <a:lnTo>
                          <a:pt x="15435" y="0"/>
                        </a:lnTo>
                        <a:lnTo>
                          <a:pt x="1776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0" name="Google Shape;5960;p23"/>
                  <p:cNvSpPr/>
                  <p:nvPr/>
                </p:nvSpPr>
                <p:spPr>
                  <a:xfrm>
                    <a:off x="10932793" y="1826354"/>
                    <a:ext cx="14149" cy="15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9" h="155236" extrusionOk="0">
                        <a:moveTo>
                          <a:pt x="2332" y="155237"/>
                        </a:moveTo>
                        <a:lnTo>
                          <a:pt x="0" y="154835"/>
                        </a:lnTo>
                        <a:lnTo>
                          <a:pt x="11818" y="0"/>
                        </a:lnTo>
                        <a:lnTo>
                          <a:pt x="141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1" name="Google Shape;5961;p23"/>
                  <p:cNvSpPr/>
                  <p:nvPr/>
                </p:nvSpPr>
                <p:spPr>
                  <a:xfrm>
                    <a:off x="10892034" y="1824585"/>
                    <a:ext cx="18168" cy="208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68" h="208456" extrusionOk="0">
                        <a:moveTo>
                          <a:pt x="2332" y="208456"/>
                        </a:moveTo>
                        <a:lnTo>
                          <a:pt x="0" y="208054"/>
                        </a:lnTo>
                        <a:lnTo>
                          <a:pt x="15837" y="0"/>
                        </a:lnTo>
                        <a:lnTo>
                          <a:pt x="1816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2" name="Google Shape;5962;p23"/>
                  <p:cNvSpPr/>
                  <p:nvPr/>
                </p:nvSpPr>
                <p:spPr>
                  <a:xfrm>
                    <a:off x="10850391" y="1640327"/>
                    <a:ext cx="36819" cy="454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19" h="454053" extrusionOk="0">
                        <a:moveTo>
                          <a:pt x="2332" y="454053"/>
                        </a:moveTo>
                        <a:lnTo>
                          <a:pt x="0" y="453651"/>
                        </a:lnTo>
                        <a:lnTo>
                          <a:pt x="34488" y="0"/>
                        </a:lnTo>
                        <a:lnTo>
                          <a:pt x="3682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3" name="Google Shape;5963;p23"/>
                  <p:cNvSpPr/>
                  <p:nvPr/>
                </p:nvSpPr>
                <p:spPr>
                  <a:xfrm>
                    <a:off x="10822897" y="1726748"/>
                    <a:ext cx="20660" cy="241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0" h="241738" extrusionOk="0">
                        <a:moveTo>
                          <a:pt x="2331" y="241738"/>
                        </a:moveTo>
                        <a:lnTo>
                          <a:pt x="0" y="241336"/>
                        </a:lnTo>
                        <a:lnTo>
                          <a:pt x="18330" y="0"/>
                        </a:lnTo>
                        <a:lnTo>
                          <a:pt x="2066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4" name="Google Shape;5964;p23"/>
                  <p:cNvSpPr/>
                  <p:nvPr/>
                </p:nvSpPr>
                <p:spPr>
                  <a:xfrm>
                    <a:off x="10783264" y="1829248"/>
                    <a:ext cx="15354" cy="1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4" h="171475" extrusionOk="0">
                        <a:moveTo>
                          <a:pt x="2331" y="171476"/>
                        </a:moveTo>
                        <a:lnTo>
                          <a:pt x="0" y="171074"/>
                        </a:lnTo>
                        <a:lnTo>
                          <a:pt x="13023" y="0"/>
                        </a:lnTo>
                        <a:lnTo>
                          <a:pt x="1535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5" name="Google Shape;5965;p23"/>
                  <p:cNvSpPr/>
                  <p:nvPr/>
                </p:nvSpPr>
                <p:spPr>
                  <a:xfrm>
                    <a:off x="10741701" y="1856099"/>
                    <a:ext cx="17605" cy="201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05" h="201381" extrusionOk="0">
                        <a:moveTo>
                          <a:pt x="2331" y="201382"/>
                        </a:moveTo>
                        <a:lnTo>
                          <a:pt x="0" y="200980"/>
                        </a:lnTo>
                        <a:lnTo>
                          <a:pt x="15274" y="0"/>
                        </a:lnTo>
                        <a:lnTo>
                          <a:pt x="1760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6" name="Google Shape;5966;p23"/>
                  <p:cNvSpPr/>
                  <p:nvPr/>
                </p:nvSpPr>
                <p:spPr>
                  <a:xfrm>
                    <a:off x="10690251" y="1768874"/>
                    <a:ext cx="38347" cy="473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47" h="473106" extrusionOk="0">
                        <a:moveTo>
                          <a:pt x="2331" y="473106"/>
                        </a:moveTo>
                        <a:lnTo>
                          <a:pt x="0" y="472704"/>
                        </a:lnTo>
                        <a:lnTo>
                          <a:pt x="36015" y="0"/>
                        </a:lnTo>
                        <a:lnTo>
                          <a:pt x="383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7" name="Google Shape;5967;p23"/>
                  <p:cNvSpPr/>
                  <p:nvPr/>
                </p:nvSpPr>
                <p:spPr>
                  <a:xfrm>
                    <a:off x="10665892" y="1841950"/>
                    <a:ext cx="19696" cy="227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96" h="227669" extrusionOk="0">
                        <a:moveTo>
                          <a:pt x="2412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9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8" name="Google Shape;5968;p23"/>
                  <p:cNvSpPr/>
                  <p:nvPr/>
                </p:nvSpPr>
                <p:spPr>
                  <a:xfrm>
                    <a:off x="10620631" y="1865103"/>
                    <a:ext cx="25564" cy="30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64" h="305890" extrusionOk="0">
                        <a:moveTo>
                          <a:pt x="2331" y="305891"/>
                        </a:moveTo>
                        <a:lnTo>
                          <a:pt x="0" y="305569"/>
                        </a:lnTo>
                        <a:lnTo>
                          <a:pt x="23233" y="0"/>
                        </a:lnTo>
                        <a:lnTo>
                          <a:pt x="2556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69" name="Google Shape;5969;p23"/>
                  <p:cNvSpPr/>
                  <p:nvPr/>
                </p:nvSpPr>
                <p:spPr>
                  <a:xfrm>
                    <a:off x="10578023" y="1876840"/>
                    <a:ext cx="29664" cy="35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64" h="359030" extrusionOk="0">
                        <a:moveTo>
                          <a:pt x="2332" y="359030"/>
                        </a:moveTo>
                        <a:lnTo>
                          <a:pt x="0" y="358628"/>
                        </a:lnTo>
                        <a:lnTo>
                          <a:pt x="27253" y="0"/>
                        </a:lnTo>
                        <a:lnTo>
                          <a:pt x="296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0" name="Google Shape;5970;p23"/>
                  <p:cNvSpPr/>
                  <p:nvPr/>
                </p:nvSpPr>
                <p:spPr>
                  <a:xfrm>
                    <a:off x="10544420" y="1810356"/>
                    <a:ext cx="30548" cy="370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370365" extrusionOk="0">
                        <a:moveTo>
                          <a:pt x="2412" y="370365"/>
                        </a:moveTo>
                        <a:lnTo>
                          <a:pt x="0" y="369963"/>
                        </a:lnTo>
                        <a:lnTo>
                          <a:pt x="28137" y="0"/>
                        </a:lnTo>
                        <a:lnTo>
                          <a:pt x="305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1" name="Google Shape;5971;p23"/>
                  <p:cNvSpPr/>
                  <p:nvPr/>
                </p:nvSpPr>
                <p:spPr>
                  <a:xfrm>
                    <a:off x="10517489" y="1607125"/>
                    <a:ext cx="35050" cy="429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50" h="429453" extrusionOk="0">
                        <a:moveTo>
                          <a:pt x="2412" y="429453"/>
                        </a:moveTo>
                        <a:lnTo>
                          <a:pt x="0" y="429051"/>
                        </a:lnTo>
                        <a:lnTo>
                          <a:pt x="32639" y="0"/>
                        </a:lnTo>
                        <a:lnTo>
                          <a:pt x="3505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2" name="Google Shape;5972;p23"/>
                  <p:cNvSpPr/>
                  <p:nvPr/>
                </p:nvSpPr>
                <p:spPr>
                  <a:xfrm>
                    <a:off x="10473032" y="1716378"/>
                    <a:ext cx="33201" cy="40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406300" extrusionOk="0">
                        <a:moveTo>
                          <a:pt x="2332" y="406300"/>
                        </a:moveTo>
                        <a:lnTo>
                          <a:pt x="0" y="405898"/>
                        </a:lnTo>
                        <a:lnTo>
                          <a:pt x="30790" y="0"/>
                        </a:lnTo>
                        <a:lnTo>
                          <a:pt x="3320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3" name="Google Shape;5973;p23"/>
                  <p:cNvSpPr/>
                  <p:nvPr/>
                </p:nvSpPr>
                <p:spPr>
                  <a:xfrm>
                    <a:off x="10427369" y="1854491"/>
                    <a:ext cx="30307" cy="367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07" h="367149" extrusionOk="0">
                        <a:moveTo>
                          <a:pt x="2412" y="367150"/>
                        </a:moveTo>
                        <a:lnTo>
                          <a:pt x="0" y="366748"/>
                        </a:lnTo>
                        <a:lnTo>
                          <a:pt x="27896" y="0"/>
                        </a:lnTo>
                        <a:lnTo>
                          <a:pt x="3030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4" name="Google Shape;5974;p23"/>
                  <p:cNvSpPr/>
                  <p:nvPr/>
                </p:nvSpPr>
                <p:spPr>
                  <a:xfrm>
                    <a:off x="10386610" y="2050969"/>
                    <a:ext cx="17927" cy="204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27" h="204677" extrusionOk="0">
                        <a:moveTo>
                          <a:pt x="2412" y="204678"/>
                        </a:moveTo>
                        <a:lnTo>
                          <a:pt x="0" y="204276"/>
                        </a:lnTo>
                        <a:lnTo>
                          <a:pt x="15516" y="0"/>
                        </a:lnTo>
                        <a:lnTo>
                          <a:pt x="1792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5" name="Google Shape;5975;p23"/>
                  <p:cNvSpPr/>
                  <p:nvPr/>
                </p:nvSpPr>
                <p:spPr>
                  <a:xfrm>
                    <a:off x="10341109" y="1543937"/>
                    <a:ext cx="63670" cy="807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70" h="807214" extrusionOk="0">
                        <a:moveTo>
                          <a:pt x="2331" y="807215"/>
                        </a:moveTo>
                        <a:lnTo>
                          <a:pt x="0" y="806813"/>
                        </a:lnTo>
                        <a:lnTo>
                          <a:pt x="61259" y="0"/>
                        </a:lnTo>
                        <a:lnTo>
                          <a:pt x="6367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6" name="Google Shape;5976;p23"/>
                  <p:cNvSpPr/>
                  <p:nvPr/>
                </p:nvSpPr>
                <p:spPr>
                  <a:xfrm>
                    <a:off x="10324468" y="1299064"/>
                    <a:ext cx="60535" cy="765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535" h="765812" extrusionOk="0">
                        <a:moveTo>
                          <a:pt x="2412" y="765813"/>
                        </a:moveTo>
                        <a:lnTo>
                          <a:pt x="0" y="765411"/>
                        </a:lnTo>
                        <a:lnTo>
                          <a:pt x="58123" y="0"/>
                        </a:lnTo>
                        <a:lnTo>
                          <a:pt x="6053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7" name="Google Shape;5977;p23"/>
                  <p:cNvSpPr/>
                  <p:nvPr/>
                </p:nvSpPr>
                <p:spPr>
                  <a:xfrm>
                    <a:off x="10316911" y="1490718"/>
                    <a:ext cx="15033" cy="166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3" h="166571" extrusionOk="0">
                        <a:moveTo>
                          <a:pt x="2412" y="166572"/>
                        </a:moveTo>
                        <a:lnTo>
                          <a:pt x="0" y="166170"/>
                        </a:lnTo>
                        <a:lnTo>
                          <a:pt x="12622" y="0"/>
                        </a:lnTo>
                        <a:lnTo>
                          <a:pt x="150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8" name="Google Shape;5978;p23"/>
                  <p:cNvSpPr/>
                  <p:nvPr/>
                </p:nvSpPr>
                <p:spPr>
                  <a:xfrm>
                    <a:off x="10267309" y="1453014"/>
                    <a:ext cx="28940" cy="348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40" h="348739" extrusionOk="0">
                        <a:moveTo>
                          <a:pt x="2412" y="348740"/>
                        </a:moveTo>
                        <a:lnTo>
                          <a:pt x="0" y="348258"/>
                        </a:lnTo>
                        <a:lnTo>
                          <a:pt x="26449" y="0"/>
                        </a:lnTo>
                        <a:lnTo>
                          <a:pt x="289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79" name="Google Shape;5979;p23"/>
                  <p:cNvSpPr/>
                  <p:nvPr/>
                </p:nvSpPr>
                <p:spPr>
                  <a:xfrm>
                    <a:off x="10230249" y="1389263"/>
                    <a:ext cx="32076" cy="391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76" h="391427" extrusionOk="0">
                        <a:moveTo>
                          <a:pt x="2412" y="391428"/>
                        </a:moveTo>
                        <a:lnTo>
                          <a:pt x="0" y="390946"/>
                        </a:lnTo>
                        <a:lnTo>
                          <a:pt x="29664" y="0"/>
                        </a:lnTo>
                        <a:lnTo>
                          <a:pt x="3207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0" name="Google Shape;5980;p23"/>
                  <p:cNvSpPr/>
                  <p:nvPr/>
                </p:nvSpPr>
                <p:spPr>
                  <a:xfrm>
                    <a:off x="10208703" y="1383877"/>
                    <a:ext cx="15274" cy="169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4" h="169546" extrusionOk="0">
                        <a:moveTo>
                          <a:pt x="2412" y="169546"/>
                        </a:moveTo>
                        <a:lnTo>
                          <a:pt x="0" y="169064"/>
                        </a:lnTo>
                        <a:lnTo>
                          <a:pt x="12783" y="0"/>
                        </a:lnTo>
                        <a:lnTo>
                          <a:pt x="1527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1" name="Google Shape;5981;p23"/>
                  <p:cNvSpPr/>
                  <p:nvPr/>
                </p:nvSpPr>
                <p:spPr>
                  <a:xfrm>
                    <a:off x="10158378" y="1422063"/>
                    <a:ext cx="23715" cy="281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81130" extrusionOk="0">
                        <a:moveTo>
                          <a:pt x="2412" y="281130"/>
                        </a:moveTo>
                        <a:lnTo>
                          <a:pt x="0" y="280648"/>
                        </a:lnTo>
                        <a:lnTo>
                          <a:pt x="21304" y="0"/>
                        </a:lnTo>
                        <a:lnTo>
                          <a:pt x="2371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2" name="Google Shape;5982;p23"/>
                  <p:cNvSpPr/>
                  <p:nvPr/>
                </p:nvSpPr>
                <p:spPr>
                  <a:xfrm>
                    <a:off x="10117620" y="1557765"/>
                    <a:ext cx="15193" cy="167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93" h="167697" extrusionOk="0">
                        <a:moveTo>
                          <a:pt x="2492" y="167697"/>
                        </a:moveTo>
                        <a:lnTo>
                          <a:pt x="0" y="167295"/>
                        </a:lnTo>
                        <a:lnTo>
                          <a:pt x="12702" y="0"/>
                        </a:lnTo>
                        <a:lnTo>
                          <a:pt x="1519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3" name="Google Shape;5983;p23"/>
                  <p:cNvSpPr/>
                  <p:nvPr/>
                </p:nvSpPr>
                <p:spPr>
                  <a:xfrm>
                    <a:off x="10079031" y="1423591"/>
                    <a:ext cx="24841" cy="2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1" h="295279" extrusionOk="0">
                        <a:moveTo>
                          <a:pt x="2412" y="295279"/>
                        </a:moveTo>
                        <a:lnTo>
                          <a:pt x="0" y="294877"/>
                        </a:lnTo>
                        <a:lnTo>
                          <a:pt x="22349" y="0"/>
                        </a:lnTo>
                        <a:lnTo>
                          <a:pt x="248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4" name="Google Shape;5984;p23"/>
                  <p:cNvSpPr/>
                  <p:nvPr/>
                </p:nvSpPr>
                <p:spPr>
                  <a:xfrm>
                    <a:off x="10037067" y="1502616"/>
                    <a:ext cx="21544" cy="252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44" h="252028" extrusionOk="0">
                        <a:moveTo>
                          <a:pt x="2412" y="252029"/>
                        </a:moveTo>
                        <a:lnTo>
                          <a:pt x="0" y="251546"/>
                        </a:lnTo>
                        <a:lnTo>
                          <a:pt x="19053" y="0"/>
                        </a:lnTo>
                        <a:lnTo>
                          <a:pt x="2154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5" name="Google Shape;5985;p23"/>
                  <p:cNvSpPr/>
                  <p:nvPr/>
                </p:nvSpPr>
                <p:spPr>
                  <a:xfrm>
                    <a:off x="9989877" y="1509610"/>
                    <a:ext cx="28860" cy="347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347614" extrusionOk="0">
                        <a:moveTo>
                          <a:pt x="2492" y="347614"/>
                        </a:moveTo>
                        <a:lnTo>
                          <a:pt x="0" y="347132"/>
                        </a:lnTo>
                        <a:lnTo>
                          <a:pt x="26368" y="0"/>
                        </a:lnTo>
                        <a:lnTo>
                          <a:pt x="2886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6" name="Google Shape;5986;p23"/>
                  <p:cNvSpPr/>
                  <p:nvPr/>
                </p:nvSpPr>
                <p:spPr>
                  <a:xfrm>
                    <a:off x="9952655" y="1729723"/>
                    <a:ext cx="9888" cy="97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88" h="97997" extrusionOk="0">
                        <a:moveTo>
                          <a:pt x="2492" y="97998"/>
                        </a:moveTo>
                        <a:lnTo>
                          <a:pt x="0" y="97596"/>
                        </a:lnTo>
                        <a:lnTo>
                          <a:pt x="7396" y="0"/>
                        </a:lnTo>
                        <a:lnTo>
                          <a:pt x="988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7" name="Google Shape;5987;p23"/>
                  <p:cNvSpPr/>
                  <p:nvPr/>
                </p:nvSpPr>
                <p:spPr>
                  <a:xfrm>
                    <a:off x="9905304" y="1642337"/>
                    <a:ext cx="24358" cy="288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58" h="288445" extrusionOk="0">
                        <a:moveTo>
                          <a:pt x="2492" y="288446"/>
                        </a:moveTo>
                        <a:lnTo>
                          <a:pt x="0" y="288044"/>
                        </a:lnTo>
                        <a:lnTo>
                          <a:pt x="21867" y="0"/>
                        </a:lnTo>
                        <a:lnTo>
                          <a:pt x="24359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8" name="Google Shape;5988;p23"/>
                  <p:cNvSpPr/>
                  <p:nvPr/>
                </p:nvSpPr>
                <p:spPr>
                  <a:xfrm>
                    <a:off x="9863581" y="1663158"/>
                    <a:ext cx="24760" cy="293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0" h="293832" extrusionOk="0">
                        <a:moveTo>
                          <a:pt x="2492" y="293832"/>
                        </a:moveTo>
                        <a:lnTo>
                          <a:pt x="0" y="293430"/>
                        </a:lnTo>
                        <a:lnTo>
                          <a:pt x="22269" y="0"/>
                        </a:lnTo>
                        <a:lnTo>
                          <a:pt x="2476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89" name="Google Shape;5989;p23"/>
                  <p:cNvSpPr/>
                  <p:nvPr/>
                </p:nvSpPr>
                <p:spPr>
                  <a:xfrm>
                    <a:off x="9822501" y="1757297"/>
                    <a:ext cx="18972" cy="21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72" h="216575" extrusionOk="0">
                        <a:moveTo>
                          <a:pt x="2573" y="216576"/>
                        </a:moveTo>
                        <a:lnTo>
                          <a:pt x="0" y="216174"/>
                        </a:lnTo>
                        <a:lnTo>
                          <a:pt x="16480" y="0"/>
                        </a:lnTo>
                        <a:lnTo>
                          <a:pt x="18972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0" name="Google Shape;5990;p23"/>
                  <p:cNvSpPr/>
                  <p:nvPr/>
                </p:nvSpPr>
                <p:spPr>
                  <a:xfrm>
                    <a:off x="9794283" y="1669268"/>
                    <a:ext cx="13988" cy="15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88" h="150975" extrusionOk="0">
                        <a:moveTo>
                          <a:pt x="2492" y="150976"/>
                        </a:moveTo>
                        <a:lnTo>
                          <a:pt x="0" y="150494"/>
                        </a:lnTo>
                        <a:lnTo>
                          <a:pt x="11416" y="0"/>
                        </a:lnTo>
                        <a:lnTo>
                          <a:pt x="1398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1" name="Google Shape;5991;p23"/>
                  <p:cNvSpPr/>
                  <p:nvPr/>
                </p:nvSpPr>
                <p:spPr>
                  <a:xfrm>
                    <a:off x="9744199" y="1640970"/>
                    <a:ext cx="26207" cy="3120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07" h="312081" extrusionOk="0">
                        <a:moveTo>
                          <a:pt x="2492" y="312081"/>
                        </a:moveTo>
                        <a:lnTo>
                          <a:pt x="0" y="311599"/>
                        </a:lnTo>
                        <a:lnTo>
                          <a:pt x="23635" y="0"/>
                        </a:lnTo>
                        <a:lnTo>
                          <a:pt x="2620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2" name="Google Shape;5992;p23"/>
                  <p:cNvSpPr/>
                  <p:nvPr/>
                </p:nvSpPr>
                <p:spPr>
                  <a:xfrm>
                    <a:off x="9705289" y="1849346"/>
                    <a:ext cx="9164" cy="8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64" h="87787" extrusionOk="0">
                        <a:moveTo>
                          <a:pt x="2492" y="87788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91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3" name="Google Shape;5993;p23"/>
                  <p:cNvSpPr/>
                  <p:nvPr/>
                </p:nvSpPr>
                <p:spPr>
                  <a:xfrm>
                    <a:off x="9662521" y="1861807"/>
                    <a:ext cx="10772" cy="108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2" h="108287" extrusionOk="0">
                        <a:moveTo>
                          <a:pt x="2573" y="108288"/>
                        </a:moveTo>
                        <a:lnTo>
                          <a:pt x="0" y="107886"/>
                        </a:lnTo>
                        <a:lnTo>
                          <a:pt x="8200" y="0"/>
                        </a:lnTo>
                        <a:lnTo>
                          <a:pt x="1077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4" name="Google Shape;5994;p23"/>
                  <p:cNvSpPr/>
                  <p:nvPr/>
                </p:nvSpPr>
                <p:spPr>
                  <a:xfrm>
                    <a:off x="9598690" y="1765015"/>
                    <a:ext cx="41562" cy="51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62" h="515070" extrusionOk="0">
                        <a:moveTo>
                          <a:pt x="2573" y="515071"/>
                        </a:moveTo>
                        <a:lnTo>
                          <a:pt x="0" y="514669"/>
                        </a:lnTo>
                        <a:lnTo>
                          <a:pt x="39071" y="0"/>
                        </a:lnTo>
                        <a:lnTo>
                          <a:pt x="4156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5" name="Google Shape;5995;p23"/>
                  <p:cNvSpPr/>
                  <p:nvPr/>
                </p:nvSpPr>
                <p:spPr>
                  <a:xfrm>
                    <a:off x="9564765" y="2046467"/>
                    <a:ext cx="13666" cy="148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6" h="148001" extrusionOk="0">
                        <a:moveTo>
                          <a:pt x="2492" y="148001"/>
                        </a:moveTo>
                        <a:lnTo>
                          <a:pt x="0" y="147599"/>
                        </a:lnTo>
                        <a:lnTo>
                          <a:pt x="11175" y="0"/>
                        </a:lnTo>
                        <a:lnTo>
                          <a:pt x="13667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6" name="Google Shape;5996;p23"/>
                  <p:cNvSpPr/>
                  <p:nvPr/>
                </p:nvSpPr>
                <p:spPr>
                  <a:xfrm>
                    <a:off x="9520630" y="2102259"/>
                    <a:ext cx="13023" cy="139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3" h="139158" extrusionOk="0">
                        <a:moveTo>
                          <a:pt x="2492" y="139158"/>
                        </a:moveTo>
                        <a:lnTo>
                          <a:pt x="0" y="138676"/>
                        </a:lnTo>
                        <a:lnTo>
                          <a:pt x="10531" y="0"/>
                        </a:lnTo>
                        <a:lnTo>
                          <a:pt x="1302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7" name="Google Shape;5997;p23"/>
                  <p:cNvSpPr/>
                  <p:nvPr/>
                </p:nvSpPr>
                <p:spPr>
                  <a:xfrm>
                    <a:off x="9476334" y="2044698"/>
                    <a:ext cx="21062" cy="244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62" h="244069" extrusionOk="0">
                        <a:moveTo>
                          <a:pt x="2573" y="244070"/>
                        </a:moveTo>
                        <a:lnTo>
                          <a:pt x="0" y="243668"/>
                        </a:lnTo>
                        <a:lnTo>
                          <a:pt x="18490" y="0"/>
                        </a:lnTo>
                        <a:lnTo>
                          <a:pt x="2106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8" name="Google Shape;5998;p23"/>
                  <p:cNvSpPr/>
                  <p:nvPr/>
                </p:nvSpPr>
                <p:spPr>
                  <a:xfrm>
                    <a:off x="9433967" y="2097596"/>
                    <a:ext cx="18570" cy="211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0" h="211269" extrusionOk="0">
                        <a:moveTo>
                          <a:pt x="2572" y="211270"/>
                        </a:moveTo>
                        <a:lnTo>
                          <a:pt x="0" y="210868"/>
                        </a:lnTo>
                        <a:lnTo>
                          <a:pt x="15998" y="0"/>
                        </a:lnTo>
                        <a:lnTo>
                          <a:pt x="1857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5999" name="Google Shape;5999;p23"/>
                  <p:cNvSpPr/>
                  <p:nvPr/>
                </p:nvSpPr>
                <p:spPr>
                  <a:xfrm>
                    <a:off x="9378256" y="2225660"/>
                    <a:ext cx="23715" cy="278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5" h="278879" extrusionOk="0">
                        <a:moveTo>
                          <a:pt x="2573" y="278879"/>
                        </a:moveTo>
                        <a:lnTo>
                          <a:pt x="0" y="278477"/>
                        </a:lnTo>
                        <a:lnTo>
                          <a:pt x="21143" y="0"/>
                        </a:lnTo>
                        <a:lnTo>
                          <a:pt x="2371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0" name="Google Shape;6000;p23"/>
                  <p:cNvSpPr/>
                  <p:nvPr/>
                </p:nvSpPr>
                <p:spPr>
                  <a:xfrm>
                    <a:off x="9341115" y="2251868"/>
                    <a:ext cx="17846" cy="201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46" h="201542" extrusionOk="0">
                        <a:moveTo>
                          <a:pt x="2573" y="201542"/>
                        </a:moveTo>
                        <a:lnTo>
                          <a:pt x="0" y="201140"/>
                        </a:lnTo>
                        <a:lnTo>
                          <a:pt x="15274" y="0"/>
                        </a:lnTo>
                        <a:lnTo>
                          <a:pt x="178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  <p:grpSp>
              <p:nvGrpSpPr>
                <p:cNvPr id="6001" name="Google Shape;6001;p23"/>
                <p:cNvGrpSpPr/>
                <p:nvPr/>
              </p:nvGrpSpPr>
              <p:grpSpPr>
                <a:xfrm>
                  <a:off x="9334844" y="1440714"/>
                  <a:ext cx="2225970" cy="968561"/>
                  <a:chOff x="9334844" y="1440714"/>
                  <a:chExt cx="2225970" cy="968561"/>
                </a:xfrm>
              </p:grpSpPr>
              <p:sp>
                <p:nvSpPr>
                  <p:cNvPr id="6002" name="Google Shape;6002;p23"/>
                  <p:cNvSpPr/>
                  <p:nvPr/>
                </p:nvSpPr>
                <p:spPr>
                  <a:xfrm>
                    <a:off x="11529622" y="1931185"/>
                    <a:ext cx="31192" cy="123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92" h="123240" extrusionOk="0">
                        <a:moveTo>
                          <a:pt x="22108" y="123241"/>
                        </a:moveTo>
                        <a:lnTo>
                          <a:pt x="0" y="119382"/>
                        </a:lnTo>
                        <a:lnTo>
                          <a:pt x="9084" y="0"/>
                        </a:lnTo>
                        <a:lnTo>
                          <a:pt x="31192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3" name="Google Shape;6003;p23"/>
                  <p:cNvSpPr/>
                  <p:nvPr/>
                </p:nvSpPr>
                <p:spPr>
                  <a:xfrm>
                    <a:off x="11492963" y="2001287"/>
                    <a:ext cx="27252" cy="71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71388" extrusionOk="0">
                        <a:moveTo>
                          <a:pt x="22108" y="71388"/>
                        </a:moveTo>
                        <a:lnTo>
                          <a:pt x="0" y="67449"/>
                        </a:lnTo>
                        <a:lnTo>
                          <a:pt x="5145" y="0"/>
                        </a:lnTo>
                        <a:lnTo>
                          <a:pt x="27253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4" name="Google Shape;6004;p23"/>
                  <p:cNvSpPr/>
                  <p:nvPr/>
                </p:nvSpPr>
                <p:spPr>
                  <a:xfrm>
                    <a:off x="11456063" y="2013667"/>
                    <a:ext cx="27895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78703" extrusionOk="0">
                        <a:moveTo>
                          <a:pt x="22188" y="78704"/>
                        </a:moveTo>
                        <a:lnTo>
                          <a:pt x="0" y="74845"/>
                        </a:lnTo>
                        <a:lnTo>
                          <a:pt x="5708" y="0"/>
                        </a:lnTo>
                        <a:lnTo>
                          <a:pt x="27896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5" name="Google Shape;6005;p23"/>
                  <p:cNvSpPr/>
                  <p:nvPr/>
                </p:nvSpPr>
                <p:spPr>
                  <a:xfrm>
                    <a:off x="11418360" y="2046467"/>
                    <a:ext cx="27735" cy="75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75648" extrusionOk="0">
                        <a:moveTo>
                          <a:pt x="22269" y="75649"/>
                        </a:moveTo>
                        <a:lnTo>
                          <a:pt x="0" y="71790"/>
                        </a:lnTo>
                        <a:lnTo>
                          <a:pt x="5467" y="0"/>
                        </a:lnTo>
                        <a:lnTo>
                          <a:pt x="27735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6" name="Google Shape;6006;p23"/>
                  <p:cNvSpPr/>
                  <p:nvPr/>
                </p:nvSpPr>
                <p:spPr>
                  <a:xfrm>
                    <a:off x="11377118" y="2147600"/>
                    <a:ext cx="25725" cy="48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25" h="48717" extrusionOk="0">
                        <a:moveTo>
                          <a:pt x="22349" y="48717"/>
                        </a:moveTo>
                        <a:lnTo>
                          <a:pt x="0" y="44939"/>
                        </a:lnTo>
                        <a:lnTo>
                          <a:pt x="3457" y="0"/>
                        </a:lnTo>
                        <a:lnTo>
                          <a:pt x="25725" y="385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7" name="Google Shape;6007;p23"/>
                  <p:cNvSpPr/>
                  <p:nvPr/>
                </p:nvSpPr>
                <p:spPr>
                  <a:xfrm>
                    <a:off x="11333868" y="1976124"/>
                    <a:ext cx="46466" cy="320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466" h="320281" extrusionOk="0">
                        <a:moveTo>
                          <a:pt x="22349" y="320281"/>
                        </a:moveTo>
                        <a:lnTo>
                          <a:pt x="0" y="316503"/>
                        </a:lnTo>
                        <a:lnTo>
                          <a:pt x="24118" y="0"/>
                        </a:lnTo>
                        <a:lnTo>
                          <a:pt x="46467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8" name="Google Shape;6008;p23"/>
                  <p:cNvSpPr/>
                  <p:nvPr/>
                </p:nvSpPr>
                <p:spPr>
                  <a:xfrm>
                    <a:off x="11313931" y="2027736"/>
                    <a:ext cx="26770" cy="6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70" h="61097" extrusionOk="0">
                        <a:moveTo>
                          <a:pt x="22429" y="61098"/>
                        </a:moveTo>
                        <a:lnTo>
                          <a:pt x="0" y="57239"/>
                        </a:lnTo>
                        <a:lnTo>
                          <a:pt x="4341" y="0"/>
                        </a:lnTo>
                        <a:lnTo>
                          <a:pt x="2677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09" name="Google Shape;6009;p23"/>
                  <p:cNvSpPr/>
                  <p:nvPr/>
                </p:nvSpPr>
                <p:spPr>
                  <a:xfrm>
                    <a:off x="11279684" y="1921377"/>
                    <a:ext cx="33282" cy="146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46393" extrusionOk="0">
                        <a:moveTo>
                          <a:pt x="22510" y="146394"/>
                        </a:moveTo>
                        <a:lnTo>
                          <a:pt x="0" y="142454"/>
                        </a:lnTo>
                        <a:lnTo>
                          <a:pt x="10853" y="0"/>
                        </a:lnTo>
                        <a:lnTo>
                          <a:pt x="33282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0" name="Google Shape;6010;p23"/>
                  <p:cNvSpPr/>
                  <p:nvPr/>
                </p:nvSpPr>
                <p:spPr>
                  <a:xfrm>
                    <a:off x="11254440" y="1699013"/>
                    <a:ext cx="39633" cy="228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33" h="228795" extrusionOk="0">
                        <a:moveTo>
                          <a:pt x="22510" y="228795"/>
                        </a:moveTo>
                        <a:lnTo>
                          <a:pt x="0" y="224695"/>
                        </a:lnTo>
                        <a:lnTo>
                          <a:pt x="17124" y="0"/>
                        </a:lnTo>
                        <a:lnTo>
                          <a:pt x="39633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1" name="Google Shape;6011;p23"/>
                  <p:cNvSpPr/>
                  <p:nvPr/>
                </p:nvSpPr>
                <p:spPr>
                  <a:xfrm>
                    <a:off x="11238443" y="1622802"/>
                    <a:ext cx="25403" cy="41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03" h="41964" extrusionOk="0">
                        <a:moveTo>
                          <a:pt x="22590" y="41965"/>
                        </a:moveTo>
                        <a:lnTo>
                          <a:pt x="0" y="37704"/>
                        </a:lnTo>
                        <a:lnTo>
                          <a:pt x="2894" y="0"/>
                        </a:lnTo>
                        <a:lnTo>
                          <a:pt x="25404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2" name="Google Shape;6012;p23"/>
                  <p:cNvSpPr/>
                  <p:nvPr/>
                </p:nvSpPr>
                <p:spPr>
                  <a:xfrm>
                    <a:off x="11206125" y="1576335"/>
                    <a:ext cx="25243" cy="387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43" h="38748" extrusionOk="0">
                        <a:moveTo>
                          <a:pt x="22590" y="38749"/>
                        </a:moveTo>
                        <a:lnTo>
                          <a:pt x="0" y="34408"/>
                        </a:lnTo>
                        <a:lnTo>
                          <a:pt x="2573" y="0"/>
                        </a:lnTo>
                        <a:lnTo>
                          <a:pt x="25243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3" name="Google Shape;6013;p23"/>
                  <p:cNvSpPr/>
                  <p:nvPr/>
                </p:nvSpPr>
                <p:spPr>
                  <a:xfrm>
                    <a:off x="11168180" y="1585018"/>
                    <a:ext cx="26287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87" h="52576" extrusionOk="0">
                        <a:moveTo>
                          <a:pt x="22671" y="52576"/>
                        </a:moveTo>
                        <a:lnTo>
                          <a:pt x="0" y="48235"/>
                        </a:lnTo>
                        <a:lnTo>
                          <a:pt x="3618" y="0"/>
                        </a:lnTo>
                        <a:lnTo>
                          <a:pt x="2628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4" name="Google Shape;6014;p23"/>
                  <p:cNvSpPr/>
                  <p:nvPr/>
                </p:nvSpPr>
                <p:spPr>
                  <a:xfrm>
                    <a:off x="11123563" y="1672002"/>
                    <a:ext cx="28056" cy="74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74040" extrusionOk="0">
                        <a:moveTo>
                          <a:pt x="22751" y="74041"/>
                        </a:moveTo>
                        <a:lnTo>
                          <a:pt x="0" y="69780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5" name="Google Shape;6015;p23"/>
                  <p:cNvSpPr/>
                  <p:nvPr/>
                </p:nvSpPr>
                <p:spPr>
                  <a:xfrm>
                    <a:off x="11090521" y="1628027"/>
                    <a:ext cx="28057" cy="73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7" h="73156" extrusionOk="0">
                        <a:moveTo>
                          <a:pt x="22832" y="73157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6" name="Google Shape;6016;p23"/>
                  <p:cNvSpPr/>
                  <p:nvPr/>
                </p:nvSpPr>
                <p:spPr>
                  <a:xfrm>
                    <a:off x="11050969" y="1643382"/>
                    <a:ext cx="29986" cy="97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86" h="97756" extrusionOk="0">
                        <a:moveTo>
                          <a:pt x="22911" y="97757"/>
                        </a:moveTo>
                        <a:lnTo>
                          <a:pt x="0" y="93496"/>
                        </a:lnTo>
                        <a:lnTo>
                          <a:pt x="7155" y="0"/>
                        </a:lnTo>
                        <a:lnTo>
                          <a:pt x="2998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7" name="Google Shape;6017;p23"/>
                  <p:cNvSpPr/>
                  <p:nvPr/>
                </p:nvSpPr>
                <p:spPr>
                  <a:xfrm>
                    <a:off x="11004985" y="1787766"/>
                    <a:ext cx="28458" cy="76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76774" extrusionOk="0">
                        <a:moveTo>
                          <a:pt x="22992" y="76774"/>
                        </a:moveTo>
                        <a:lnTo>
                          <a:pt x="0" y="72674"/>
                        </a:lnTo>
                        <a:lnTo>
                          <a:pt x="5547" y="0"/>
                        </a:lnTo>
                        <a:lnTo>
                          <a:pt x="2845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8" name="Google Shape;6018;p23"/>
                  <p:cNvSpPr/>
                  <p:nvPr/>
                </p:nvSpPr>
                <p:spPr>
                  <a:xfrm>
                    <a:off x="10964628" y="1846854"/>
                    <a:ext cx="27735" cy="6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35" h="65680" extrusionOk="0">
                        <a:moveTo>
                          <a:pt x="22992" y="65680"/>
                        </a:moveTo>
                        <a:lnTo>
                          <a:pt x="0" y="61580"/>
                        </a:lnTo>
                        <a:lnTo>
                          <a:pt x="4663" y="0"/>
                        </a:lnTo>
                        <a:lnTo>
                          <a:pt x="27735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19" name="Google Shape;6019;p23"/>
                  <p:cNvSpPr/>
                  <p:nvPr/>
                </p:nvSpPr>
                <p:spPr>
                  <a:xfrm>
                    <a:off x="10926522" y="1878448"/>
                    <a:ext cx="26690" cy="51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90" h="51048" extrusionOk="0">
                        <a:moveTo>
                          <a:pt x="23072" y="51049"/>
                        </a:moveTo>
                        <a:lnTo>
                          <a:pt x="0" y="46949"/>
                        </a:lnTo>
                        <a:lnTo>
                          <a:pt x="3618" y="0"/>
                        </a:lnTo>
                        <a:lnTo>
                          <a:pt x="2669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0" name="Google Shape;6020;p23"/>
                  <p:cNvSpPr/>
                  <p:nvPr/>
                </p:nvSpPr>
                <p:spPr>
                  <a:xfrm>
                    <a:off x="10887130" y="1895169"/>
                    <a:ext cx="27896" cy="67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6" h="67207" extrusionOk="0">
                        <a:moveTo>
                          <a:pt x="23153" y="67208"/>
                        </a:moveTo>
                        <a:lnTo>
                          <a:pt x="0" y="63108"/>
                        </a:lnTo>
                        <a:lnTo>
                          <a:pt x="4824" y="0"/>
                        </a:lnTo>
                        <a:lnTo>
                          <a:pt x="27896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1" name="Google Shape;6021;p23"/>
                  <p:cNvSpPr/>
                  <p:nvPr/>
                </p:nvSpPr>
                <p:spPr>
                  <a:xfrm>
                    <a:off x="10851999" y="1796529"/>
                    <a:ext cx="33603" cy="1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3" h="141650" extrusionOk="0">
                        <a:moveTo>
                          <a:pt x="23153" y="141650"/>
                        </a:moveTo>
                        <a:lnTo>
                          <a:pt x="0" y="137550"/>
                        </a:lnTo>
                        <a:lnTo>
                          <a:pt x="10451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2" name="Google Shape;6022;p23"/>
                  <p:cNvSpPr/>
                  <p:nvPr/>
                </p:nvSpPr>
                <p:spPr>
                  <a:xfrm>
                    <a:off x="10818797" y="1808989"/>
                    <a:ext cx="28860" cy="77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60" h="77256" extrusionOk="0">
                        <a:moveTo>
                          <a:pt x="23314" y="77257"/>
                        </a:moveTo>
                        <a:lnTo>
                          <a:pt x="0" y="73076"/>
                        </a:lnTo>
                        <a:lnTo>
                          <a:pt x="5547" y="0"/>
                        </a:lnTo>
                        <a:lnTo>
                          <a:pt x="28861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3" name="Google Shape;6023;p23"/>
                  <p:cNvSpPr/>
                  <p:nvPr/>
                </p:nvSpPr>
                <p:spPr>
                  <a:xfrm>
                    <a:off x="10777315" y="1886969"/>
                    <a:ext cx="27252" cy="560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52" h="56033" extrusionOk="0">
                        <a:moveTo>
                          <a:pt x="23313" y="56033"/>
                        </a:moveTo>
                        <a:lnTo>
                          <a:pt x="0" y="51853"/>
                        </a:lnTo>
                        <a:lnTo>
                          <a:pt x="3939" y="0"/>
                        </a:lnTo>
                        <a:lnTo>
                          <a:pt x="2725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4" name="Google Shape;6024;p23"/>
                  <p:cNvSpPr/>
                  <p:nvPr/>
                </p:nvSpPr>
                <p:spPr>
                  <a:xfrm>
                    <a:off x="10736476" y="1924271"/>
                    <a:ext cx="28056" cy="65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56" h="65037" extrusionOk="0">
                        <a:moveTo>
                          <a:pt x="23394" y="65037"/>
                        </a:moveTo>
                        <a:lnTo>
                          <a:pt x="0" y="60937"/>
                        </a:lnTo>
                        <a:lnTo>
                          <a:pt x="4663" y="0"/>
                        </a:lnTo>
                        <a:lnTo>
                          <a:pt x="2805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5" name="Google Shape;6025;p23"/>
                  <p:cNvSpPr/>
                  <p:nvPr/>
                </p:nvSpPr>
                <p:spPr>
                  <a:xfrm>
                    <a:off x="10692260" y="1931748"/>
                    <a:ext cx="34327" cy="147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27" h="147358" extrusionOk="0">
                        <a:moveTo>
                          <a:pt x="23474" y="147358"/>
                        </a:moveTo>
                        <a:lnTo>
                          <a:pt x="0" y="143339"/>
                        </a:lnTo>
                        <a:lnTo>
                          <a:pt x="10853" y="0"/>
                        </a:lnTo>
                        <a:lnTo>
                          <a:pt x="3432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6" name="Google Shape;6026;p23"/>
                  <p:cNvSpPr/>
                  <p:nvPr/>
                </p:nvSpPr>
                <p:spPr>
                  <a:xfrm>
                    <a:off x="10661310" y="1919287"/>
                    <a:ext cx="28779" cy="72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79" h="72995" extrusionOk="0">
                        <a:moveTo>
                          <a:pt x="23555" y="72996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780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7" name="Google Shape;6027;p23"/>
                  <p:cNvSpPr/>
                  <p:nvPr/>
                </p:nvSpPr>
                <p:spPr>
                  <a:xfrm>
                    <a:off x="10618139" y="1969773"/>
                    <a:ext cx="30548" cy="96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8" h="96631" extrusionOk="0">
                        <a:moveTo>
                          <a:pt x="23555" y="96631"/>
                        </a:moveTo>
                        <a:lnTo>
                          <a:pt x="0" y="92611"/>
                        </a:lnTo>
                        <a:lnTo>
                          <a:pt x="6994" y="0"/>
                        </a:lnTo>
                        <a:lnTo>
                          <a:pt x="3054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8" name="Google Shape;6028;p23"/>
                  <p:cNvSpPr/>
                  <p:nvPr/>
                </p:nvSpPr>
                <p:spPr>
                  <a:xfrm>
                    <a:off x="10576898" y="2000000"/>
                    <a:ext cx="31915" cy="11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15" h="112709" extrusionOk="0">
                        <a:moveTo>
                          <a:pt x="23635" y="112709"/>
                        </a:moveTo>
                        <a:lnTo>
                          <a:pt x="0" y="108690"/>
                        </a:lnTo>
                        <a:lnTo>
                          <a:pt x="8280" y="0"/>
                        </a:lnTo>
                        <a:lnTo>
                          <a:pt x="31915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29" name="Google Shape;6029;p23"/>
                  <p:cNvSpPr/>
                  <p:nvPr/>
                </p:nvSpPr>
                <p:spPr>
                  <a:xfrm>
                    <a:off x="10543535" y="1937455"/>
                    <a:ext cx="32237" cy="116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16166" extrusionOk="0">
                        <a:moveTo>
                          <a:pt x="23716" y="116166"/>
                        </a:moveTo>
                        <a:lnTo>
                          <a:pt x="0" y="112147"/>
                        </a:lnTo>
                        <a:lnTo>
                          <a:pt x="8522" y="0"/>
                        </a:lnTo>
                        <a:lnTo>
                          <a:pt x="32237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0" name="Google Shape;6030;p23"/>
                  <p:cNvSpPr/>
                  <p:nvPr/>
                </p:nvSpPr>
                <p:spPr>
                  <a:xfrm>
                    <a:off x="10518212" y="1754725"/>
                    <a:ext cx="33604" cy="134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04" h="134254" extrusionOk="0">
                        <a:moveTo>
                          <a:pt x="23716" y="134254"/>
                        </a:moveTo>
                        <a:lnTo>
                          <a:pt x="0" y="130074"/>
                        </a:lnTo>
                        <a:lnTo>
                          <a:pt x="9889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1" name="Google Shape;6031;p23"/>
                  <p:cNvSpPr/>
                  <p:nvPr/>
                </p:nvSpPr>
                <p:spPr>
                  <a:xfrm>
                    <a:off x="10473032" y="1855938"/>
                    <a:ext cx="33201" cy="127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" h="127179" extrusionOk="0">
                        <a:moveTo>
                          <a:pt x="23796" y="127180"/>
                        </a:moveTo>
                        <a:lnTo>
                          <a:pt x="0" y="122999"/>
                        </a:lnTo>
                        <a:lnTo>
                          <a:pt x="9326" y="0"/>
                        </a:lnTo>
                        <a:lnTo>
                          <a:pt x="3320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2" name="Google Shape;6032;p23"/>
                  <p:cNvSpPr/>
                  <p:nvPr/>
                </p:nvSpPr>
                <p:spPr>
                  <a:xfrm>
                    <a:off x="10426324" y="1980465"/>
                    <a:ext cx="32398" cy="115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98" h="115201" extrusionOk="0">
                        <a:moveTo>
                          <a:pt x="23957" y="115202"/>
                        </a:moveTo>
                        <a:lnTo>
                          <a:pt x="0" y="111182"/>
                        </a:lnTo>
                        <a:lnTo>
                          <a:pt x="8441" y="0"/>
                        </a:lnTo>
                        <a:lnTo>
                          <a:pt x="32398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3" name="Google Shape;6033;p23"/>
                  <p:cNvSpPr/>
                  <p:nvPr/>
                </p:nvSpPr>
                <p:spPr>
                  <a:xfrm>
                    <a:off x="10381224" y="2120347"/>
                    <a:ext cx="28699" cy="65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99" h="65921" extrusionOk="0">
                        <a:moveTo>
                          <a:pt x="23957" y="65921"/>
                        </a:moveTo>
                        <a:lnTo>
                          <a:pt x="0" y="61902"/>
                        </a:lnTo>
                        <a:lnTo>
                          <a:pt x="4743" y="0"/>
                        </a:lnTo>
                        <a:lnTo>
                          <a:pt x="2870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4" name="Google Shape;6034;p23"/>
                  <p:cNvSpPr/>
                  <p:nvPr/>
                </p:nvSpPr>
                <p:spPr>
                  <a:xfrm>
                    <a:off x="10351640" y="1823219"/>
                    <a:ext cx="42607" cy="2486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07" h="248651" extrusionOk="0">
                        <a:moveTo>
                          <a:pt x="24037" y="248652"/>
                        </a:moveTo>
                        <a:lnTo>
                          <a:pt x="0" y="244552"/>
                        </a:lnTo>
                        <a:lnTo>
                          <a:pt x="18570" y="0"/>
                        </a:lnTo>
                        <a:lnTo>
                          <a:pt x="42608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5" name="Google Shape;6035;p23"/>
                  <p:cNvSpPr/>
                  <p:nvPr/>
                </p:nvSpPr>
                <p:spPr>
                  <a:xfrm>
                    <a:off x="10333873" y="1563794"/>
                    <a:ext cx="41723" cy="236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23" h="236352" extrusionOk="0">
                        <a:moveTo>
                          <a:pt x="24118" y="236352"/>
                        </a:moveTo>
                        <a:lnTo>
                          <a:pt x="0" y="232011"/>
                        </a:lnTo>
                        <a:lnTo>
                          <a:pt x="17606" y="0"/>
                        </a:lnTo>
                        <a:lnTo>
                          <a:pt x="41723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6" name="Google Shape;6036;p23"/>
                  <p:cNvSpPr/>
                  <p:nvPr/>
                </p:nvSpPr>
                <p:spPr>
                  <a:xfrm>
                    <a:off x="10310480" y="1546590"/>
                    <a:ext cx="27895" cy="54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5" h="54827" extrusionOk="0">
                        <a:moveTo>
                          <a:pt x="24118" y="54827"/>
                        </a:moveTo>
                        <a:lnTo>
                          <a:pt x="0" y="50325"/>
                        </a:lnTo>
                        <a:lnTo>
                          <a:pt x="3778" y="0"/>
                        </a:lnTo>
                        <a:lnTo>
                          <a:pt x="27896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7" name="Google Shape;6037;p23"/>
                  <p:cNvSpPr/>
                  <p:nvPr/>
                </p:nvSpPr>
                <p:spPr>
                  <a:xfrm>
                    <a:off x="10265621" y="1572396"/>
                    <a:ext cx="32237" cy="109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237" h="109976" extrusionOk="0">
                        <a:moveTo>
                          <a:pt x="24278" y="109976"/>
                        </a:moveTo>
                        <a:lnTo>
                          <a:pt x="0" y="105555"/>
                        </a:lnTo>
                        <a:lnTo>
                          <a:pt x="8039" y="0"/>
                        </a:lnTo>
                        <a:lnTo>
                          <a:pt x="32237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8" name="Google Shape;6038;p23"/>
                  <p:cNvSpPr/>
                  <p:nvPr/>
                </p:nvSpPr>
                <p:spPr>
                  <a:xfrm>
                    <a:off x="10229605" y="1523437"/>
                    <a:ext cx="33282" cy="122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82" h="122999" extrusionOk="0">
                        <a:moveTo>
                          <a:pt x="24278" y="123000"/>
                        </a:moveTo>
                        <a:lnTo>
                          <a:pt x="0" y="118578"/>
                        </a:lnTo>
                        <a:lnTo>
                          <a:pt x="9004" y="0"/>
                        </a:lnTo>
                        <a:lnTo>
                          <a:pt x="33282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39" name="Google Shape;6039;p23"/>
                  <p:cNvSpPr/>
                  <p:nvPr/>
                </p:nvSpPr>
                <p:spPr>
                  <a:xfrm>
                    <a:off x="10202191" y="1440714"/>
                    <a:ext cx="28217" cy="55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17" h="55872" extrusionOk="0">
                        <a:moveTo>
                          <a:pt x="24359" y="55872"/>
                        </a:moveTo>
                        <a:lnTo>
                          <a:pt x="0" y="51290"/>
                        </a:lnTo>
                        <a:lnTo>
                          <a:pt x="3859" y="0"/>
                        </a:lnTo>
                        <a:lnTo>
                          <a:pt x="28218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0" name="Google Shape;6040;p23"/>
                  <p:cNvSpPr/>
                  <p:nvPr/>
                </p:nvSpPr>
                <p:spPr>
                  <a:xfrm>
                    <a:off x="10154841" y="1517810"/>
                    <a:ext cx="30870" cy="89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70" h="89556" extrusionOk="0">
                        <a:moveTo>
                          <a:pt x="24358" y="89557"/>
                        </a:moveTo>
                        <a:lnTo>
                          <a:pt x="0" y="85055"/>
                        </a:lnTo>
                        <a:lnTo>
                          <a:pt x="6431" y="0"/>
                        </a:lnTo>
                        <a:lnTo>
                          <a:pt x="30870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1" name="Google Shape;6041;p23"/>
                  <p:cNvSpPr/>
                  <p:nvPr/>
                </p:nvSpPr>
                <p:spPr>
                  <a:xfrm>
                    <a:off x="10111027" y="1614039"/>
                    <a:ext cx="28378" cy="55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78" h="55148" extrusionOk="0">
                        <a:moveTo>
                          <a:pt x="24519" y="55149"/>
                        </a:moveTo>
                        <a:lnTo>
                          <a:pt x="0" y="50647"/>
                        </a:lnTo>
                        <a:lnTo>
                          <a:pt x="3859" y="0"/>
                        </a:lnTo>
                        <a:lnTo>
                          <a:pt x="2837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2" name="Google Shape;6042;p23"/>
                  <p:cNvSpPr/>
                  <p:nvPr/>
                </p:nvSpPr>
                <p:spPr>
                  <a:xfrm>
                    <a:off x="10075735" y="1524241"/>
                    <a:ext cx="31353" cy="93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53" h="93897" extrusionOk="0">
                        <a:moveTo>
                          <a:pt x="24600" y="93898"/>
                        </a:moveTo>
                        <a:lnTo>
                          <a:pt x="0" y="89396"/>
                        </a:lnTo>
                        <a:lnTo>
                          <a:pt x="6833" y="0"/>
                        </a:lnTo>
                        <a:lnTo>
                          <a:pt x="31353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3" name="Google Shape;6043;p23"/>
                  <p:cNvSpPr/>
                  <p:nvPr/>
                </p:nvSpPr>
                <p:spPr>
                  <a:xfrm>
                    <a:off x="10032645" y="1588233"/>
                    <a:ext cx="30387" cy="80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7" h="80713" extrusionOk="0">
                        <a:moveTo>
                          <a:pt x="24600" y="80713"/>
                        </a:moveTo>
                        <a:lnTo>
                          <a:pt x="0" y="76292"/>
                        </a:lnTo>
                        <a:lnTo>
                          <a:pt x="5788" y="0"/>
                        </a:lnTo>
                        <a:lnTo>
                          <a:pt x="3038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4" name="Google Shape;6044;p23"/>
                  <p:cNvSpPr/>
                  <p:nvPr/>
                </p:nvSpPr>
                <p:spPr>
                  <a:xfrm>
                    <a:off x="9987947" y="1628590"/>
                    <a:ext cx="32719" cy="109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19" h="109654" extrusionOk="0">
                        <a:moveTo>
                          <a:pt x="24680" y="109654"/>
                        </a:moveTo>
                        <a:lnTo>
                          <a:pt x="0" y="105233"/>
                        </a:lnTo>
                        <a:lnTo>
                          <a:pt x="8039" y="0"/>
                        </a:lnTo>
                        <a:lnTo>
                          <a:pt x="32720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5" name="Google Shape;6045;p23"/>
                  <p:cNvSpPr/>
                  <p:nvPr/>
                </p:nvSpPr>
                <p:spPr>
                  <a:xfrm>
                    <a:off x="9944134" y="1761719"/>
                    <a:ext cx="27011" cy="34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11" h="34005" extrusionOk="0">
                        <a:moveTo>
                          <a:pt x="24761" y="34006"/>
                        </a:moveTo>
                        <a:lnTo>
                          <a:pt x="0" y="29584"/>
                        </a:lnTo>
                        <a:lnTo>
                          <a:pt x="2251" y="0"/>
                        </a:lnTo>
                        <a:lnTo>
                          <a:pt x="27012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6" name="Google Shape;6046;p23"/>
                  <p:cNvSpPr/>
                  <p:nvPr/>
                </p:nvSpPr>
                <p:spPr>
                  <a:xfrm>
                    <a:off x="9901687" y="1740737"/>
                    <a:ext cx="31513" cy="91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13" h="91646" extrusionOk="0">
                        <a:moveTo>
                          <a:pt x="24841" y="91647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3151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7" name="Google Shape;6047;p23"/>
                  <p:cNvSpPr/>
                  <p:nvPr/>
                </p:nvSpPr>
                <p:spPr>
                  <a:xfrm>
                    <a:off x="9860124" y="1763407"/>
                    <a:ext cx="31674" cy="933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74" h="93334" extrusionOk="0">
                        <a:moveTo>
                          <a:pt x="24922" y="93335"/>
                        </a:moveTo>
                        <a:lnTo>
                          <a:pt x="0" y="88994"/>
                        </a:lnTo>
                        <a:lnTo>
                          <a:pt x="6753" y="0"/>
                        </a:lnTo>
                        <a:lnTo>
                          <a:pt x="3167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8" name="Google Shape;6048;p23"/>
                  <p:cNvSpPr/>
                  <p:nvPr/>
                </p:nvSpPr>
                <p:spPr>
                  <a:xfrm>
                    <a:off x="9817034" y="1830695"/>
                    <a:ext cx="29905" cy="69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5" h="69860" extrusionOk="0">
                        <a:moveTo>
                          <a:pt x="24921" y="69860"/>
                        </a:moveTo>
                        <a:lnTo>
                          <a:pt x="0" y="65519"/>
                        </a:lnTo>
                        <a:lnTo>
                          <a:pt x="4984" y="0"/>
                        </a:lnTo>
                        <a:lnTo>
                          <a:pt x="2990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49" name="Google Shape;6049;p23"/>
                  <p:cNvSpPr/>
                  <p:nvPr/>
                </p:nvSpPr>
                <p:spPr>
                  <a:xfrm>
                    <a:off x="9787048" y="1719674"/>
                    <a:ext cx="28458" cy="50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58" h="50084" extrusionOk="0">
                        <a:moveTo>
                          <a:pt x="25002" y="50084"/>
                        </a:moveTo>
                        <a:lnTo>
                          <a:pt x="0" y="45663"/>
                        </a:lnTo>
                        <a:lnTo>
                          <a:pt x="3457" y="0"/>
                        </a:lnTo>
                        <a:lnTo>
                          <a:pt x="28459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0" name="Google Shape;6050;p23"/>
                  <p:cNvSpPr/>
                  <p:nvPr/>
                </p:nvSpPr>
                <p:spPr>
                  <a:xfrm>
                    <a:off x="9741144" y="1747570"/>
                    <a:ext cx="32317" cy="98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17" h="98801" extrusionOk="0">
                        <a:moveTo>
                          <a:pt x="25082" y="98802"/>
                        </a:moveTo>
                        <a:lnTo>
                          <a:pt x="0" y="94460"/>
                        </a:lnTo>
                        <a:lnTo>
                          <a:pt x="7155" y="0"/>
                        </a:lnTo>
                        <a:lnTo>
                          <a:pt x="3231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1" name="Google Shape;6051;p23"/>
                  <p:cNvSpPr/>
                  <p:nvPr/>
                </p:nvSpPr>
                <p:spPr>
                  <a:xfrm>
                    <a:off x="9696286" y="1877805"/>
                    <a:ext cx="27172" cy="30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2" h="30790" extrusionOk="0">
                        <a:moveTo>
                          <a:pt x="25163" y="30790"/>
                        </a:moveTo>
                        <a:lnTo>
                          <a:pt x="0" y="26449"/>
                        </a:lnTo>
                        <a:lnTo>
                          <a:pt x="2010" y="0"/>
                        </a:lnTo>
                        <a:lnTo>
                          <a:pt x="27172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2" name="Google Shape;6052;p23"/>
                  <p:cNvSpPr/>
                  <p:nvPr/>
                </p:nvSpPr>
                <p:spPr>
                  <a:xfrm>
                    <a:off x="9653999" y="1897501"/>
                    <a:ext cx="27815" cy="36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5" h="36980" extrusionOk="0">
                        <a:moveTo>
                          <a:pt x="25324" y="36980"/>
                        </a:moveTo>
                        <a:lnTo>
                          <a:pt x="0" y="32639"/>
                        </a:lnTo>
                        <a:lnTo>
                          <a:pt x="2492" y="0"/>
                        </a:lnTo>
                        <a:lnTo>
                          <a:pt x="2781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3" name="Google Shape;6053;p23"/>
                  <p:cNvSpPr/>
                  <p:nvPr/>
                </p:nvSpPr>
                <p:spPr>
                  <a:xfrm>
                    <a:off x="9600861" y="1942440"/>
                    <a:ext cx="37221" cy="160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21" h="160220" extrusionOk="0">
                        <a:moveTo>
                          <a:pt x="25404" y="160221"/>
                        </a:moveTo>
                        <a:lnTo>
                          <a:pt x="0" y="156041"/>
                        </a:lnTo>
                        <a:lnTo>
                          <a:pt x="11898" y="0"/>
                        </a:lnTo>
                        <a:lnTo>
                          <a:pt x="37221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4" name="Google Shape;6054;p23"/>
                  <p:cNvSpPr/>
                  <p:nvPr/>
                </p:nvSpPr>
                <p:spPr>
                  <a:xfrm>
                    <a:off x="9557208" y="2096069"/>
                    <a:ext cx="28780" cy="48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80" h="48878" extrusionOk="0">
                        <a:moveTo>
                          <a:pt x="25404" y="48878"/>
                        </a:moveTo>
                        <a:lnTo>
                          <a:pt x="0" y="44698"/>
                        </a:lnTo>
                        <a:lnTo>
                          <a:pt x="3376" y="0"/>
                        </a:lnTo>
                        <a:lnTo>
                          <a:pt x="2878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5" name="Google Shape;6055;p23"/>
                  <p:cNvSpPr/>
                  <p:nvPr/>
                </p:nvSpPr>
                <p:spPr>
                  <a:xfrm>
                    <a:off x="9512832" y="2148725"/>
                    <a:ext cx="28619" cy="46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9" h="46144" extrusionOk="0">
                        <a:moveTo>
                          <a:pt x="25484" y="46145"/>
                        </a:moveTo>
                        <a:lnTo>
                          <a:pt x="0" y="42045"/>
                        </a:lnTo>
                        <a:lnTo>
                          <a:pt x="3135" y="0"/>
                        </a:lnTo>
                        <a:lnTo>
                          <a:pt x="2861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6" name="Google Shape;6056;p23"/>
                  <p:cNvSpPr/>
                  <p:nvPr/>
                </p:nvSpPr>
                <p:spPr>
                  <a:xfrm>
                    <a:off x="9471269" y="2127743"/>
                    <a:ext cx="31111" cy="7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1" h="77980" extrusionOk="0">
                        <a:moveTo>
                          <a:pt x="25565" y="77980"/>
                        </a:moveTo>
                        <a:lnTo>
                          <a:pt x="0" y="73880"/>
                        </a:lnTo>
                        <a:lnTo>
                          <a:pt x="5628" y="0"/>
                        </a:lnTo>
                        <a:lnTo>
                          <a:pt x="3111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7" name="Google Shape;6057;p23"/>
                  <p:cNvSpPr/>
                  <p:nvPr/>
                </p:nvSpPr>
                <p:spPr>
                  <a:xfrm>
                    <a:off x="9428018" y="2169225"/>
                    <a:ext cx="30468" cy="68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68" h="68011" extrusionOk="0">
                        <a:moveTo>
                          <a:pt x="25645" y="68012"/>
                        </a:moveTo>
                        <a:lnTo>
                          <a:pt x="0" y="63912"/>
                        </a:lnTo>
                        <a:lnTo>
                          <a:pt x="4824" y="0"/>
                        </a:lnTo>
                        <a:lnTo>
                          <a:pt x="3046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8" name="Google Shape;6058;p23"/>
                  <p:cNvSpPr/>
                  <p:nvPr/>
                </p:nvSpPr>
                <p:spPr>
                  <a:xfrm>
                    <a:off x="9373995" y="2320925"/>
                    <a:ext cx="32156" cy="8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56" h="88350" extrusionOk="0">
                        <a:moveTo>
                          <a:pt x="25725" y="88351"/>
                        </a:moveTo>
                        <a:lnTo>
                          <a:pt x="0" y="84411"/>
                        </a:lnTo>
                        <a:lnTo>
                          <a:pt x="6431" y="0"/>
                        </a:lnTo>
                        <a:lnTo>
                          <a:pt x="32157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  <p:sp>
                <p:nvSpPr>
                  <p:cNvPr id="6059" name="Google Shape;6059;p23"/>
                  <p:cNvSpPr/>
                  <p:nvPr/>
                </p:nvSpPr>
                <p:spPr>
                  <a:xfrm>
                    <a:off x="9334844" y="2320121"/>
                    <a:ext cx="30388" cy="64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8" h="64956" extrusionOk="0">
                        <a:moveTo>
                          <a:pt x="25725" y="64957"/>
                        </a:moveTo>
                        <a:lnTo>
                          <a:pt x="0" y="61017"/>
                        </a:lnTo>
                        <a:lnTo>
                          <a:pt x="4582" y="0"/>
                        </a:lnTo>
                        <a:lnTo>
                          <a:pt x="30388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Quattrocento Sans" panose="020B0502050000020003"/>
                      <a:ea typeface="Quattrocento Sans" panose="020B0502050000020003"/>
                      <a:cs typeface="Quattrocento Sans" panose="020B0502050000020003"/>
                      <a:sym typeface="Quattrocento Sans" panose="020B0502050000020003"/>
                    </a:endParaRPr>
                  </a:p>
                </p:txBody>
              </p:sp>
            </p:grpSp>
          </p:grpSp>
          <p:sp>
            <p:nvSpPr>
              <p:cNvPr id="6060" name="Google Shape;6060;p23"/>
              <p:cNvSpPr/>
              <p:nvPr/>
            </p:nvSpPr>
            <p:spPr>
              <a:xfrm>
                <a:off x="9257668" y="994620"/>
                <a:ext cx="2393586" cy="1996370"/>
              </a:xfrm>
              <a:custGeom>
                <a:avLst/>
                <a:gdLst/>
                <a:ahLst/>
                <a:cxnLst/>
                <a:rect l="l" t="t" r="r" b="b"/>
                <a:pathLst>
                  <a:path w="2393586" h="1996370" extrusionOk="0">
                    <a:moveTo>
                      <a:pt x="2276215" y="1996371"/>
                    </a:moveTo>
                    <a:lnTo>
                      <a:pt x="0" y="1671990"/>
                    </a:lnTo>
                    <a:lnTo>
                      <a:pt x="126778" y="0"/>
                    </a:lnTo>
                    <a:lnTo>
                      <a:pt x="2393587" y="456063"/>
                    </a:lnTo>
                    <a:close/>
                  </a:path>
                </a:pathLst>
              </a:custGeom>
              <a:noFill/>
              <a:ln w="48200" cap="flat" cmpd="sng">
                <a:solidFill>
                  <a:srgbClr val="F7F9F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061" name="Google Shape;6061;p23"/>
            <p:cNvSpPr/>
            <p:nvPr/>
          </p:nvSpPr>
          <p:spPr>
            <a:xfrm>
              <a:off x="6726289" y="2560975"/>
              <a:ext cx="4863867" cy="3225964"/>
            </a:xfrm>
            <a:custGeom>
              <a:avLst/>
              <a:gdLst/>
              <a:ahLst/>
              <a:cxnLst/>
              <a:rect l="l" t="t" r="r" b="b"/>
              <a:pathLst>
                <a:path w="4863867" h="3225964" extrusionOk="0">
                  <a:moveTo>
                    <a:pt x="163437" y="0"/>
                  </a:moveTo>
                  <a:lnTo>
                    <a:pt x="46386" y="2309899"/>
                  </a:lnTo>
                  <a:lnTo>
                    <a:pt x="0" y="3225964"/>
                  </a:lnTo>
                  <a:lnTo>
                    <a:pt x="845240" y="3193164"/>
                  </a:lnTo>
                  <a:lnTo>
                    <a:pt x="4716509" y="3042751"/>
                  </a:lnTo>
                  <a:lnTo>
                    <a:pt x="4863868" y="685984"/>
                  </a:lnTo>
                  <a:close/>
                </a:path>
              </a:pathLst>
            </a:custGeom>
            <a:solidFill>
              <a:srgbClr val="8AD2FF">
                <a:alpha val="4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062" name="Google Shape;6062;p23"/>
            <p:cNvSpPr/>
            <p:nvPr/>
          </p:nvSpPr>
          <p:spPr>
            <a:xfrm>
              <a:off x="6948734" y="2734862"/>
              <a:ext cx="4546962" cy="2585321"/>
            </a:xfrm>
            <a:custGeom>
              <a:avLst/>
              <a:gdLst/>
              <a:ahLst/>
              <a:cxnLst/>
              <a:rect l="l" t="t" r="r" b="b"/>
              <a:pathLst>
                <a:path w="4546962" h="2585321" extrusionOk="0">
                  <a:moveTo>
                    <a:pt x="94862" y="0"/>
                  </a:moveTo>
                  <a:lnTo>
                    <a:pt x="0" y="1857695"/>
                  </a:lnTo>
                  <a:lnTo>
                    <a:pt x="756246" y="2585322"/>
                  </a:lnTo>
                  <a:lnTo>
                    <a:pt x="4426938" y="2537489"/>
                  </a:lnTo>
                  <a:lnTo>
                    <a:pt x="4546963" y="610737"/>
                  </a:lnTo>
                  <a:lnTo>
                    <a:pt x="94862" y="0"/>
                  </a:lnTo>
                  <a:close/>
                  <a:moveTo>
                    <a:pt x="4412468" y="2518436"/>
                  </a:moveTo>
                  <a:lnTo>
                    <a:pt x="767823" y="2560561"/>
                  </a:lnTo>
                  <a:lnTo>
                    <a:pt x="375189" y="2181835"/>
                  </a:lnTo>
                  <a:lnTo>
                    <a:pt x="28619" y="1847566"/>
                  </a:lnTo>
                  <a:lnTo>
                    <a:pt x="121553" y="30147"/>
                  </a:lnTo>
                  <a:lnTo>
                    <a:pt x="4530081" y="628182"/>
                  </a:lnTo>
                  <a:lnTo>
                    <a:pt x="4412468" y="2518436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063" name="Google Shape;6063;p23"/>
            <p:cNvGrpSpPr/>
            <p:nvPr/>
          </p:nvGrpSpPr>
          <p:grpSpPr>
            <a:xfrm>
              <a:off x="8495634" y="3331289"/>
              <a:ext cx="2009635" cy="1682762"/>
              <a:chOff x="8495634" y="3331289"/>
              <a:chExt cx="2009635" cy="1682762"/>
            </a:xfrm>
          </p:grpSpPr>
          <p:grpSp>
            <p:nvGrpSpPr>
              <p:cNvPr id="6064" name="Google Shape;6064;p23"/>
              <p:cNvGrpSpPr/>
              <p:nvPr/>
            </p:nvGrpSpPr>
            <p:grpSpPr>
              <a:xfrm>
                <a:off x="8984564" y="3605458"/>
                <a:ext cx="1097416" cy="1190430"/>
                <a:chOff x="8984564" y="3605458"/>
                <a:chExt cx="1097416" cy="1190430"/>
              </a:xfrm>
            </p:grpSpPr>
            <p:sp>
              <p:nvSpPr>
                <p:cNvPr id="6065" name="Google Shape;6065;p23"/>
                <p:cNvSpPr/>
                <p:nvPr/>
              </p:nvSpPr>
              <p:spPr>
                <a:xfrm>
                  <a:off x="9385823" y="4027505"/>
                  <a:ext cx="322019" cy="34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019" h="349490" extrusionOk="0">
                      <a:moveTo>
                        <a:pt x="282245" y="59147"/>
                      </a:moveTo>
                      <a:cubicBezTo>
                        <a:pt x="254108" y="24337"/>
                        <a:pt x="215037" y="3435"/>
                        <a:pt x="172269" y="380"/>
                      </a:cubicBezTo>
                      <a:cubicBezTo>
                        <a:pt x="129260" y="-2675"/>
                        <a:pt x="87617" y="12761"/>
                        <a:pt x="55138" y="43792"/>
                      </a:cubicBezTo>
                      <a:cubicBezTo>
                        <a:pt x="22499" y="74904"/>
                        <a:pt x="3044" y="117994"/>
                        <a:pt x="311" y="164942"/>
                      </a:cubicBezTo>
                      <a:cubicBezTo>
                        <a:pt x="-2342" y="211891"/>
                        <a:pt x="12048" y="256991"/>
                        <a:pt x="40909" y="291881"/>
                      </a:cubicBezTo>
                      <a:cubicBezTo>
                        <a:pt x="69689" y="326610"/>
                        <a:pt x="109242" y="346950"/>
                        <a:pt x="152251" y="349281"/>
                      </a:cubicBezTo>
                      <a:cubicBezTo>
                        <a:pt x="195100" y="351532"/>
                        <a:pt x="236261" y="335614"/>
                        <a:pt x="268176" y="304503"/>
                      </a:cubicBezTo>
                      <a:cubicBezTo>
                        <a:pt x="300012" y="273471"/>
                        <a:pt x="318984" y="230944"/>
                        <a:pt x="321718" y="184719"/>
                      </a:cubicBezTo>
                      <a:cubicBezTo>
                        <a:pt x="324290" y="138413"/>
                        <a:pt x="310382" y="93876"/>
                        <a:pt x="282245" y="59147"/>
                      </a:cubicBezTo>
                      <a:close/>
                      <a:moveTo>
                        <a:pt x="152814" y="338749"/>
                      </a:moveTo>
                      <a:cubicBezTo>
                        <a:pt x="69207" y="334248"/>
                        <a:pt x="4893" y="256589"/>
                        <a:pt x="10119" y="165505"/>
                      </a:cubicBezTo>
                      <a:cubicBezTo>
                        <a:pt x="15344" y="74421"/>
                        <a:pt x="88099" y="5043"/>
                        <a:pt x="171706" y="10831"/>
                      </a:cubicBezTo>
                      <a:cubicBezTo>
                        <a:pt x="254590" y="16620"/>
                        <a:pt x="317376" y="94278"/>
                        <a:pt x="312151" y="184076"/>
                      </a:cubicBezTo>
                      <a:cubicBezTo>
                        <a:pt x="306925" y="273793"/>
                        <a:pt x="235779" y="343171"/>
                        <a:pt x="152814" y="338749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6" name="Google Shape;6066;p23"/>
                <p:cNvSpPr/>
                <p:nvPr/>
              </p:nvSpPr>
              <p:spPr>
                <a:xfrm>
                  <a:off x="9361854" y="4001918"/>
                  <a:ext cx="369080" cy="40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80" h="400431" extrusionOk="0">
                      <a:moveTo>
                        <a:pt x="225743" y="4743"/>
                      </a:moveTo>
                      <a:cubicBezTo>
                        <a:pt x="220437" y="3457"/>
                        <a:pt x="214970" y="2412"/>
                        <a:pt x="209503" y="1688"/>
                      </a:cubicBezTo>
                      <a:cubicBezTo>
                        <a:pt x="206850" y="1286"/>
                        <a:pt x="204439" y="3376"/>
                        <a:pt x="204117" y="6190"/>
                      </a:cubicBezTo>
                      <a:cubicBezTo>
                        <a:pt x="203795" y="9084"/>
                        <a:pt x="205645" y="11657"/>
                        <a:pt x="208297" y="12059"/>
                      </a:cubicBezTo>
                      <a:cubicBezTo>
                        <a:pt x="213443" y="12782"/>
                        <a:pt x="218668" y="13747"/>
                        <a:pt x="223733" y="15033"/>
                      </a:cubicBezTo>
                      <a:cubicBezTo>
                        <a:pt x="223974" y="15113"/>
                        <a:pt x="224215" y="15113"/>
                        <a:pt x="224456" y="15113"/>
                      </a:cubicBezTo>
                      <a:cubicBezTo>
                        <a:pt x="226787" y="15274"/>
                        <a:pt x="228958" y="13586"/>
                        <a:pt x="229440" y="11014"/>
                      </a:cubicBezTo>
                      <a:cubicBezTo>
                        <a:pt x="230003" y="8200"/>
                        <a:pt x="228395" y="5386"/>
                        <a:pt x="225743" y="4743"/>
                      </a:cubicBezTo>
                      <a:close/>
                      <a:moveTo>
                        <a:pt x="182089" y="0"/>
                      </a:moveTo>
                      <a:cubicBezTo>
                        <a:pt x="176623" y="80"/>
                        <a:pt x="170996" y="482"/>
                        <a:pt x="165529" y="1125"/>
                      </a:cubicBezTo>
                      <a:cubicBezTo>
                        <a:pt x="162876" y="1447"/>
                        <a:pt x="160947" y="4020"/>
                        <a:pt x="161268" y="6914"/>
                      </a:cubicBezTo>
                      <a:cubicBezTo>
                        <a:pt x="161509" y="9486"/>
                        <a:pt x="163519" y="11416"/>
                        <a:pt x="165770" y="11576"/>
                      </a:cubicBezTo>
                      <a:cubicBezTo>
                        <a:pt x="166011" y="11576"/>
                        <a:pt x="166333" y="11576"/>
                        <a:pt x="166654" y="11576"/>
                      </a:cubicBezTo>
                      <a:cubicBezTo>
                        <a:pt x="171800" y="10933"/>
                        <a:pt x="177105" y="10612"/>
                        <a:pt x="182331" y="10531"/>
                      </a:cubicBezTo>
                      <a:cubicBezTo>
                        <a:pt x="184984" y="10451"/>
                        <a:pt x="187074" y="8119"/>
                        <a:pt x="187074" y="5225"/>
                      </a:cubicBezTo>
                      <a:cubicBezTo>
                        <a:pt x="186913" y="2251"/>
                        <a:pt x="184743" y="0"/>
                        <a:pt x="182089" y="0"/>
                      </a:cubicBezTo>
                      <a:close/>
                      <a:moveTo>
                        <a:pt x="267064" y="20580"/>
                      </a:moveTo>
                      <a:cubicBezTo>
                        <a:pt x="262160" y="17927"/>
                        <a:pt x="257095" y="15516"/>
                        <a:pt x="252030" y="13425"/>
                      </a:cubicBezTo>
                      <a:cubicBezTo>
                        <a:pt x="249538" y="12380"/>
                        <a:pt x="246805" y="13747"/>
                        <a:pt x="245841" y="16400"/>
                      </a:cubicBezTo>
                      <a:cubicBezTo>
                        <a:pt x="244876" y="19133"/>
                        <a:pt x="246162" y="22108"/>
                        <a:pt x="248574" y="23153"/>
                      </a:cubicBezTo>
                      <a:cubicBezTo>
                        <a:pt x="253398" y="25162"/>
                        <a:pt x="258221" y="27494"/>
                        <a:pt x="262884" y="29986"/>
                      </a:cubicBezTo>
                      <a:cubicBezTo>
                        <a:pt x="263446" y="30308"/>
                        <a:pt x="264089" y="30468"/>
                        <a:pt x="264733" y="30549"/>
                      </a:cubicBezTo>
                      <a:cubicBezTo>
                        <a:pt x="266581" y="30710"/>
                        <a:pt x="268431" y="29584"/>
                        <a:pt x="269315" y="27655"/>
                      </a:cubicBezTo>
                      <a:cubicBezTo>
                        <a:pt x="270441" y="25002"/>
                        <a:pt x="269476" y="21867"/>
                        <a:pt x="267064" y="20580"/>
                      </a:cubicBezTo>
                      <a:close/>
                      <a:moveTo>
                        <a:pt x="144305" y="10370"/>
                      </a:moveTo>
                      <a:cubicBezTo>
                        <a:pt x="143582" y="7557"/>
                        <a:pt x="140929" y="5868"/>
                        <a:pt x="138357" y="6672"/>
                      </a:cubicBezTo>
                      <a:cubicBezTo>
                        <a:pt x="133051" y="8200"/>
                        <a:pt x="127665" y="9969"/>
                        <a:pt x="122519" y="12059"/>
                      </a:cubicBezTo>
                      <a:cubicBezTo>
                        <a:pt x="120027" y="13023"/>
                        <a:pt x="118741" y="16078"/>
                        <a:pt x="119625" y="18812"/>
                      </a:cubicBezTo>
                      <a:cubicBezTo>
                        <a:pt x="120349" y="20821"/>
                        <a:pt x="122037" y="22108"/>
                        <a:pt x="123886" y="22268"/>
                      </a:cubicBezTo>
                      <a:cubicBezTo>
                        <a:pt x="124529" y="22349"/>
                        <a:pt x="125172" y="22188"/>
                        <a:pt x="125815" y="21947"/>
                      </a:cubicBezTo>
                      <a:cubicBezTo>
                        <a:pt x="130719" y="20017"/>
                        <a:pt x="135784" y="18329"/>
                        <a:pt x="140849" y="16882"/>
                      </a:cubicBezTo>
                      <a:cubicBezTo>
                        <a:pt x="143502" y="16078"/>
                        <a:pt x="145029" y="13184"/>
                        <a:pt x="144305" y="10370"/>
                      </a:cubicBezTo>
                      <a:close/>
                      <a:moveTo>
                        <a:pt x="303642" y="46547"/>
                      </a:moveTo>
                      <a:cubicBezTo>
                        <a:pt x="299462" y="42768"/>
                        <a:pt x="295120" y="39070"/>
                        <a:pt x="290618" y="35694"/>
                      </a:cubicBezTo>
                      <a:cubicBezTo>
                        <a:pt x="288448" y="34086"/>
                        <a:pt x="285474" y="34649"/>
                        <a:pt x="283946" y="36980"/>
                      </a:cubicBezTo>
                      <a:cubicBezTo>
                        <a:pt x="282419" y="39392"/>
                        <a:pt x="282982" y="42608"/>
                        <a:pt x="285152" y="44216"/>
                      </a:cubicBezTo>
                      <a:cubicBezTo>
                        <a:pt x="289413" y="47431"/>
                        <a:pt x="293513" y="50888"/>
                        <a:pt x="297452" y="54506"/>
                      </a:cubicBezTo>
                      <a:cubicBezTo>
                        <a:pt x="298256" y="55229"/>
                        <a:pt x="299220" y="55631"/>
                        <a:pt x="300185" y="55711"/>
                      </a:cubicBezTo>
                      <a:cubicBezTo>
                        <a:pt x="301633" y="55792"/>
                        <a:pt x="303160" y="55149"/>
                        <a:pt x="304205" y="53862"/>
                      </a:cubicBezTo>
                      <a:cubicBezTo>
                        <a:pt x="305974" y="51692"/>
                        <a:pt x="305652" y="48396"/>
                        <a:pt x="303642" y="46547"/>
                      </a:cubicBezTo>
                      <a:close/>
                      <a:moveTo>
                        <a:pt x="103949" y="26449"/>
                      </a:moveTo>
                      <a:cubicBezTo>
                        <a:pt x="102663" y="23876"/>
                        <a:pt x="99688" y="22911"/>
                        <a:pt x="97357" y="24359"/>
                      </a:cubicBezTo>
                      <a:cubicBezTo>
                        <a:pt x="92533" y="27253"/>
                        <a:pt x="87710" y="30388"/>
                        <a:pt x="83127" y="33684"/>
                      </a:cubicBezTo>
                      <a:cubicBezTo>
                        <a:pt x="80876" y="35292"/>
                        <a:pt x="80314" y="38588"/>
                        <a:pt x="81761" y="41000"/>
                      </a:cubicBezTo>
                      <a:cubicBezTo>
                        <a:pt x="82645" y="42447"/>
                        <a:pt x="84012" y="43251"/>
                        <a:pt x="85539" y="43331"/>
                      </a:cubicBezTo>
                      <a:cubicBezTo>
                        <a:pt x="86584" y="43412"/>
                        <a:pt x="87629" y="43090"/>
                        <a:pt x="88594" y="42447"/>
                      </a:cubicBezTo>
                      <a:cubicBezTo>
                        <a:pt x="92935" y="39311"/>
                        <a:pt x="97518" y="36337"/>
                        <a:pt x="102100" y="33604"/>
                      </a:cubicBezTo>
                      <a:cubicBezTo>
                        <a:pt x="104351" y="32157"/>
                        <a:pt x="105235" y="29021"/>
                        <a:pt x="103949" y="26449"/>
                      </a:cubicBezTo>
                      <a:close/>
                      <a:moveTo>
                        <a:pt x="333467" y="81115"/>
                      </a:moveTo>
                      <a:cubicBezTo>
                        <a:pt x="330252" y="76372"/>
                        <a:pt x="326795" y="71709"/>
                        <a:pt x="323178" y="67288"/>
                      </a:cubicBezTo>
                      <a:cubicBezTo>
                        <a:pt x="321409" y="65117"/>
                        <a:pt x="318434" y="64957"/>
                        <a:pt x="316424" y="66886"/>
                      </a:cubicBezTo>
                      <a:cubicBezTo>
                        <a:pt x="314495" y="68815"/>
                        <a:pt x="314254" y="72112"/>
                        <a:pt x="316023" y="74282"/>
                      </a:cubicBezTo>
                      <a:cubicBezTo>
                        <a:pt x="319479" y="78462"/>
                        <a:pt x="322695" y="82884"/>
                        <a:pt x="325750" y="87386"/>
                      </a:cubicBezTo>
                      <a:cubicBezTo>
                        <a:pt x="326634" y="88672"/>
                        <a:pt x="327920" y="89396"/>
                        <a:pt x="329287" y="89476"/>
                      </a:cubicBezTo>
                      <a:cubicBezTo>
                        <a:pt x="330332" y="89556"/>
                        <a:pt x="331458" y="89235"/>
                        <a:pt x="332422" y="88431"/>
                      </a:cubicBezTo>
                      <a:cubicBezTo>
                        <a:pt x="334593" y="86662"/>
                        <a:pt x="334995" y="83366"/>
                        <a:pt x="333467" y="81115"/>
                      </a:cubicBezTo>
                      <a:close/>
                      <a:moveTo>
                        <a:pt x="68014" y="52496"/>
                      </a:moveTo>
                      <a:cubicBezTo>
                        <a:pt x="66165" y="50325"/>
                        <a:pt x="63110" y="50164"/>
                        <a:pt x="61100" y="52174"/>
                      </a:cubicBezTo>
                      <a:cubicBezTo>
                        <a:pt x="57000" y="56194"/>
                        <a:pt x="52980" y="60455"/>
                        <a:pt x="49202" y="64876"/>
                      </a:cubicBezTo>
                      <a:cubicBezTo>
                        <a:pt x="47353" y="67047"/>
                        <a:pt x="47514" y="70343"/>
                        <a:pt x="49524" y="72353"/>
                      </a:cubicBezTo>
                      <a:cubicBezTo>
                        <a:pt x="50408" y="73156"/>
                        <a:pt x="51453" y="73639"/>
                        <a:pt x="52498" y="73719"/>
                      </a:cubicBezTo>
                      <a:cubicBezTo>
                        <a:pt x="53945" y="73800"/>
                        <a:pt x="55392" y="73237"/>
                        <a:pt x="56437" y="72031"/>
                      </a:cubicBezTo>
                      <a:cubicBezTo>
                        <a:pt x="59974" y="67851"/>
                        <a:pt x="63753" y="63751"/>
                        <a:pt x="67692" y="59972"/>
                      </a:cubicBezTo>
                      <a:cubicBezTo>
                        <a:pt x="69702" y="58043"/>
                        <a:pt x="69863" y="54666"/>
                        <a:pt x="68014" y="52496"/>
                      </a:cubicBezTo>
                      <a:close/>
                      <a:moveTo>
                        <a:pt x="354932" y="122195"/>
                      </a:moveTo>
                      <a:cubicBezTo>
                        <a:pt x="352842" y="116729"/>
                        <a:pt x="350511" y="111343"/>
                        <a:pt x="347938" y="106117"/>
                      </a:cubicBezTo>
                      <a:cubicBezTo>
                        <a:pt x="346732" y="103545"/>
                        <a:pt x="343838" y="102580"/>
                        <a:pt x="341507" y="103947"/>
                      </a:cubicBezTo>
                      <a:cubicBezTo>
                        <a:pt x="339175" y="105313"/>
                        <a:pt x="338291" y="108449"/>
                        <a:pt x="339497" y="111021"/>
                      </a:cubicBezTo>
                      <a:cubicBezTo>
                        <a:pt x="341909" y="116005"/>
                        <a:pt x="344160" y="121070"/>
                        <a:pt x="346089" y="126215"/>
                      </a:cubicBezTo>
                      <a:cubicBezTo>
                        <a:pt x="346813" y="128064"/>
                        <a:pt x="348420" y="129270"/>
                        <a:pt x="350189" y="129350"/>
                      </a:cubicBezTo>
                      <a:cubicBezTo>
                        <a:pt x="350912" y="129431"/>
                        <a:pt x="351636" y="129270"/>
                        <a:pt x="352360" y="128948"/>
                      </a:cubicBezTo>
                      <a:cubicBezTo>
                        <a:pt x="354772" y="127903"/>
                        <a:pt x="355897" y="124849"/>
                        <a:pt x="354932" y="122195"/>
                      </a:cubicBezTo>
                      <a:close/>
                      <a:moveTo>
                        <a:pt x="38751" y="87145"/>
                      </a:moveTo>
                      <a:cubicBezTo>
                        <a:pt x="36500" y="85537"/>
                        <a:pt x="33445" y="86180"/>
                        <a:pt x="31918" y="88592"/>
                      </a:cubicBezTo>
                      <a:cubicBezTo>
                        <a:pt x="28782" y="93576"/>
                        <a:pt x="25888" y="98801"/>
                        <a:pt x="23155" y="104027"/>
                      </a:cubicBezTo>
                      <a:cubicBezTo>
                        <a:pt x="21869" y="106599"/>
                        <a:pt x="22753" y="109815"/>
                        <a:pt x="25084" y="111182"/>
                      </a:cubicBezTo>
                      <a:cubicBezTo>
                        <a:pt x="25727" y="111584"/>
                        <a:pt x="26451" y="111745"/>
                        <a:pt x="27175" y="111825"/>
                      </a:cubicBezTo>
                      <a:cubicBezTo>
                        <a:pt x="29024" y="111905"/>
                        <a:pt x="30792" y="110941"/>
                        <a:pt x="31757" y="109092"/>
                      </a:cubicBezTo>
                      <a:cubicBezTo>
                        <a:pt x="34329" y="104107"/>
                        <a:pt x="37063" y="99204"/>
                        <a:pt x="40037" y="94460"/>
                      </a:cubicBezTo>
                      <a:cubicBezTo>
                        <a:pt x="41645" y="92049"/>
                        <a:pt x="41002" y="88752"/>
                        <a:pt x="38751" y="87145"/>
                      </a:cubicBezTo>
                      <a:close/>
                      <a:moveTo>
                        <a:pt x="366830" y="167697"/>
                      </a:moveTo>
                      <a:cubicBezTo>
                        <a:pt x="365946" y="161829"/>
                        <a:pt x="364901" y="156041"/>
                        <a:pt x="363534" y="150333"/>
                      </a:cubicBezTo>
                      <a:cubicBezTo>
                        <a:pt x="362891" y="147519"/>
                        <a:pt x="360319" y="145911"/>
                        <a:pt x="357746" y="146635"/>
                      </a:cubicBezTo>
                      <a:cubicBezTo>
                        <a:pt x="355173" y="147358"/>
                        <a:pt x="353646" y="150172"/>
                        <a:pt x="354289" y="152986"/>
                      </a:cubicBezTo>
                      <a:cubicBezTo>
                        <a:pt x="355575" y="158372"/>
                        <a:pt x="356620" y="163919"/>
                        <a:pt x="357424" y="169466"/>
                      </a:cubicBezTo>
                      <a:cubicBezTo>
                        <a:pt x="357826" y="171878"/>
                        <a:pt x="359675" y="173646"/>
                        <a:pt x="361846" y="173807"/>
                      </a:cubicBezTo>
                      <a:cubicBezTo>
                        <a:pt x="362167" y="173807"/>
                        <a:pt x="362569" y="173807"/>
                        <a:pt x="362891" y="173727"/>
                      </a:cubicBezTo>
                      <a:cubicBezTo>
                        <a:pt x="365463" y="173164"/>
                        <a:pt x="367232" y="170511"/>
                        <a:pt x="366830" y="167697"/>
                      </a:cubicBezTo>
                      <a:close/>
                      <a:moveTo>
                        <a:pt x="17849" y="128305"/>
                      </a:moveTo>
                      <a:cubicBezTo>
                        <a:pt x="15277" y="127341"/>
                        <a:pt x="12463" y="128707"/>
                        <a:pt x="11579" y="131440"/>
                      </a:cubicBezTo>
                      <a:cubicBezTo>
                        <a:pt x="9649" y="137068"/>
                        <a:pt x="7961" y="142856"/>
                        <a:pt x="6514" y="148725"/>
                      </a:cubicBezTo>
                      <a:cubicBezTo>
                        <a:pt x="5790" y="151538"/>
                        <a:pt x="7398" y="154433"/>
                        <a:pt x="9971" y="155237"/>
                      </a:cubicBezTo>
                      <a:cubicBezTo>
                        <a:pt x="10292" y="155317"/>
                        <a:pt x="10614" y="155397"/>
                        <a:pt x="10935" y="155397"/>
                      </a:cubicBezTo>
                      <a:cubicBezTo>
                        <a:pt x="13186" y="155558"/>
                        <a:pt x="15357" y="153950"/>
                        <a:pt x="16000" y="151458"/>
                      </a:cubicBezTo>
                      <a:cubicBezTo>
                        <a:pt x="17367" y="145992"/>
                        <a:pt x="18975" y="140445"/>
                        <a:pt x="20824" y="135139"/>
                      </a:cubicBezTo>
                      <a:cubicBezTo>
                        <a:pt x="21708" y="132325"/>
                        <a:pt x="20422" y="129270"/>
                        <a:pt x="17849" y="128305"/>
                      </a:cubicBezTo>
                      <a:close/>
                      <a:moveTo>
                        <a:pt x="11016" y="179515"/>
                      </a:moveTo>
                      <a:cubicBezTo>
                        <a:pt x="11338" y="176621"/>
                        <a:pt x="9408" y="173968"/>
                        <a:pt x="6675" y="173646"/>
                      </a:cubicBezTo>
                      <a:cubicBezTo>
                        <a:pt x="3941" y="173325"/>
                        <a:pt x="1530" y="175415"/>
                        <a:pt x="1208" y="178309"/>
                      </a:cubicBezTo>
                      <a:cubicBezTo>
                        <a:pt x="806" y="181846"/>
                        <a:pt x="565" y="185384"/>
                        <a:pt x="324" y="189001"/>
                      </a:cubicBezTo>
                      <a:cubicBezTo>
                        <a:pt x="163" y="191493"/>
                        <a:pt x="82" y="193905"/>
                        <a:pt x="2" y="196397"/>
                      </a:cubicBezTo>
                      <a:cubicBezTo>
                        <a:pt x="-78" y="199291"/>
                        <a:pt x="2012" y="201623"/>
                        <a:pt x="4584" y="201783"/>
                      </a:cubicBezTo>
                      <a:cubicBezTo>
                        <a:pt x="4665" y="201783"/>
                        <a:pt x="4665" y="201783"/>
                        <a:pt x="4745" y="201783"/>
                      </a:cubicBezTo>
                      <a:cubicBezTo>
                        <a:pt x="7479" y="201864"/>
                        <a:pt x="9730" y="199532"/>
                        <a:pt x="9810" y="196638"/>
                      </a:cubicBezTo>
                      <a:cubicBezTo>
                        <a:pt x="9890" y="194307"/>
                        <a:pt x="9971" y="191976"/>
                        <a:pt x="10131" y="189644"/>
                      </a:cubicBezTo>
                      <a:cubicBezTo>
                        <a:pt x="10373" y="186188"/>
                        <a:pt x="10694" y="182811"/>
                        <a:pt x="11016" y="179515"/>
                      </a:cubicBezTo>
                      <a:close/>
                      <a:moveTo>
                        <a:pt x="369081" y="197121"/>
                      </a:moveTo>
                      <a:cubicBezTo>
                        <a:pt x="369081" y="194227"/>
                        <a:pt x="366911" y="191976"/>
                        <a:pt x="364258" y="191976"/>
                      </a:cubicBezTo>
                      <a:cubicBezTo>
                        <a:pt x="361605" y="191976"/>
                        <a:pt x="359514" y="194387"/>
                        <a:pt x="359514" y="197281"/>
                      </a:cubicBezTo>
                      <a:cubicBezTo>
                        <a:pt x="359595" y="201864"/>
                        <a:pt x="359434" y="206446"/>
                        <a:pt x="359193" y="211029"/>
                      </a:cubicBezTo>
                      <a:cubicBezTo>
                        <a:pt x="358872" y="216656"/>
                        <a:pt x="358309" y="222283"/>
                        <a:pt x="357505" y="227830"/>
                      </a:cubicBezTo>
                      <a:cubicBezTo>
                        <a:pt x="357103" y="230644"/>
                        <a:pt x="358872" y="233297"/>
                        <a:pt x="361524" y="233699"/>
                      </a:cubicBezTo>
                      <a:cubicBezTo>
                        <a:pt x="361685" y="233699"/>
                        <a:pt x="361846" y="233699"/>
                        <a:pt x="361927" y="233779"/>
                      </a:cubicBezTo>
                      <a:cubicBezTo>
                        <a:pt x="364338" y="233940"/>
                        <a:pt x="366508" y="232011"/>
                        <a:pt x="366911" y="229358"/>
                      </a:cubicBezTo>
                      <a:cubicBezTo>
                        <a:pt x="367714" y="223570"/>
                        <a:pt x="368277" y="217621"/>
                        <a:pt x="368679" y="211672"/>
                      </a:cubicBezTo>
                      <a:cubicBezTo>
                        <a:pt x="368921" y="206848"/>
                        <a:pt x="369081" y="201944"/>
                        <a:pt x="369081" y="197121"/>
                      </a:cubicBezTo>
                      <a:close/>
                      <a:moveTo>
                        <a:pt x="13830" y="241979"/>
                      </a:moveTo>
                      <a:cubicBezTo>
                        <a:pt x="12704" y="236432"/>
                        <a:pt x="11820" y="230805"/>
                        <a:pt x="11177" y="225097"/>
                      </a:cubicBezTo>
                      <a:cubicBezTo>
                        <a:pt x="10855" y="222203"/>
                        <a:pt x="8363" y="220193"/>
                        <a:pt x="5710" y="220515"/>
                      </a:cubicBezTo>
                      <a:cubicBezTo>
                        <a:pt x="3057" y="220917"/>
                        <a:pt x="1128" y="223570"/>
                        <a:pt x="1449" y="226464"/>
                      </a:cubicBezTo>
                      <a:cubicBezTo>
                        <a:pt x="2173" y="232413"/>
                        <a:pt x="3137" y="238442"/>
                        <a:pt x="4263" y="244311"/>
                      </a:cubicBezTo>
                      <a:cubicBezTo>
                        <a:pt x="4745" y="246642"/>
                        <a:pt x="6594" y="248330"/>
                        <a:pt x="8765" y="248411"/>
                      </a:cubicBezTo>
                      <a:cubicBezTo>
                        <a:pt x="9167" y="248411"/>
                        <a:pt x="9649" y="248411"/>
                        <a:pt x="10131" y="248250"/>
                      </a:cubicBezTo>
                      <a:cubicBezTo>
                        <a:pt x="12785" y="247607"/>
                        <a:pt x="14473" y="244793"/>
                        <a:pt x="13830" y="241979"/>
                      </a:cubicBezTo>
                      <a:close/>
                      <a:moveTo>
                        <a:pt x="357746" y="251787"/>
                      </a:moveTo>
                      <a:cubicBezTo>
                        <a:pt x="355254" y="250983"/>
                        <a:pt x="352601" y="252511"/>
                        <a:pt x="351797" y="255244"/>
                      </a:cubicBezTo>
                      <a:cubicBezTo>
                        <a:pt x="350270" y="260630"/>
                        <a:pt x="348501" y="265936"/>
                        <a:pt x="346571" y="271162"/>
                      </a:cubicBezTo>
                      <a:cubicBezTo>
                        <a:pt x="345526" y="273815"/>
                        <a:pt x="346732" y="276870"/>
                        <a:pt x="349144" y="277914"/>
                      </a:cubicBezTo>
                      <a:cubicBezTo>
                        <a:pt x="349626" y="278156"/>
                        <a:pt x="350189" y="278236"/>
                        <a:pt x="350671" y="278317"/>
                      </a:cubicBezTo>
                      <a:cubicBezTo>
                        <a:pt x="352681" y="278397"/>
                        <a:pt x="354530" y="277191"/>
                        <a:pt x="355334" y="275101"/>
                      </a:cubicBezTo>
                      <a:cubicBezTo>
                        <a:pt x="357424" y="269634"/>
                        <a:pt x="359273" y="264007"/>
                        <a:pt x="360801" y="258299"/>
                      </a:cubicBezTo>
                      <a:cubicBezTo>
                        <a:pt x="361685" y="255485"/>
                        <a:pt x="360238" y="252591"/>
                        <a:pt x="357746" y="251787"/>
                      </a:cubicBezTo>
                      <a:close/>
                      <a:moveTo>
                        <a:pt x="27737" y="284909"/>
                      </a:moveTo>
                      <a:cubicBezTo>
                        <a:pt x="25406" y="279844"/>
                        <a:pt x="23316" y="274538"/>
                        <a:pt x="21467" y="269232"/>
                      </a:cubicBezTo>
                      <a:cubicBezTo>
                        <a:pt x="20502" y="266499"/>
                        <a:pt x="17688" y="265213"/>
                        <a:pt x="15116" y="266258"/>
                      </a:cubicBezTo>
                      <a:cubicBezTo>
                        <a:pt x="12543" y="267303"/>
                        <a:pt x="11338" y="270358"/>
                        <a:pt x="12302" y="273091"/>
                      </a:cubicBezTo>
                      <a:cubicBezTo>
                        <a:pt x="14312" y="278718"/>
                        <a:pt x="16563" y="284265"/>
                        <a:pt x="18975" y="289571"/>
                      </a:cubicBezTo>
                      <a:cubicBezTo>
                        <a:pt x="19779" y="291340"/>
                        <a:pt x="21387" y="292385"/>
                        <a:pt x="23075" y="292465"/>
                      </a:cubicBezTo>
                      <a:cubicBezTo>
                        <a:pt x="23879" y="292546"/>
                        <a:pt x="24763" y="292305"/>
                        <a:pt x="25486" y="291903"/>
                      </a:cubicBezTo>
                      <a:cubicBezTo>
                        <a:pt x="27898" y="290697"/>
                        <a:pt x="28943" y="287481"/>
                        <a:pt x="27737" y="284909"/>
                      </a:cubicBezTo>
                      <a:close/>
                      <a:moveTo>
                        <a:pt x="341587" y="294475"/>
                      </a:moveTo>
                      <a:cubicBezTo>
                        <a:pt x="339336" y="293028"/>
                        <a:pt x="336442" y="293832"/>
                        <a:pt x="335075" y="296324"/>
                      </a:cubicBezTo>
                      <a:cubicBezTo>
                        <a:pt x="332422" y="301148"/>
                        <a:pt x="329528" y="305891"/>
                        <a:pt x="326554" y="310473"/>
                      </a:cubicBezTo>
                      <a:cubicBezTo>
                        <a:pt x="325026" y="312805"/>
                        <a:pt x="325428" y="316020"/>
                        <a:pt x="327599" y="317709"/>
                      </a:cubicBezTo>
                      <a:cubicBezTo>
                        <a:pt x="328403" y="318271"/>
                        <a:pt x="329207" y="318593"/>
                        <a:pt x="330091" y="318673"/>
                      </a:cubicBezTo>
                      <a:cubicBezTo>
                        <a:pt x="331619" y="318754"/>
                        <a:pt x="333227" y="318030"/>
                        <a:pt x="334272" y="316503"/>
                      </a:cubicBezTo>
                      <a:cubicBezTo>
                        <a:pt x="337487" y="311679"/>
                        <a:pt x="340462" y="306695"/>
                        <a:pt x="343276" y="301550"/>
                      </a:cubicBezTo>
                      <a:cubicBezTo>
                        <a:pt x="344562" y="299138"/>
                        <a:pt x="343838" y="295922"/>
                        <a:pt x="341587" y="294475"/>
                      </a:cubicBezTo>
                      <a:close/>
                      <a:moveTo>
                        <a:pt x="50649" y="322854"/>
                      </a:moveTo>
                      <a:cubicBezTo>
                        <a:pt x="47273" y="318512"/>
                        <a:pt x="44057" y="313930"/>
                        <a:pt x="41082" y="309348"/>
                      </a:cubicBezTo>
                      <a:cubicBezTo>
                        <a:pt x="39555" y="306936"/>
                        <a:pt x="36500" y="306373"/>
                        <a:pt x="34249" y="308061"/>
                      </a:cubicBezTo>
                      <a:cubicBezTo>
                        <a:pt x="31998" y="309750"/>
                        <a:pt x="31435" y="313046"/>
                        <a:pt x="32963" y="315458"/>
                      </a:cubicBezTo>
                      <a:cubicBezTo>
                        <a:pt x="36098" y="320361"/>
                        <a:pt x="39555" y="325185"/>
                        <a:pt x="43092" y="329687"/>
                      </a:cubicBezTo>
                      <a:cubicBezTo>
                        <a:pt x="43977" y="330893"/>
                        <a:pt x="45263" y="331455"/>
                        <a:pt x="46549" y="331536"/>
                      </a:cubicBezTo>
                      <a:cubicBezTo>
                        <a:pt x="47755" y="331616"/>
                        <a:pt x="48961" y="331214"/>
                        <a:pt x="50006" y="330330"/>
                      </a:cubicBezTo>
                      <a:cubicBezTo>
                        <a:pt x="52016" y="328401"/>
                        <a:pt x="52337" y="325105"/>
                        <a:pt x="50649" y="322854"/>
                      </a:cubicBezTo>
                      <a:close/>
                      <a:moveTo>
                        <a:pt x="316505" y="331938"/>
                      </a:moveTo>
                      <a:cubicBezTo>
                        <a:pt x="314656" y="329928"/>
                        <a:pt x="311601" y="330008"/>
                        <a:pt x="309752" y="332099"/>
                      </a:cubicBezTo>
                      <a:cubicBezTo>
                        <a:pt x="306135" y="336118"/>
                        <a:pt x="302275" y="340057"/>
                        <a:pt x="298417" y="343675"/>
                      </a:cubicBezTo>
                      <a:cubicBezTo>
                        <a:pt x="296407" y="345605"/>
                        <a:pt x="296166" y="348820"/>
                        <a:pt x="297854" y="350991"/>
                      </a:cubicBezTo>
                      <a:cubicBezTo>
                        <a:pt x="298738" y="352116"/>
                        <a:pt x="299944" y="352679"/>
                        <a:pt x="301230" y="352759"/>
                      </a:cubicBezTo>
                      <a:cubicBezTo>
                        <a:pt x="302436" y="352840"/>
                        <a:pt x="303642" y="352438"/>
                        <a:pt x="304607" y="351473"/>
                      </a:cubicBezTo>
                      <a:cubicBezTo>
                        <a:pt x="308707" y="347614"/>
                        <a:pt x="312807" y="343514"/>
                        <a:pt x="316585" y="339253"/>
                      </a:cubicBezTo>
                      <a:cubicBezTo>
                        <a:pt x="318434" y="337244"/>
                        <a:pt x="318434" y="333948"/>
                        <a:pt x="316505" y="331938"/>
                      </a:cubicBezTo>
                      <a:close/>
                      <a:moveTo>
                        <a:pt x="81118" y="353804"/>
                      </a:moveTo>
                      <a:cubicBezTo>
                        <a:pt x="76937" y="350508"/>
                        <a:pt x="72757" y="346891"/>
                        <a:pt x="68898" y="343112"/>
                      </a:cubicBezTo>
                      <a:cubicBezTo>
                        <a:pt x="66888" y="341183"/>
                        <a:pt x="63833" y="341424"/>
                        <a:pt x="61984" y="343595"/>
                      </a:cubicBezTo>
                      <a:cubicBezTo>
                        <a:pt x="60216" y="345765"/>
                        <a:pt x="60376" y="349142"/>
                        <a:pt x="62386" y="350991"/>
                      </a:cubicBezTo>
                      <a:cubicBezTo>
                        <a:pt x="66567" y="354930"/>
                        <a:pt x="70908" y="358708"/>
                        <a:pt x="75329" y="362246"/>
                      </a:cubicBezTo>
                      <a:cubicBezTo>
                        <a:pt x="76133" y="362889"/>
                        <a:pt x="77018" y="363210"/>
                        <a:pt x="77982" y="363291"/>
                      </a:cubicBezTo>
                      <a:cubicBezTo>
                        <a:pt x="79590" y="363371"/>
                        <a:pt x="81198" y="362648"/>
                        <a:pt x="82163" y="361120"/>
                      </a:cubicBezTo>
                      <a:cubicBezTo>
                        <a:pt x="83770" y="358869"/>
                        <a:pt x="83288" y="355573"/>
                        <a:pt x="81118" y="353804"/>
                      </a:cubicBezTo>
                      <a:close/>
                      <a:moveTo>
                        <a:pt x="284107" y="362085"/>
                      </a:moveTo>
                      <a:cubicBezTo>
                        <a:pt x="282740" y="359673"/>
                        <a:pt x="279766" y="358950"/>
                        <a:pt x="277515" y="360477"/>
                      </a:cubicBezTo>
                      <a:cubicBezTo>
                        <a:pt x="273093" y="363532"/>
                        <a:pt x="268591" y="366345"/>
                        <a:pt x="263929" y="368918"/>
                      </a:cubicBezTo>
                      <a:cubicBezTo>
                        <a:pt x="261597" y="370204"/>
                        <a:pt x="260632" y="373420"/>
                        <a:pt x="261758" y="375912"/>
                      </a:cubicBezTo>
                      <a:cubicBezTo>
                        <a:pt x="262562" y="377601"/>
                        <a:pt x="264089" y="378645"/>
                        <a:pt x="265697" y="378726"/>
                      </a:cubicBezTo>
                      <a:cubicBezTo>
                        <a:pt x="266501" y="378806"/>
                        <a:pt x="267386" y="378565"/>
                        <a:pt x="268109" y="378163"/>
                      </a:cubicBezTo>
                      <a:cubicBezTo>
                        <a:pt x="272933" y="375430"/>
                        <a:pt x="277756" y="372455"/>
                        <a:pt x="282419" y="369240"/>
                      </a:cubicBezTo>
                      <a:cubicBezTo>
                        <a:pt x="284831" y="367712"/>
                        <a:pt x="285554" y="364497"/>
                        <a:pt x="284107" y="362085"/>
                      </a:cubicBezTo>
                      <a:close/>
                      <a:moveTo>
                        <a:pt x="117535" y="375993"/>
                      </a:moveTo>
                      <a:cubicBezTo>
                        <a:pt x="112712" y="373822"/>
                        <a:pt x="107968" y="371410"/>
                        <a:pt x="103306" y="368838"/>
                      </a:cubicBezTo>
                      <a:cubicBezTo>
                        <a:pt x="100894" y="367471"/>
                        <a:pt x="98000" y="368516"/>
                        <a:pt x="96714" y="371089"/>
                      </a:cubicBezTo>
                      <a:cubicBezTo>
                        <a:pt x="95427" y="373661"/>
                        <a:pt x="96312" y="376877"/>
                        <a:pt x="98723" y="378163"/>
                      </a:cubicBezTo>
                      <a:cubicBezTo>
                        <a:pt x="103627" y="380896"/>
                        <a:pt x="108692" y="383469"/>
                        <a:pt x="113757" y="385720"/>
                      </a:cubicBezTo>
                      <a:cubicBezTo>
                        <a:pt x="114239" y="385961"/>
                        <a:pt x="114802" y="386042"/>
                        <a:pt x="115364" y="386122"/>
                      </a:cubicBezTo>
                      <a:cubicBezTo>
                        <a:pt x="117374" y="386202"/>
                        <a:pt x="119304" y="384996"/>
                        <a:pt x="120108" y="382826"/>
                      </a:cubicBezTo>
                      <a:cubicBezTo>
                        <a:pt x="121153" y="380093"/>
                        <a:pt x="120027" y="377038"/>
                        <a:pt x="117535" y="375993"/>
                      </a:cubicBezTo>
                      <a:close/>
                      <a:moveTo>
                        <a:pt x="246082" y="383228"/>
                      </a:moveTo>
                      <a:cubicBezTo>
                        <a:pt x="245278" y="380495"/>
                        <a:pt x="242544" y="379048"/>
                        <a:pt x="240052" y="380012"/>
                      </a:cubicBezTo>
                      <a:cubicBezTo>
                        <a:pt x="235148" y="381861"/>
                        <a:pt x="230084" y="383389"/>
                        <a:pt x="225019" y="384755"/>
                      </a:cubicBezTo>
                      <a:cubicBezTo>
                        <a:pt x="222446" y="385399"/>
                        <a:pt x="220838" y="388212"/>
                        <a:pt x="221401" y="391026"/>
                      </a:cubicBezTo>
                      <a:cubicBezTo>
                        <a:pt x="221884" y="393357"/>
                        <a:pt x="223733" y="394885"/>
                        <a:pt x="225743" y="394965"/>
                      </a:cubicBezTo>
                      <a:cubicBezTo>
                        <a:pt x="226225" y="394965"/>
                        <a:pt x="226627" y="394965"/>
                        <a:pt x="227109" y="394804"/>
                      </a:cubicBezTo>
                      <a:cubicBezTo>
                        <a:pt x="232415" y="393357"/>
                        <a:pt x="237801" y="391749"/>
                        <a:pt x="242946" y="389820"/>
                      </a:cubicBezTo>
                      <a:cubicBezTo>
                        <a:pt x="245519" y="388936"/>
                        <a:pt x="246966" y="385961"/>
                        <a:pt x="246082" y="383228"/>
                      </a:cubicBezTo>
                      <a:close/>
                      <a:moveTo>
                        <a:pt x="157731" y="387971"/>
                      </a:moveTo>
                      <a:cubicBezTo>
                        <a:pt x="152586" y="387167"/>
                        <a:pt x="147441" y="386042"/>
                        <a:pt x="142376" y="384675"/>
                      </a:cubicBezTo>
                      <a:cubicBezTo>
                        <a:pt x="139804" y="383951"/>
                        <a:pt x="137151" y="385720"/>
                        <a:pt x="136507" y="388534"/>
                      </a:cubicBezTo>
                      <a:cubicBezTo>
                        <a:pt x="135864" y="391347"/>
                        <a:pt x="137392" y="394161"/>
                        <a:pt x="140045" y="394885"/>
                      </a:cubicBezTo>
                      <a:cubicBezTo>
                        <a:pt x="145351" y="396251"/>
                        <a:pt x="150817" y="397457"/>
                        <a:pt x="156284" y="398342"/>
                      </a:cubicBezTo>
                      <a:cubicBezTo>
                        <a:pt x="156445" y="398342"/>
                        <a:pt x="156605" y="398422"/>
                        <a:pt x="156766" y="398422"/>
                      </a:cubicBezTo>
                      <a:cubicBezTo>
                        <a:pt x="159178" y="398583"/>
                        <a:pt x="161429" y="396653"/>
                        <a:pt x="161831" y="393920"/>
                      </a:cubicBezTo>
                      <a:cubicBezTo>
                        <a:pt x="162152" y="391026"/>
                        <a:pt x="160384" y="388373"/>
                        <a:pt x="157731" y="387971"/>
                      </a:cubicBezTo>
                      <a:close/>
                      <a:moveTo>
                        <a:pt x="204519" y="394000"/>
                      </a:moveTo>
                      <a:cubicBezTo>
                        <a:pt x="204278" y="391106"/>
                        <a:pt x="202027" y="389016"/>
                        <a:pt x="199374" y="389257"/>
                      </a:cubicBezTo>
                      <a:cubicBezTo>
                        <a:pt x="194229" y="389740"/>
                        <a:pt x="188923" y="389981"/>
                        <a:pt x="183778" y="389981"/>
                      </a:cubicBezTo>
                      <a:cubicBezTo>
                        <a:pt x="181125" y="389981"/>
                        <a:pt x="178874" y="392312"/>
                        <a:pt x="178874" y="395206"/>
                      </a:cubicBezTo>
                      <a:cubicBezTo>
                        <a:pt x="178874" y="398020"/>
                        <a:pt x="180884" y="400271"/>
                        <a:pt x="183376" y="400432"/>
                      </a:cubicBezTo>
                      <a:lnTo>
                        <a:pt x="183617" y="400432"/>
                      </a:lnTo>
                      <a:cubicBezTo>
                        <a:pt x="189084" y="400432"/>
                        <a:pt x="194631" y="400191"/>
                        <a:pt x="200098" y="399628"/>
                      </a:cubicBezTo>
                      <a:cubicBezTo>
                        <a:pt x="202750" y="399467"/>
                        <a:pt x="204760" y="396895"/>
                        <a:pt x="204519" y="39400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7" name="Google Shape;6067;p23"/>
                <p:cNvSpPr/>
                <p:nvPr/>
              </p:nvSpPr>
              <p:spPr>
                <a:xfrm>
                  <a:off x="9270789" y="3904862"/>
                  <a:ext cx="547313" cy="59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313" h="593830" extrusionOk="0">
                      <a:moveTo>
                        <a:pt x="532418" y="198752"/>
                      </a:moveTo>
                      <a:cubicBezTo>
                        <a:pt x="521002" y="162978"/>
                        <a:pt x="503557" y="130258"/>
                        <a:pt x="480565" y="101478"/>
                      </a:cubicBezTo>
                      <a:cubicBezTo>
                        <a:pt x="457493" y="72698"/>
                        <a:pt x="429999" y="49304"/>
                        <a:pt x="398727" y="32020"/>
                      </a:cubicBezTo>
                      <a:cubicBezTo>
                        <a:pt x="366248" y="14092"/>
                        <a:pt x="331117" y="3561"/>
                        <a:pt x="294378" y="747"/>
                      </a:cubicBezTo>
                      <a:cubicBezTo>
                        <a:pt x="257478" y="-2067"/>
                        <a:pt x="221060" y="3078"/>
                        <a:pt x="186251" y="16021"/>
                      </a:cubicBezTo>
                      <a:cubicBezTo>
                        <a:pt x="152486" y="28643"/>
                        <a:pt x="121616" y="48017"/>
                        <a:pt x="94524" y="73582"/>
                      </a:cubicBezTo>
                      <a:cubicBezTo>
                        <a:pt x="67351" y="99307"/>
                        <a:pt x="45404" y="129937"/>
                        <a:pt x="29246" y="164746"/>
                      </a:cubicBezTo>
                      <a:cubicBezTo>
                        <a:pt x="12524" y="200842"/>
                        <a:pt x="2877" y="239672"/>
                        <a:pt x="546" y="280269"/>
                      </a:cubicBezTo>
                      <a:cubicBezTo>
                        <a:pt x="-1786" y="320867"/>
                        <a:pt x="3359" y="360581"/>
                        <a:pt x="15900" y="398445"/>
                      </a:cubicBezTo>
                      <a:cubicBezTo>
                        <a:pt x="27959" y="434943"/>
                        <a:pt x="46289" y="468065"/>
                        <a:pt x="70326" y="496845"/>
                      </a:cubicBezTo>
                      <a:cubicBezTo>
                        <a:pt x="94282" y="525545"/>
                        <a:pt x="122741" y="548617"/>
                        <a:pt x="154818" y="565178"/>
                      </a:cubicBezTo>
                      <a:cubicBezTo>
                        <a:pt x="187939" y="582302"/>
                        <a:pt x="223392" y="591868"/>
                        <a:pt x="260372" y="593556"/>
                      </a:cubicBezTo>
                      <a:cubicBezTo>
                        <a:pt x="297192" y="595245"/>
                        <a:pt x="333207" y="589135"/>
                        <a:pt x="367454" y="575388"/>
                      </a:cubicBezTo>
                      <a:cubicBezTo>
                        <a:pt x="400415" y="562123"/>
                        <a:pt x="430481" y="542347"/>
                        <a:pt x="456689" y="516622"/>
                      </a:cubicBezTo>
                      <a:cubicBezTo>
                        <a:pt x="482816" y="490977"/>
                        <a:pt x="503879" y="460669"/>
                        <a:pt x="519314" y="426502"/>
                      </a:cubicBezTo>
                      <a:cubicBezTo>
                        <a:pt x="535312" y="391210"/>
                        <a:pt x="544557" y="353346"/>
                        <a:pt x="546808" y="313873"/>
                      </a:cubicBezTo>
                      <a:cubicBezTo>
                        <a:pt x="548979" y="274562"/>
                        <a:pt x="544155" y="235813"/>
                        <a:pt x="532418" y="198752"/>
                      </a:cubicBezTo>
                      <a:close/>
                      <a:moveTo>
                        <a:pt x="260854" y="583347"/>
                      </a:moveTo>
                      <a:cubicBezTo>
                        <a:pt x="114461" y="576433"/>
                        <a:pt x="1269" y="440812"/>
                        <a:pt x="10353" y="281073"/>
                      </a:cubicBezTo>
                      <a:cubicBezTo>
                        <a:pt x="19438" y="121254"/>
                        <a:pt x="147421" y="265"/>
                        <a:pt x="293734" y="11359"/>
                      </a:cubicBezTo>
                      <a:cubicBezTo>
                        <a:pt x="437877" y="22292"/>
                        <a:pt x="546326" y="157833"/>
                        <a:pt x="537322" y="313552"/>
                      </a:cubicBezTo>
                      <a:cubicBezTo>
                        <a:pt x="528318" y="469110"/>
                        <a:pt x="405077" y="590180"/>
                        <a:pt x="260854" y="58334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8" name="Google Shape;6068;p23"/>
                <p:cNvSpPr/>
                <p:nvPr/>
              </p:nvSpPr>
              <p:spPr>
                <a:xfrm>
                  <a:off x="9202975" y="3833542"/>
                  <a:ext cx="678687" cy="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687" h="736332" extrusionOk="0">
                      <a:moveTo>
                        <a:pt x="660445" y="246759"/>
                      </a:moveTo>
                      <a:cubicBezTo>
                        <a:pt x="646377" y="202463"/>
                        <a:pt x="624912" y="161945"/>
                        <a:pt x="596534" y="126412"/>
                      </a:cubicBezTo>
                      <a:cubicBezTo>
                        <a:pt x="573783" y="97873"/>
                        <a:pt x="547494" y="73595"/>
                        <a:pt x="518071" y="54059"/>
                      </a:cubicBezTo>
                      <a:cubicBezTo>
                        <a:pt x="517589" y="53738"/>
                        <a:pt x="517026" y="53336"/>
                        <a:pt x="516544" y="53014"/>
                      </a:cubicBezTo>
                      <a:cubicBezTo>
                        <a:pt x="509710" y="48432"/>
                        <a:pt x="502636" y="44252"/>
                        <a:pt x="495400" y="40232"/>
                      </a:cubicBezTo>
                      <a:cubicBezTo>
                        <a:pt x="455205" y="17883"/>
                        <a:pt x="411793" y="4699"/>
                        <a:pt x="366211" y="1001"/>
                      </a:cubicBezTo>
                      <a:cubicBezTo>
                        <a:pt x="320468" y="-2617"/>
                        <a:pt x="275288" y="3573"/>
                        <a:pt x="231957" y="19571"/>
                      </a:cubicBezTo>
                      <a:cubicBezTo>
                        <a:pt x="229947" y="20295"/>
                        <a:pt x="227937" y="21099"/>
                        <a:pt x="225927" y="21822"/>
                      </a:cubicBezTo>
                      <a:cubicBezTo>
                        <a:pt x="186294" y="37338"/>
                        <a:pt x="149876" y="60491"/>
                        <a:pt x="117800" y="90718"/>
                      </a:cubicBezTo>
                      <a:cubicBezTo>
                        <a:pt x="96818" y="110494"/>
                        <a:pt x="78247" y="132683"/>
                        <a:pt x="62410" y="157041"/>
                      </a:cubicBezTo>
                      <a:cubicBezTo>
                        <a:pt x="52763" y="171914"/>
                        <a:pt x="44081" y="187590"/>
                        <a:pt x="36443" y="203910"/>
                      </a:cubicBezTo>
                      <a:cubicBezTo>
                        <a:pt x="15622" y="248769"/>
                        <a:pt x="3563" y="297164"/>
                        <a:pt x="669" y="347570"/>
                      </a:cubicBezTo>
                      <a:cubicBezTo>
                        <a:pt x="-2225" y="398056"/>
                        <a:pt x="4287" y="447497"/>
                        <a:pt x="19883" y="494526"/>
                      </a:cubicBezTo>
                      <a:cubicBezTo>
                        <a:pt x="34916" y="539867"/>
                        <a:pt x="57747" y="581028"/>
                        <a:pt x="87734" y="616722"/>
                      </a:cubicBezTo>
                      <a:cubicBezTo>
                        <a:pt x="117559" y="652336"/>
                        <a:pt x="152931" y="680794"/>
                        <a:pt x="192806" y="701214"/>
                      </a:cubicBezTo>
                      <a:cubicBezTo>
                        <a:pt x="233966" y="722357"/>
                        <a:pt x="278021" y="734014"/>
                        <a:pt x="323844" y="736023"/>
                      </a:cubicBezTo>
                      <a:cubicBezTo>
                        <a:pt x="369427" y="738033"/>
                        <a:pt x="414044" y="730235"/>
                        <a:pt x="456491" y="713032"/>
                      </a:cubicBezTo>
                      <a:cubicBezTo>
                        <a:pt x="459948" y="711665"/>
                        <a:pt x="463324" y="710218"/>
                        <a:pt x="466701" y="708690"/>
                      </a:cubicBezTo>
                      <a:cubicBezTo>
                        <a:pt x="503520" y="692290"/>
                        <a:pt x="537043" y="669218"/>
                        <a:pt x="566708" y="640036"/>
                      </a:cubicBezTo>
                      <a:cubicBezTo>
                        <a:pt x="598945" y="608281"/>
                        <a:pt x="624992" y="570738"/>
                        <a:pt x="644045" y="528532"/>
                      </a:cubicBezTo>
                      <a:cubicBezTo>
                        <a:pt x="663741" y="484879"/>
                        <a:pt x="675157" y="438091"/>
                        <a:pt x="677971" y="389293"/>
                      </a:cubicBezTo>
                      <a:cubicBezTo>
                        <a:pt x="680865" y="340496"/>
                        <a:pt x="674996" y="292582"/>
                        <a:pt x="660445" y="246759"/>
                      </a:cubicBezTo>
                      <a:close/>
                      <a:moveTo>
                        <a:pt x="325291" y="712871"/>
                      </a:moveTo>
                      <a:cubicBezTo>
                        <a:pt x="148831" y="704992"/>
                        <a:pt x="11924" y="541797"/>
                        <a:pt x="22938" y="349017"/>
                      </a:cubicBezTo>
                      <a:cubicBezTo>
                        <a:pt x="33951" y="156077"/>
                        <a:pt x="188625" y="10487"/>
                        <a:pt x="364925" y="24314"/>
                      </a:cubicBezTo>
                      <a:cubicBezTo>
                        <a:pt x="538250" y="37981"/>
                        <a:pt x="668163" y="201096"/>
                        <a:pt x="657310" y="388007"/>
                      </a:cubicBezTo>
                      <a:cubicBezTo>
                        <a:pt x="646457" y="574838"/>
                        <a:pt x="498697" y="720588"/>
                        <a:pt x="325291" y="71287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69" name="Google Shape;6069;p23"/>
                <p:cNvSpPr/>
                <p:nvPr/>
              </p:nvSpPr>
              <p:spPr>
                <a:xfrm>
                  <a:off x="9057436" y="3680894"/>
                  <a:ext cx="958899" cy="104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899" h="1040345" extrusionOk="0">
                      <a:moveTo>
                        <a:pt x="933405" y="350126"/>
                      </a:moveTo>
                      <a:cubicBezTo>
                        <a:pt x="913870" y="287822"/>
                        <a:pt x="883884" y="230825"/>
                        <a:pt x="844250" y="180580"/>
                      </a:cubicBezTo>
                      <a:cubicBezTo>
                        <a:pt x="804457" y="130094"/>
                        <a:pt x="756785" y="89013"/>
                        <a:pt x="702600" y="58303"/>
                      </a:cubicBezTo>
                      <a:cubicBezTo>
                        <a:pt x="646085" y="26388"/>
                        <a:pt x="584907" y="7335"/>
                        <a:pt x="520593" y="1708"/>
                      </a:cubicBezTo>
                      <a:cubicBezTo>
                        <a:pt x="455878" y="-3920"/>
                        <a:pt x="391886" y="4361"/>
                        <a:pt x="330466" y="26549"/>
                      </a:cubicBezTo>
                      <a:cubicBezTo>
                        <a:pt x="270815" y="48094"/>
                        <a:pt x="216149" y="81698"/>
                        <a:pt x="168075" y="126556"/>
                      </a:cubicBezTo>
                      <a:cubicBezTo>
                        <a:pt x="119840" y="171576"/>
                        <a:pt x="80689" y="225599"/>
                        <a:pt x="51989" y="286938"/>
                      </a:cubicBezTo>
                      <a:cubicBezTo>
                        <a:pt x="22164" y="350608"/>
                        <a:pt x="4960" y="419424"/>
                        <a:pt x="940" y="491214"/>
                      </a:cubicBezTo>
                      <a:cubicBezTo>
                        <a:pt x="-3160" y="563004"/>
                        <a:pt x="6166" y="633346"/>
                        <a:pt x="28595" y="700152"/>
                      </a:cubicBezTo>
                      <a:cubicBezTo>
                        <a:pt x="50140" y="764546"/>
                        <a:pt x="82860" y="822830"/>
                        <a:pt x="125628" y="873316"/>
                      </a:cubicBezTo>
                      <a:cubicBezTo>
                        <a:pt x="168236" y="923561"/>
                        <a:pt x="218641" y="963596"/>
                        <a:pt x="275318" y="992216"/>
                      </a:cubicBezTo>
                      <a:cubicBezTo>
                        <a:pt x="333682" y="1021720"/>
                        <a:pt x="396147" y="1037718"/>
                        <a:pt x="460942" y="1040049"/>
                      </a:cubicBezTo>
                      <a:cubicBezTo>
                        <a:pt x="525336" y="1042380"/>
                        <a:pt x="588203" y="1030965"/>
                        <a:pt x="647853" y="1006284"/>
                      </a:cubicBezTo>
                      <a:cubicBezTo>
                        <a:pt x="705092" y="982569"/>
                        <a:pt x="757106" y="947679"/>
                        <a:pt x="802447" y="902659"/>
                      </a:cubicBezTo>
                      <a:cubicBezTo>
                        <a:pt x="847547" y="857720"/>
                        <a:pt x="883884" y="804903"/>
                        <a:pt x="910574" y="745574"/>
                      </a:cubicBezTo>
                      <a:cubicBezTo>
                        <a:pt x="938068" y="684235"/>
                        <a:pt x="954066" y="618554"/>
                        <a:pt x="958005" y="550061"/>
                      </a:cubicBezTo>
                      <a:cubicBezTo>
                        <a:pt x="961784" y="481727"/>
                        <a:pt x="953584" y="414440"/>
                        <a:pt x="933405" y="350126"/>
                      </a:cubicBezTo>
                      <a:close/>
                      <a:moveTo>
                        <a:pt x="461425" y="1028553"/>
                      </a:moveTo>
                      <a:cubicBezTo>
                        <a:pt x="200151" y="1019067"/>
                        <a:pt x="-4205" y="778373"/>
                        <a:pt x="12034" y="492018"/>
                      </a:cubicBezTo>
                      <a:cubicBezTo>
                        <a:pt x="28273" y="205340"/>
                        <a:pt x="258837" y="-9226"/>
                        <a:pt x="519870" y="13445"/>
                      </a:cubicBezTo>
                      <a:cubicBezTo>
                        <a:pt x="774310" y="35553"/>
                        <a:pt x="963552" y="275924"/>
                        <a:pt x="947635" y="549659"/>
                      </a:cubicBezTo>
                      <a:cubicBezTo>
                        <a:pt x="931637" y="822991"/>
                        <a:pt x="716106" y="1037798"/>
                        <a:pt x="461425" y="102855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0" name="Google Shape;6070;p23"/>
                <p:cNvSpPr/>
                <p:nvPr/>
              </p:nvSpPr>
              <p:spPr>
                <a:xfrm>
                  <a:off x="9399238" y="3783251"/>
                  <a:ext cx="528986" cy="66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986" h="661706" extrusionOk="0">
                      <a:moveTo>
                        <a:pt x="336038" y="54507"/>
                      </a:moveTo>
                      <a:cubicBezTo>
                        <a:pt x="293109" y="27977"/>
                        <a:pt x="246320" y="10854"/>
                        <a:pt x="196880" y="3699"/>
                      </a:cubicBezTo>
                      <a:cubicBezTo>
                        <a:pt x="147197" y="-3456"/>
                        <a:pt x="97435" y="-240"/>
                        <a:pt x="48959" y="13426"/>
                      </a:cubicBezTo>
                      <a:cubicBezTo>
                        <a:pt x="32237" y="18170"/>
                        <a:pt x="15918" y="24038"/>
                        <a:pt x="0" y="31032"/>
                      </a:cubicBezTo>
                      <a:lnTo>
                        <a:pt x="30951" y="73881"/>
                      </a:lnTo>
                      <a:cubicBezTo>
                        <a:pt x="166090" y="20340"/>
                        <a:pt x="322210" y="64797"/>
                        <a:pt x="413535" y="193263"/>
                      </a:cubicBezTo>
                      <a:cubicBezTo>
                        <a:pt x="503896" y="320443"/>
                        <a:pt x="504539" y="493366"/>
                        <a:pt x="426077" y="620867"/>
                      </a:cubicBezTo>
                      <a:lnTo>
                        <a:pt x="455581" y="661706"/>
                      </a:lnTo>
                      <a:cubicBezTo>
                        <a:pt x="465388" y="646995"/>
                        <a:pt x="474312" y="631559"/>
                        <a:pt x="482351" y="615400"/>
                      </a:cubicBezTo>
                      <a:cubicBezTo>
                        <a:pt x="505665" y="568613"/>
                        <a:pt x="520377" y="518126"/>
                        <a:pt x="526245" y="465148"/>
                      </a:cubicBezTo>
                      <a:cubicBezTo>
                        <a:pt x="532033" y="412250"/>
                        <a:pt x="528657" y="359513"/>
                        <a:pt x="516116" y="308304"/>
                      </a:cubicBezTo>
                      <a:cubicBezTo>
                        <a:pt x="503092" y="255165"/>
                        <a:pt x="480743" y="205965"/>
                        <a:pt x="449712" y="162071"/>
                      </a:cubicBezTo>
                      <a:cubicBezTo>
                        <a:pt x="418520" y="118097"/>
                        <a:pt x="380334" y="81840"/>
                        <a:pt x="336038" y="5450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1" name="Google Shape;6071;p23"/>
                <p:cNvSpPr/>
                <p:nvPr/>
              </p:nvSpPr>
              <p:spPr>
                <a:xfrm>
                  <a:off x="9158757" y="3950387"/>
                  <a:ext cx="536805" cy="663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805" h="663188" extrusionOk="0">
                      <a:moveTo>
                        <a:pt x="2762" y="201221"/>
                      </a:moveTo>
                      <a:cubicBezTo>
                        <a:pt x="-3267" y="255726"/>
                        <a:pt x="591" y="310071"/>
                        <a:pt x="14178" y="362648"/>
                      </a:cubicBezTo>
                      <a:cubicBezTo>
                        <a:pt x="28246" y="416912"/>
                        <a:pt x="52042" y="466836"/>
                        <a:pt x="85003" y="510810"/>
                      </a:cubicBezTo>
                      <a:cubicBezTo>
                        <a:pt x="117803" y="554704"/>
                        <a:pt x="157597" y="590076"/>
                        <a:pt x="203340" y="616043"/>
                      </a:cubicBezTo>
                      <a:cubicBezTo>
                        <a:pt x="247234" y="640964"/>
                        <a:pt x="294584" y="656239"/>
                        <a:pt x="344106" y="661303"/>
                      </a:cubicBezTo>
                      <a:cubicBezTo>
                        <a:pt x="393386" y="666368"/>
                        <a:pt x="442264" y="661223"/>
                        <a:pt x="489535" y="645949"/>
                      </a:cubicBezTo>
                      <a:cubicBezTo>
                        <a:pt x="505773" y="640723"/>
                        <a:pt x="521530" y="634372"/>
                        <a:pt x="536805" y="626976"/>
                      </a:cubicBezTo>
                      <a:lnTo>
                        <a:pt x="507060" y="586378"/>
                      </a:lnTo>
                      <a:cubicBezTo>
                        <a:pt x="374735" y="643698"/>
                        <a:pt x="217408" y="605190"/>
                        <a:pt x="122867" y="478332"/>
                      </a:cubicBezTo>
                      <a:cubicBezTo>
                        <a:pt x="27362" y="350106"/>
                        <a:pt x="25995" y="172360"/>
                        <a:pt x="108558" y="42608"/>
                      </a:cubicBezTo>
                      <a:lnTo>
                        <a:pt x="77366" y="0"/>
                      </a:lnTo>
                      <a:cubicBezTo>
                        <a:pt x="66995" y="14873"/>
                        <a:pt x="57589" y="30549"/>
                        <a:pt x="49148" y="47029"/>
                      </a:cubicBezTo>
                      <a:cubicBezTo>
                        <a:pt x="24387" y="94782"/>
                        <a:pt x="8791" y="146635"/>
                        <a:pt x="2762" y="20122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072" name="Google Shape;6072;p23"/>
                <p:cNvSpPr/>
                <p:nvPr/>
              </p:nvSpPr>
              <p:spPr>
                <a:xfrm>
                  <a:off x="8984564" y="3605458"/>
                  <a:ext cx="1097416" cy="119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416" h="1190430" extrusionOk="0">
                      <a:moveTo>
                        <a:pt x="1068581" y="401445"/>
                      </a:moveTo>
                      <a:cubicBezTo>
                        <a:pt x="1046393" y="330379"/>
                        <a:pt x="1012307" y="265181"/>
                        <a:pt x="967127" y="207781"/>
                      </a:cubicBezTo>
                      <a:cubicBezTo>
                        <a:pt x="921786" y="150060"/>
                        <a:pt x="867441" y="102870"/>
                        <a:pt x="805619" y="67658"/>
                      </a:cubicBezTo>
                      <a:cubicBezTo>
                        <a:pt x="741145" y="30999"/>
                        <a:pt x="671204" y="8891"/>
                        <a:pt x="597646" y="2139"/>
                      </a:cubicBezTo>
                      <a:cubicBezTo>
                        <a:pt x="523525" y="-4614"/>
                        <a:pt x="450207" y="4631"/>
                        <a:pt x="379864" y="29793"/>
                      </a:cubicBezTo>
                      <a:cubicBezTo>
                        <a:pt x="311370" y="54233"/>
                        <a:pt x="248584" y="92660"/>
                        <a:pt x="193355" y="143950"/>
                      </a:cubicBezTo>
                      <a:cubicBezTo>
                        <a:pt x="137885" y="195481"/>
                        <a:pt x="92865" y="257303"/>
                        <a:pt x="59824" y="327726"/>
                      </a:cubicBezTo>
                      <a:cubicBezTo>
                        <a:pt x="25497" y="400802"/>
                        <a:pt x="5721" y="479747"/>
                        <a:pt x="1058" y="562229"/>
                      </a:cubicBezTo>
                      <a:cubicBezTo>
                        <a:pt x="-3605" y="644630"/>
                        <a:pt x="7168" y="725424"/>
                        <a:pt x="32973" y="802038"/>
                      </a:cubicBezTo>
                      <a:cubicBezTo>
                        <a:pt x="57814" y="875837"/>
                        <a:pt x="95438" y="942643"/>
                        <a:pt x="144718" y="1000445"/>
                      </a:cubicBezTo>
                      <a:cubicBezTo>
                        <a:pt x="193677" y="1057925"/>
                        <a:pt x="251559" y="1103588"/>
                        <a:pt x="316676" y="1136146"/>
                      </a:cubicBezTo>
                      <a:cubicBezTo>
                        <a:pt x="383562" y="1169670"/>
                        <a:pt x="455191" y="1187758"/>
                        <a:pt x="529393" y="1190169"/>
                      </a:cubicBezTo>
                      <a:cubicBezTo>
                        <a:pt x="603032" y="1192501"/>
                        <a:pt x="674903" y="1179236"/>
                        <a:pt x="742994" y="1150858"/>
                      </a:cubicBezTo>
                      <a:cubicBezTo>
                        <a:pt x="808353" y="1123605"/>
                        <a:pt x="867602" y="1083570"/>
                        <a:pt x="919213" y="1031958"/>
                      </a:cubicBezTo>
                      <a:cubicBezTo>
                        <a:pt x="970583" y="980588"/>
                        <a:pt x="1011985" y="920294"/>
                        <a:pt x="1042293" y="852524"/>
                      </a:cubicBezTo>
                      <a:cubicBezTo>
                        <a:pt x="1073565" y="782583"/>
                        <a:pt x="1091734" y="707577"/>
                        <a:pt x="1096316" y="629517"/>
                      </a:cubicBezTo>
                      <a:cubicBezTo>
                        <a:pt x="1100818" y="551617"/>
                        <a:pt x="1091493" y="474843"/>
                        <a:pt x="1068581" y="401445"/>
                      </a:cubicBezTo>
                      <a:close/>
                      <a:moveTo>
                        <a:pt x="530036" y="1178673"/>
                      </a:moveTo>
                      <a:cubicBezTo>
                        <a:pt x="229692" y="1168866"/>
                        <a:pt x="-6177" y="892639"/>
                        <a:pt x="12393" y="562952"/>
                      </a:cubicBezTo>
                      <a:cubicBezTo>
                        <a:pt x="31044" y="232783"/>
                        <a:pt x="296980" y="-13377"/>
                        <a:pt x="597003" y="13796"/>
                      </a:cubicBezTo>
                      <a:cubicBezTo>
                        <a:pt x="888343" y="40164"/>
                        <a:pt x="1104356" y="315988"/>
                        <a:pt x="1086026" y="629034"/>
                      </a:cubicBezTo>
                      <a:cubicBezTo>
                        <a:pt x="1067777" y="941678"/>
                        <a:pt x="821778" y="1188240"/>
                        <a:pt x="530036" y="117867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073" name="Google Shape;6073;p23"/>
              <p:cNvSpPr/>
              <p:nvPr/>
            </p:nvSpPr>
            <p:spPr>
              <a:xfrm>
                <a:off x="9741466" y="4509512"/>
                <a:ext cx="721758" cy="504539"/>
              </a:xfrm>
              <a:custGeom>
                <a:avLst/>
                <a:gdLst/>
                <a:ahLst/>
                <a:cxnLst/>
                <a:rect l="l" t="t" r="r" b="b"/>
                <a:pathLst>
                  <a:path w="721758" h="504539" extrusionOk="0">
                    <a:moveTo>
                      <a:pt x="421575" y="504539"/>
                    </a:moveTo>
                    <a:lnTo>
                      <a:pt x="0" y="495294"/>
                    </a:lnTo>
                    <a:lnTo>
                      <a:pt x="643" y="483798"/>
                    </a:lnTo>
                    <a:lnTo>
                      <a:pt x="418038" y="493285"/>
                    </a:lnTo>
                    <a:lnTo>
                      <a:pt x="699972" y="203472"/>
                    </a:lnTo>
                    <a:lnTo>
                      <a:pt x="712031" y="0"/>
                    </a:lnTo>
                    <a:lnTo>
                      <a:pt x="721758" y="482"/>
                    </a:lnTo>
                    <a:lnTo>
                      <a:pt x="709458" y="208456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4" name="Google Shape;6074;p23"/>
              <p:cNvSpPr/>
              <p:nvPr/>
            </p:nvSpPr>
            <p:spPr>
              <a:xfrm>
                <a:off x="8539126" y="3331289"/>
                <a:ext cx="810269" cy="532756"/>
              </a:xfrm>
              <a:custGeom>
                <a:avLst/>
                <a:gdLst/>
                <a:ahLst/>
                <a:cxnLst/>
                <a:rect l="l" t="t" r="r" b="b"/>
                <a:pathLst>
                  <a:path w="810269" h="532756" extrusionOk="0">
                    <a:moveTo>
                      <a:pt x="11818" y="532757"/>
                    </a:moveTo>
                    <a:lnTo>
                      <a:pt x="0" y="531873"/>
                    </a:lnTo>
                    <a:lnTo>
                      <a:pt x="12782" y="302113"/>
                    </a:lnTo>
                    <a:lnTo>
                      <a:pt x="349061" y="0"/>
                    </a:lnTo>
                    <a:lnTo>
                      <a:pt x="810269" y="46708"/>
                    </a:lnTo>
                    <a:lnTo>
                      <a:pt x="809626" y="58525"/>
                    </a:lnTo>
                    <a:lnTo>
                      <a:pt x="353081" y="12541"/>
                    </a:lnTo>
                    <a:lnTo>
                      <a:pt x="24278" y="308222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5" name="Google Shape;6075;p23"/>
              <p:cNvSpPr/>
              <p:nvPr/>
            </p:nvSpPr>
            <p:spPr>
              <a:xfrm>
                <a:off x="9832229" y="3427036"/>
                <a:ext cx="673040" cy="581876"/>
              </a:xfrm>
              <a:custGeom>
                <a:avLst/>
                <a:gdLst/>
                <a:ahLst/>
                <a:cxnLst/>
                <a:rect l="l" t="t" r="r" b="b"/>
                <a:pathLst>
                  <a:path w="673040" h="581876" extrusionOk="0">
                    <a:moveTo>
                      <a:pt x="660660" y="581876"/>
                    </a:moveTo>
                    <a:lnTo>
                      <a:pt x="650933" y="581153"/>
                    </a:lnTo>
                    <a:lnTo>
                      <a:pt x="662991" y="377199"/>
                    </a:lnTo>
                    <a:lnTo>
                      <a:pt x="416671" y="53541"/>
                    </a:lnTo>
                    <a:lnTo>
                      <a:pt x="0" y="11496"/>
                    </a:lnTo>
                    <a:lnTo>
                      <a:pt x="643" y="0"/>
                    </a:lnTo>
                    <a:lnTo>
                      <a:pt x="421494" y="42608"/>
                    </a:lnTo>
                    <a:lnTo>
                      <a:pt x="673040" y="37342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6" name="Google Shape;6076;p23"/>
              <p:cNvSpPr/>
              <p:nvPr/>
            </p:nvSpPr>
            <p:spPr>
              <a:xfrm>
                <a:off x="8495634" y="4415132"/>
                <a:ext cx="762195" cy="578982"/>
              </a:xfrm>
              <a:custGeom>
                <a:avLst/>
                <a:gdLst/>
                <a:ahLst/>
                <a:cxnLst/>
                <a:rect l="l" t="t" r="r" b="b"/>
                <a:pathLst>
                  <a:path w="762195" h="578982" extrusionOk="0">
                    <a:moveTo>
                      <a:pt x="761552" y="578982"/>
                    </a:moveTo>
                    <a:lnTo>
                      <a:pt x="299620" y="568853"/>
                    </a:lnTo>
                    <a:lnTo>
                      <a:pt x="0" y="229117"/>
                    </a:lnTo>
                    <a:lnTo>
                      <a:pt x="12782" y="0"/>
                    </a:lnTo>
                    <a:lnTo>
                      <a:pt x="24600" y="563"/>
                    </a:lnTo>
                    <a:lnTo>
                      <a:pt x="12139" y="224454"/>
                    </a:lnTo>
                    <a:lnTo>
                      <a:pt x="305087" y="556955"/>
                    </a:lnTo>
                    <a:lnTo>
                      <a:pt x="762195" y="567245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077" name="Google Shape;6077;p23"/>
            <p:cNvGrpSpPr/>
            <p:nvPr/>
          </p:nvGrpSpPr>
          <p:grpSpPr>
            <a:xfrm>
              <a:off x="9999202" y="5356521"/>
              <a:ext cx="1296640" cy="204677"/>
              <a:chOff x="9999202" y="5356521"/>
              <a:chExt cx="1296640" cy="204677"/>
            </a:xfrm>
          </p:grpSpPr>
          <p:sp>
            <p:nvSpPr>
              <p:cNvPr id="6078" name="Google Shape;6078;p23"/>
              <p:cNvSpPr/>
              <p:nvPr/>
            </p:nvSpPr>
            <p:spPr>
              <a:xfrm>
                <a:off x="10481232" y="5370268"/>
                <a:ext cx="106921" cy="175495"/>
              </a:xfrm>
              <a:custGeom>
                <a:avLst/>
                <a:gdLst/>
                <a:ahLst/>
                <a:cxnLst/>
                <a:rect l="l" t="t" r="r" b="b"/>
                <a:pathLst>
                  <a:path w="106921" h="175495" extrusionOk="0">
                    <a:moveTo>
                      <a:pt x="35694" y="174370"/>
                    </a:moveTo>
                    <a:lnTo>
                      <a:pt x="0" y="175496"/>
                    </a:lnTo>
                    <a:lnTo>
                      <a:pt x="71549" y="724"/>
                    </a:lnTo>
                    <a:lnTo>
                      <a:pt x="10692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79" name="Google Shape;6079;p23"/>
              <p:cNvSpPr/>
              <p:nvPr/>
            </p:nvSpPr>
            <p:spPr>
              <a:xfrm>
                <a:off x="10422787" y="5371394"/>
                <a:ext cx="107725" cy="176218"/>
              </a:xfrm>
              <a:custGeom>
                <a:avLst/>
                <a:gdLst/>
                <a:ahLst/>
                <a:cxnLst/>
                <a:rect l="l" t="t" r="r" b="b"/>
                <a:pathLst>
                  <a:path w="107725" h="176218" extrusionOk="0">
                    <a:moveTo>
                      <a:pt x="36016" y="175093"/>
                    </a:moveTo>
                    <a:lnTo>
                      <a:pt x="0" y="176219"/>
                    </a:lnTo>
                    <a:lnTo>
                      <a:pt x="72031" y="723"/>
                    </a:lnTo>
                    <a:lnTo>
                      <a:pt x="1077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0" name="Google Shape;6080;p23"/>
              <p:cNvSpPr/>
              <p:nvPr/>
            </p:nvSpPr>
            <p:spPr>
              <a:xfrm>
                <a:off x="10539274" y="5369142"/>
                <a:ext cx="106036" cy="174771"/>
              </a:xfrm>
              <a:custGeom>
                <a:avLst/>
                <a:gdLst/>
                <a:ahLst/>
                <a:cxnLst/>
                <a:rect l="l" t="t" r="r" b="b"/>
                <a:pathLst>
                  <a:path w="106036" h="174771" extrusionOk="0">
                    <a:moveTo>
                      <a:pt x="35373" y="173647"/>
                    </a:moveTo>
                    <a:lnTo>
                      <a:pt x="0" y="174772"/>
                    </a:lnTo>
                    <a:lnTo>
                      <a:pt x="70986" y="724"/>
                    </a:lnTo>
                    <a:lnTo>
                      <a:pt x="1060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1" name="Google Shape;6081;p23"/>
              <p:cNvSpPr/>
              <p:nvPr/>
            </p:nvSpPr>
            <p:spPr>
              <a:xfrm>
                <a:off x="10596755" y="5368097"/>
                <a:ext cx="105233" cy="173968"/>
              </a:xfrm>
              <a:custGeom>
                <a:avLst/>
                <a:gdLst/>
                <a:ahLst/>
                <a:cxnLst/>
                <a:rect l="l" t="t" r="r" b="b"/>
                <a:pathLst>
                  <a:path w="105233" h="173968" extrusionOk="0">
                    <a:moveTo>
                      <a:pt x="35051" y="172842"/>
                    </a:moveTo>
                    <a:lnTo>
                      <a:pt x="0" y="173968"/>
                    </a:lnTo>
                    <a:lnTo>
                      <a:pt x="70423" y="643"/>
                    </a:lnTo>
                    <a:lnTo>
                      <a:pt x="10523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2" name="Google Shape;6082;p23"/>
              <p:cNvSpPr/>
              <p:nvPr/>
            </p:nvSpPr>
            <p:spPr>
              <a:xfrm>
                <a:off x="10653753" y="5366972"/>
                <a:ext cx="104428" cy="173244"/>
              </a:xfrm>
              <a:custGeom>
                <a:avLst/>
                <a:gdLst/>
                <a:ahLst/>
                <a:cxnLst/>
                <a:rect l="l" t="t" r="r" b="b"/>
                <a:pathLst>
                  <a:path w="104428" h="173244" extrusionOk="0">
                    <a:moveTo>
                      <a:pt x="34809" y="172199"/>
                    </a:moveTo>
                    <a:lnTo>
                      <a:pt x="0" y="173244"/>
                    </a:lnTo>
                    <a:lnTo>
                      <a:pt x="69941" y="723"/>
                    </a:lnTo>
                    <a:lnTo>
                      <a:pt x="10442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3" name="Google Shape;6083;p23"/>
              <p:cNvSpPr/>
              <p:nvPr/>
            </p:nvSpPr>
            <p:spPr>
              <a:xfrm>
                <a:off x="10710348" y="5365927"/>
                <a:ext cx="103625" cy="172520"/>
              </a:xfrm>
              <a:custGeom>
                <a:avLst/>
                <a:gdLst/>
                <a:ahLst/>
                <a:cxnLst/>
                <a:rect l="l" t="t" r="r" b="b"/>
                <a:pathLst>
                  <a:path w="103625" h="172520" extrusionOk="0">
                    <a:moveTo>
                      <a:pt x="34488" y="171395"/>
                    </a:moveTo>
                    <a:lnTo>
                      <a:pt x="0" y="172521"/>
                    </a:lnTo>
                    <a:lnTo>
                      <a:pt x="69378" y="643"/>
                    </a:lnTo>
                    <a:lnTo>
                      <a:pt x="10362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4" name="Google Shape;6084;p23"/>
              <p:cNvSpPr/>
              <p:nvPr/>
            </p:nvSpPr>
            <p:spPr>
              <a:xfrm>
                <a:off x="10766381" y="5364801"/>
                <a:ext cx="102901" cy="171877"/>
              </a:xfrm>
              <a:custGeom>
                <a:avLst/>
                <a:gdLst/>
                <a:ahLst/>
                <a:cxnLst/>
                <a:rect l="l" t="t" r="r" b="b"/>
                <a:pathLst>
                  <a:path w="102901" h="171877" extrusionOk="0">
                    <a:moveTo>
                      <a:pt x="34247" y="170752"/>
                    </a:moveTo>
                    <a:lnTo>
                      <a:pt x="0" y="171878"/>
                    </a:lnTo>
                    <a:lnTo>
                      <a:pt x="68976" y="723"/>
                    </a:lnTo>
                    <a:lnTo>
                      <a:pt x="1029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5" name="Google Shape;6085;p23"/>
              <p:cNvSpPr/>
              <p:nvPr/>
            </p:nvSpPr>
            <p:spPr>
              <a:xfrm>
                <a:off x="10061265" y="5378307"/>
                <a:ext cx="112950" cy="180881"/>
              </a:xfrm>
              <a:custGeom>
                <a:avLst/>
                <a:gdLst/>
                <a:ahLst/>
                <a:cxnLst/>
                <a:rect l="l" t="t" r="r" b="b"/>
                <a:pathLst>
                  <a:path w="112950" h="180881" extrusionOk="0">
                    <a:moveTo>
                      <a:pt x="37864" y="179676"/>
                    </a:moveTo>
                    <a:lnTo>
                      <a:pt x="0" y="180882"/>
                    </a:lnTo>
                    <a:lnTo>
                      <a:pt x="75408" y="724"/>
                    </a:lnTo>
                    <a:lnTo>
                      <a:pt x="11295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6" name="Google Shape;6086;p23"/>
              <p:cNvSpPr/>
              <p:nvPr/>
            </p:nvSpPr>
            <p:spPr>
              <a:xfrm>
                <a:off x="9999202" y="5379513"/>
                <a:ext cx="113835" cy="181685"/>
              </a:xfrm>
              <a:custGeom>
                <a:avLst/>
                <a:gdLst/>
                <a:ahLst/>
                <a:cxnLst/>
                <a:rect l="l" t="t" r="r" b="b"/>
                <a:pathLst>
                  <a:path w="113835" h="181685" extrusionOk="0">
                    <a:moveTo>
                      <a:pt x="38186" y="180479"/>
                    </a:moveTo>
                    <a:lnTo>
                      <a:pt x="0" y="181685"/>
                    </a:lnTo>
                    <a:lnTo>
                      <a:pt x="75970" y="723"/>
                    </a:lnTo>
                    <a:lnTo>
                      <a:pt x="11383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7" name="Google Shape;6087;p23"/>
              <p:cNvSpPr/>
              <p:nvPr/>
            </p:nvSpPr>
            <p:spPr>
              <a:xfrm>
                <a:off x="10122845" y="5377181"/>
                <a:ext cx="111985" cy="180077"/>
              </a:xfrm>
              <a:custGeom>
                <a:avLst/>
                <a:gdLst/>
                <a:ahLst/>
                <a:cxnLst/>
                <a:rect l="l" t="t" r="r" b="b"/>
                <a:pathLst>
                  <a:path w="111985" h="180077" extrusionOk="0">
                    <a:moveTo>
                      <a:pt x="37543" y="178872"/>
                    </a:moveTo>
                    <a:lnTo>
                      <a:pt x="0" y="180078"/>
                    </a:lnTo>
                    <a:lnTo>
                      <a:pt x="74845" y="724"/>
                    </a:lnTo>
                    <a:lnTo>
                      <a:pt x="1119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8" name="Google Shape;6088;p23"/>
              <p:cNvSpPr/>
              <p:nvPr/>
            </p:nvSpPr>
            <p:spPr>
              <a:xfrm>
                <a:off x="10183862" y="5375976"/>
                <a:ext cx="111101" cy="179273"/>
              </a:xfrm>
              <a:custGeom>
                <a:avLst/>
                <a:gdLst/>
                <a:ahLst/>
                <a:cxnLst/>
                <a:rect l="l" t="t" r="r" b="b"/>
                <a:pathLst>
                  <a:path w="111101" h="179273" extrusionOk="0">
                    <a:moveTo>
                      <a:pt x="37221" y="178068"/>
                    </a:moveTo>
                    <a:lnTo>
                      <a:pt x="0" y="179274"/>
                    </a:lnTo>
                    <a:lnTo>
                      <a:pt x="74282" y="723"/>
                    </a:lnTo>
                    <a:lnTo>
                      <a:pt x="11110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89" name="Google Shape;6089;p23"/>
              <p:cNvSpPr/>
              <p:nvPr/>
            </p:nvSpPr>
            <p:spPr>
              <a:xfrm>
                <a:off x="10244317" y="5374850"/>
                <a:ext cx="110297" cy="178470"/>
              </a:xfrm>
              <a:custGeom>
                <a:avLst/>
                <a:gdLst/>
                <a:ahLst/>
                <a:cxnLst/>
                <a:rect l="l" t="t" r="r" b="b"/>
                <a:pathLst>
                  <a:path w="110297" h="178470" extrusionOk="0">
                    <a:moveTo>
                      <a:pt x="36980" y="177344"/>
                    </a:moveTo>
                    <a:lnTo>
                      <a:pt x="0" y="178470"/>
                    </a:lnTo>
                    <a:lnTo>
                      <a:pt x="73719" y="723"/>
                    </a:lnTo>
                    <a:lnTo>
                      <a:pt x="1102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0" name="Google Shape;6090;p23"/>
              <p:cNvSpPr/>
              <p:nvPr/>
            </p:nvSpPr>
            <p:spPr>
              <a:xfrm>
                <a:off x="10304370" y="5373644"/>
                <a:ext cx="109413" cy="177746"/>
              </a:xfrm>
              <a:custGeom>
                <a:avLst/>
                <a:gdLst/>
                <a:ahLst/>
                <a:cxnLst/>
                <a:rect l="l" t="t" r="r" b="b"/>
                <a:pathLst>
                  <a:path w="109413" h="177746" extrusionOk="0">
                    <a:moveTo>
                      <a:pt x="36578" y="176621"/>
                    </a:moveTo>
                    <a:lnTo>
                      <a:pt x="0" y="177746"/>
                    </a:lnTo>
                    <a:lnTo>
                      <a:pt x="73076" y="724"/>
                    </a:lnTo>
                    <a:lnTo>
                      <a:pt x="10941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1" name="Google Shape;6091;p23"/>
              <p:cNvSpPr/>
              <p:nvPr/>
            </p:nvSpPr>
            <p:spPr>
              <a:xfrm>
                <a:off x="10363779" y="5372519"/>
                <a:ext cx="108609" cy="177023"/>
              </a:xfrm>
              <a:custGeom>
                <a:avLst/>
                <a:gdLst/>
                <a:ahLst/>
                <a:cxnLst/>
                <a:rect l="l" t="t" r="r" b="b"/>
                <a:pathLst>
                  <a:path w="108609" h="177023" extrusionOk="0">
                    <a:moveTo>
                      <a:pt x="36337" y="175817"/>
                    </a:moveTo>
                    <a:lnTo>
                      <a:pt x="0" y="177023"/>
                    </a:lnTo>
                    <a:lnTo>
                      <a:pt x="72594" y="724"/>
                    </a:lnTo>
                    <a:lnTo>
                      <a:pt x="108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2" name="Google Shape;6092;p23"/>
              <p:cNvSpPr/>
              <p:nvPr/>
            </p:nvSpPr>
            <p:spPr>
              <a:xfrm>
                <a:off x="10822013" y="5363756"/>
                <a:ext cx="102097" cy="171154"/>
              </a:xfrm>
              <a:custGeom>
                <a:avLst/>
                <a:gdLst/>
                <a:ahLst/>
                <a:cxnLst/>
                <a:rect l="l" t="t" r="r" b="b"/>
                <a:pathLst>
                  <a:path w="102097" h="171154" extrusionOk="0">
                    <a:moveTo>
                      <a:pt x="33925" y="170029"/>
                    </a:moveTo>
                    <a:lnTo>
                      <a:pt x="0" y="171154"/>
                    </a:lnTo>
                    <a:lnTo>
                      <a:pt x="68414" y="643"/>
                    </a:lnTo>
                    <a:lnTo>
                      <a:pt x="1020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3" name="Google Shape;6093;p23"/>
              <p:cNvSpPr/>
              <p:nvPr/>
            </p:nvSpPr>
            <p:spPr>
              <a:xfrm>
                <a:off x="10877162" y="5362711"/>
                <a:ext cx="101373" cy="170430"/>
              </a:xfrm>
              <a:custGeom>
                <a:avLst/>
                <a:gdLst/>
                <a:ahLst/>
                <a:cxnLst/>
                <a:rect l="l" t="t" r="r" b="b"/>
                <a:pathLst>
                  <a:path w="101373" h="170430" extrusionOk="0">
                    <a:moveTo>
                      <a:pt x="33684" y="169305"/>
                    </a:moveTo>
                    <a:lnTo>
                      <a:pt x="0" y="170431"/>
                    </a:lnTo>
                    <a:lnTo>
                      <a:pt x="67931" y="643"/>
                    </a:lnTo>
                    <a:lnTo>
                      <a:pt x="10137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4" name="Google Shape;6094;p23"/>
              <p:cNvSpPr/>
              <p:nvPr/>
            </p:nvSpPr>
            <p:spPr>
              <a:xfrm>
                <a:off x="10931908" y="5361666"/>
                <a:ext cx="100570" cy="169707"/>
              </a:xfrm>
              <a:custGeom>
                <a:avLst/>
                <a:gdLst/>
                <a:ahLst/>
                <a:cxnLst/>
                <a:rect l="l" t="t" r="r" b="b"/>
                <a:pathLst>
                  <a:path w="100570" h="169707" extrusionOk="0">
                    <a:moveTo>
                      <a:pt x="33363" y="168662"/>
                    </a:moveTo>
                    <a:lnTo>
                      <a:pt x="0" y="169707"/>
                    </a:lnTo>
                    <a:lnTo>
                      <a:pt x="67449" y="643"/>
                    </a:lnTo>
                    <a:lnTo>
                      <a:pt x="1005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5" name="Google Shape;6095;p23"/>
              <p:cNvSpPr/>
              <p:nvPr/>
            </p:nvSpPr>
            <p:spPr>
              <a:xfrm>
                <a:off x="10986173" y="5360621"/>
                <a:ext cx="99846" cy="168983"/>
              </a:xfrm>
              <a:custGeom>
                <a:avLst/>
                <a:gdLst/>
                <a:ahLst/>
                <a:cxnLst/>
                <a:rect l="l" t="t" r="r" b="b"/>
                <a:pathLst>
                  <a:path w="99846" h="168983" extrusionOk="0">
                    <a:moveTo>
                      <a:pt x="33121" y="167939"/>
                    </a:moveTo>
                    <a:lnTo>
                      <a:pt x="0" y="168984"/>
                    </a:lnTo>
                    <a:lnTo>
                      <a:pt x="66967" y="643"/>
                    </a:lnTo>
                    <a:lnTo>
                      <a:pt x="9984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6" name="Google Shape;6096;p23"/>
              <p:cNvSpPr/>
              <p:nvPr/>
            </p:nvSpPr>
            <p:spPr>
              <a:xfrm>
                <a:off x="11040036" y="5359576"/>
                <a:ext cx="99042" cy="168340"/>
              </a:xfrm>
              <a:custGeom>
                <a:avLst/>
                <a:gdLst/>
                <a:ahLst/>
                <a:cxnLst/>
                <a:rect l="l" t="t" r="r" b="b"/>
                <a:pathLst>
                  <a:path w="99042" h="168340" extrusionOk="0">
                    <a:moveTo>
                      <a:pt x="32880" y="167295"/>
                    </a:moveTo>
                    <a:lnTo>
                      <a:pt x="0" y="168341"/>
                    </a:lnTo>
                    <a:lnTo>
                      <a:pt x="66484" y="643"/>
                    </a:lnTo>
                    <a:lnTo>
                      <a:pt x="990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7" name="Google Shape;6097;p23"/>
              <p:cNvSpPr/>
              <p:nvPr/>
            </p:nvSpPr>
            <p:spPr>
              <a:xfrm>
                <a:off x="11093416" y="5358531"/>
                <a:ext cx="98319" cy="167697"/>
              </a:xfrm>
              <a:custGeom>
                <a:avLst/>
                <a:gdLst/>
                <a:ahLst/>
                <a:cxnLst/>
                <a:rect l="l" t="t" r="r" b="b"/>
                <a:pathLst>
                  <a:path w="98319" h="167697" extrusionOk="0">
                    <a:moveTo>
                      <a:pt x="32639" y="166653"/>
                    </a:moveTo>
                    <a:lnTo>
                      <a:pt x="0" y="167698"/>
                    </a:lnTo>
                    <a:lnTo>
                      <a:pt x="66001" y="643"/>
                    </a:lnTo>
                    <a:lnTo>
                      <a:pt x="9831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8" name="Google Shape;6098;p23"/>
              <p:cNvSpPr/>
              <p:nvPr/>
            </p:nvSpPr>
            <p:spPr>
              <a:xfrm>
                <a:off x="11146394" y="5357566"/>
                <a:ext cx="97595" cy="166974"/>
              </a:xfrm>
              <a:custGeom>
                <a:avLst/>
                <a:gdLst/>
                <a:ahLst/>
                <a:cxnLst/>
                <a:rect l="l" t="t" r="r" b="b"/>
                <a:pathLst>
                  <a:path w="97595" h="166974" extrusionOk="0">
                    <a:moveTo>
                      <a:pt x="32318" y="165929"/>
                    </a:moveTo>
                    <a:lnTo>
                      <a:pt x="0" y="166974"/>
                    </a:lnTo>
                    <a:lnTo>
                      <a:pt x="65600" y="643"/>
                    </a:lnTo>
                    <a:lnTo>
                      <a:pt x="9759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099" name="Google Shape;6099;p23"/>
              <p:cNvSpPr/>
              <p:nvPr/>
            </p:nvSpPr>
            <p:spPr>
              <a:xfrm>
                <a:off x="11198970" y="5356521"/>
                <a:ext cx="96872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96872" h="166330" extrusionOk="0">
                    <a:moveTo>
                      <a:pt x="32076" y="165286"/>
                    </a:moveTo>
                    <a:lnTo>
                      <a:pt x="0" y="166331"/>
                    </a:lnTo>
                    <a:lnTo>
                      <a:pt x="65117" y="643"/>
                    </a:lnTo>
                    <a:lnTo>
                      <a:pt x="9687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grpSp>
          <p:nvGrpSpPr>
            <p:cNvPr id="6100" name="Google Shape;6100;p23"/>
            <p:cNvGrpSpPr/>
            <p:nvPr/>
          </p:nvGrpSpPr>
          <p:grpSpPr>
            <a:xfrm>
              <a:off x="7384056" y="5397923"/>
              <a:ext cx="1781321" cy="246883"/>
              <a:chOff x="7384056" y="5397923"/>
              <a:chExt cx="1781321" cy="246883"/>
            </a:xfrm>
          </p:grpSpPr>
          <p:sp>
            <p:nvSpPr>
              <p:cNvPr id="6101" name="Google Shape;6101;p23"/>
              <p:cNvSpPr/>
              <p:nvPr/>
            </p:nvSpPr>
            <p:spPr>
              <a:xfrm>
                <a:off x="8054282" y="5416734"/>
                <a:ext cx="144142" cy="206607"/>
              </a:xfrm>
              <a:custGeom>
                <a:avLst/>
                <a:gdLst/>
                <a:ahLst/>
                <a:cxnLst/>
                <a:rect l="l" t="t" r="r" b="b"/>
                <a:pathLst>
                  <a:path w="144142" h="206607" extrusionOk="0">
                    <a:moveTo>
                      <a:pt x="49280" y="204999"/>
                    </a:moveTo>
                    <a:lnTo>
                      <a:pt x="0" y="206607"/>
                    </a:lnTo>
                    <a:lnTo>
                      <a:pt x="95345" y="965"/>
                    </a:lnTo>
                    <a:lnTo>
                      <a:pt x="1441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2" name="Google Shape;6102;p23"/>
              <p:cNvSpPr/>
              <p:nvPr/>
            </p:nvSpPr>
            <p:spPr>
              <a:xfrm>
                <a:off x="7973408" y="5418262"/>
                <a:ext cx="145509" cy="207652"/>
              </a:xfrm>
              <a:custGeom>
                <a:avLst/>
                <a:gdLst/>
                <a:ahLst/>
                <a:cxnLst/>
                <a:rect l="l" t="t" r="r" b="b"/>
                <a:pathLst>
                  <a:path w="145509" h="207652" extrusionOk="0">
                    <a:moveTo>
                      <a:pt x="49763" y="206044"/>
                    </a:moveTo>
                    <a:lnTo>
                      <a:pt x="0" y="207652"/>
                    </a:lnTo>
                    <a:lnTo>
                      <a:pt x="96229" y="965"/>
                    </a:lnTo>
                    <a:lnTo>
                      <a:pt x="1455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3" name="Google Shape;6103;p23"/>
              <p:cNvSpPr/>
              <p:nvPr/>
            </p:nvSpPr>
            <p:spPr>
              <a:xfrm>
                <a:off x="8134353" y="5415207"/>
                <a:ext cx="142775" cy="205561"/>
              </a:xfrm>
              <a:custGeom>
                <a:avLst/>
                <a:gdLst/>
                <a:ahLst/>
                <a:cxnLst/>
                <a:rect l="l" t="t" r="r" b="b"/>
                <a:pathLst>
                  <a:path w="142775" h="205561" extrusionOk="0">
                    <a:moveTo>
                      <a:pt x="48798" y="204034"/>
                    </a:moveTo>
                    <a:lnTo>
                      <a:pt x="0" y="205562"/>
                    </a:lnTo>
                    <a:lnTo>
                      <a:pt x="94541" y="884"/>
                    </a:lnTo>
                    <a:lnTo>
                      <a:pt x="1427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4" name="Google Shape;6104;p23"/>
              <p:cNvSpPr/>
              <p:nvPr/>
            </p:nvSpPr>
            <p:spPr>
              <a:xfrm>
                <a:off x="8213619" y="5413680"/>
                <a:ext cx="141489" cy="204596"/>
              </a:xfrm>
              <a:custGeom>
                <a:avLst/>
                <a:gdLst/>
                <a:ahLst/>
                <a:cxnLst/>
                <a:rect l="l" t="t" r="r" b="b"/>
                <a:pathLst>
                  <a:path w="141489" h="204596" extrusionOk="0">
                    <a:moveTo>
                      <a:pt x="48316" y="202989"/>
                    </a:moveTo>
                    <a:lnTo>
                      <a:pt x="0" y="204597"/>
                    </a:lnTo>
                    <a:lnTo>
                      <a:pt x="93737" y="884"/>
                    </a:lnTo>
                    <a:lnTo>
                      <a:pt x="14149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5" name="Google Shape;6105;p23"/>
              <p:cNvSpPr/>
              <p:nvPr/>
            </p:nvSpPr>
            <p:spPr>
              <a:xfrm>
                <a:off x="8292081" y="5412152"/>
                <a:ext cx="140283" cy="203551"/>
              </a:xfrm>
              <a:custGeom>
                <a:avLst/>
                <a:gdLst/>
                <a:ahLst/>
                <a:cxnLst/>
                <a:rect l="l" t="t" r="r" b="b"/>
                <a:pathLst>
                  <a:path w="140283" h="203551" extrusionOk="0">
                    <a:moveTo>
                      <a:pt x="47913" y="202025"/>
                    </a:moveTo>
                    <a:lnTo>
                      <a:pt x="0" y="203552"/>
                    </a:lnTo>
                    <a:lnTo>
                      <a:pt x="92933" y="965"/>
                    </a:lnTo>
                    <a:lnTo>
                      <a:pt x="14028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6" name="Google Shape;6106;p23"/>
              <p:cNvSpPr/>
              <p:nvPr/>
            </p:nvSpPr>
            <p:spPr>
              <a:xfrm>
                <a:off x="8369820" y="5410705"/>
                <a:ext cx="138997" cy="202587"/>
              </a:xfrm>
              <a:custGeom>
                <a:avLst/>
                <a:gdLst/>
                <a:ahLst/>
                <a:cxnLst/>
                <a:rect l="l" t="t" r="r" b="b"/>
                <a:pathLst>
                  <a:path w="138997" h="202587" extrusionOk="0">
                    <a:moveTo>
                      <a:pt x="47431" y="201060"/>
                    </a:moveTo>
                    <a:lnTo>
                      <a:pt x="0" y="202588"/>
                    </a:lnTo>
                    <a:lnTo>
                      <a:pt x="92129" y="885"/>
                    </a:lnTo>
                    <a:lnTo>
                      <a:pt x="13899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7" name="Google Shape;6107;p23"/>
              <p:cNvSpPr/>
              <p:nvPr/>
            </p:nvSpPr>
            <p:spPr>
              <a:xfrm>
                <a:off x="8446836" y="5409178"/>
                <a:ext cx="137791" cy="201622"/>
              </a:xfrm>
              <a:custGeom>
                <a:avLst/>
                <a:gdLst/>
                <a:ahLst/>
                <a:cxnLst/>
                <a:rect l="l" t="t" r="r" b="b"/>
                <a:pathLst>
                  <a:path w="137791" h="201622" extrusionOk="0">
                    <a:moveTo>
                      <a:pt x="46949" y="200095"/>
                    </a:moveTo>
                    <a:lnTo>
                      <a:pt x="0" y="201622"/>
                    </a:lnTo>
                    <a:lnTo>
                      <a:pt x="91325" y="965"/>
                    </a:lnTo>
                    <a:lnTo>
                      <a:pt x="13779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8" name="Google Shape;6108;p23"/>
              <p:cNvSpPr/>
              <p:nvPr/>
            </p:nvSpPr>
            <p:spPr>
              <a:xfrm>
                <a:off x="7470879" y="5427828"/>
                <a:ext cx="153869" cy="214164"/>
              </a:xfrm>
              <a:custGeom>
                <a:avLst/>
                <a:gdLst/>
                <a:ahLst/>
                <a:cxnLst/>
                <a:rect l="l" t="t" r="r" b="b"/>
                <a:pathLst>
                  <a:path w="153869" h="214164" extrusionOk="0">
                    <a:moveTo>
                      <a:pt x="52817" y="212476"/>
                    </a:moveTo>
                    <a:lnTo>
                      <a:pt x="0" y="214164"/>
                    </a:lnTo>
                    <a:lnTo>
                      <a:pt x="101615" y="1045"/>
                    </a:lnTo>
                    <a:lnTo>
                      <a:pt x="15387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09" name="Google Shape;6109;p23"/>
              <p:cNvSpPr/>
              <p:nvPr/>
            </p:nvSpPr>
            <p:spPr>
              <a:xfrm>
                <a:off x="7384056" y="5429517"/>
                <a:ext cx="155397" cy="215289"/>
              </a:xfrm>
              <a:custGeom>
                <a:avLst/>
                <a:gdLst/>
                <a:ahLst/>
                <a:cxnLst/>
                <a:rect l="l" t="t" r="r" b="b"/>
                <a:pathLst>
                  <a:path w="155397" h="215289" extrusionOk="0">
                    <a:moveTo>
                      <a:pt x="53461" y="213521"/>
                    </a:moveTo>
                    <a:lnTo>
                      <a:pt x="0" y="215290"/>
                    </a:lnTo>
                    <a:lnTo>
                      <a:pt x="102580" y="1045"/>
                    </a:lnTo>
                    <a:lnTo>
                      <a:pt x="15539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0" name="Google Shape;6110;p23"/>
              <p:cNvSpPr/>
              <p:nvPr/>
            </p:nvSpPr>
            <p:spPr>
              <a:xfrm>
                <a:off x="7556737" y="5426221"/>
                <a:ext cx="152503" cy="213038"/>
              </a:xfrm>
              <a:custGeom>
                <a:avLst/>
                <a:gdLst/>
                <a:ahLst/>
                <a:cxnLst/>
                <a:rect l="l" t="t" r="r" b="b"/>
                <a:pathLst>
                  <a:path w="152503" h="213038" extrusionOk="0">
                    <a:moveTo>
                      <a:pt x="52335" y="211350"/>
                    </a:moveTo>
                    <a:lnTo>
                      <a:pt x="0" y="213038"/>
                    </a:lnTo>
                    <a:lnTo>
                      <a:pt x="100731" y="965"/>
                    </a:lnTo>
                    <a:lnTo>
                      <a:pt x="15250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1" name="Google Shape;6111;p23"/>
              <p:cNvSpPr/>
              <p:nvPr/>
            </p:nvSpPr>
            <p:spPr>
              <a:xfrm>
                <a:off x="7641792" y="5424613"/>
                <a:ext cx="150975" cy="211912"/>
              </a:xfrm>
              <a:custGeom>
                <a:avLst/>
                <a:gdLst/>
                <a:ahLst/>
                <a:cxnLst/>
                <a:rect l="l" t="t" r="r" b="b"/>
                <a:pathLst>
                  <a:path w="150975" h="211912" extrusionOk="0">
                    <a:moveTo>
                      <a:pt x="51772" y="210224"/>
                    </a:moveTo>
                    <a:lnTo>
                      <a:pt x="0" y="211913"/>
                    </a:lnTo>
                    <a:lnTo>
                      <a:pt x="99766" y="965"/>
                    </a:lnTo>
                    <a:lnTo>
                      <a:pt x="1509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2" name="Google Shape;6112;p23"/>
              <p:cNvSpPr/>
              <p:nvPr/>
            </p:nvSpPr>
            <p:spPr>
              <a:xfrm>
                <a:off x="7725962" y="5423005"/>
                <a:ext cx="149609" cy="210867"/>
              </a:xfrm>
              <a:custGeom>
                <a:avLst/>
                <a:gdLst/>
                <a:ahLst/>
                <a:cxnLst/>
                <a:rect l="l" t="t" r="r" b="b"/>
                <a:pathLst>
                  <a:path w="149609" h="210867" extrusionOk="0">
                    <a:moveTo>
                      <a:pt x="51290" y="209180"/>
                    </a:moveTo>
                    <a:lnTo>
                      <a:pt x="0" y="210868"/>
                    </a:lnTo>
                    <a:lnTo>
                      <a:pt x="98802" y="965"/>
                    </a:lnTo>
                    <a:lnTo>
                      <a:pt x="14960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3" name="Google Shape;6113;p23"/>
              <p:cNvSpPr/>
              <p:nvPr/>
            </p:nvSpPr>
            <p:spPr>
              <a:xfrm>
                <a:off x="7809248" y="5421397"/>
                <a:ext cx="148242" cy="209742"/>
              </a:xfrm>
              <a:custGeom>
                <a:avLst/>
                <a:gdLst/>
                <a:ahLst/>
                <a:cxnLst/>
                <a:rect l="l" t="t" r="r" b="b"/>
                <a:pathLst>
                  <a:path w="148242" h="209742" extrusionOk="0">
                    <a:moveTo>
                      <a:pt x="50808" y="208135"/>
                    </a:moveTo>
                    <a:lnTo>
                      <a:pt x="0" y="209743"/>
                    </a:lnTo>
                    <a:lnTo>
                      <a:pt x="97998" y="965"/>
                    </a:lnTo>
                    <a:lnTo>
                      <a:pt x="148243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4" name="Google Shape;6114;p23"/>
              <p:cNvSpPr/>
              <p:nvPr/>
            </p:nvSpPr>
            <p:spPr>
              <a:xfrm>
                <a:off x="7891730" y="5419789"/>
                <a:ext cx="146875" cy="208777"/>
              </a:xfrm>
              <a:custGeom>
                <a:avLst/>
                <a:gdLst/>
                <a:ahLst/>
                <a:cxnLst/>
                <a:rect l="l" t="t" r="r" b="b"/>
                <a:pathLst>
                  <a:path w="146875" h="208777" extrusionOk="0">
                    <a:moveTo>
                      <a:pt x="50325" y="207170"/>
                    </a:moveTo>
                    <a:lnTo>
                      <a:pt x="0" y="208778"/>
                    </a:lnTo>
                    <a:lnTo>
                      <a:pt x="97113" y="965"/>
                    </a:lnTo>
                    <a:lnTo>
                      <a:pt x="14687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5" name="Google Shape;6115;p23"/>
              <p:cNvSpPr/>
              <p:nvPr/>
            </p:nvSpPr>
            <p:spPr>
              <a:xfrm>
                <a:off x="8523127" y="5407730"/>
                <a:ext cx="136505" cy="200658"/>
              </a:xfrm>
              <a:custGeom>
                <a:avLst/>
                <a:gdLst/>
                <a:ahLst/>
                <a:cxnLst/>
                <a:rect l="l" t="t" r="r" b="b"/>
                <a:pathLst>
                  <a:path w="136505" h="200658" extrusionOk="0">
                    <a:moveTo>
                      <a:pt x="46466" y="199131"/>
                    </a:moveTo>
                    <a:lnTo>
                      <a:pt x="0" y="200658"/>
                    </a:lnTo>
                    <a:lnTo>
                      <a:pt x="90441" y="885"/>
                    </a:lnTo>
                    <a:lnTo>
                      <a:pt x="13650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6" name="Google Shape;6116;p23"/>
              <p:cNvSpPr/>
              <p:nvPr/>
            </p:nvSpPr>
            <p:spPr>
              <a:xfrm>
                <a:off x="8598616" y="5406283"/>
                <a:ext cx="135299" cy="199693"/>
              </a:xfrm>
              <a:custGeom>
                <a:avLst/>
                <a:gdLst/>
                <a:ahLst/>
                <a:cxnLst/>
                <a:rect l="l" t="t" r="r" b="b"/>
                <a:pathLst>
                  <a:path w="135299" h="199693" extrusionOk="0">
                    <a:moveTo>
                      <a:pt x="46064" y="198166"/>
                    </a:moveTo>
                    <a:lnTo>
                      <a:pt x="0" y="199694"/>
                    </a:lnTo>
                    <a:lnTo>
                      <a:pt x="89717" y="885"/>
                    </a:lnTo>
                    <a:lnTo>
                      <a:pt x="13529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7" name="Google Shape;6117;p23"/>
              <p:cNvSpPr/>
              <p:nvPr/>
            </p:nvSpPr>
            <p:spPr>
              <a:xfrm>
                <a:off x="8673460" y="5404917"/>
                <a:ext cx="134093" cy="198648"/>
              </a:xfrm>
              <a:custGeom>
                <a:avLst/>
                <a:gdLst/>
                <a:ahLst/>
                <a:cxnLst/>
                <a:rect l="l" t="t" r="r" b="b"/>
                <a:pathLst>
                  <a:path w="134093" h="198648" extrusionOk="0">
                    <a:moveTo>
                      <a:pt x="45582" y="197201"/>
                    </a:moveTo>
                    <a:lnTo>
                      <a:pt x="0" y="198648"/>
                    </a:lnTo>
                    <a:lnTo>
                      <a:pt x="88913" y="804"/>
                    </a:lnTo>
                    <a:lnTo>
                      <a:pt x="134094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8" name="Google Shape;6118;p23"/>
              <p:cNvSpPr/>
              <p:nvPr/>
            </p:nvSpPr>
            <p:spPr>
              <a:xfrm>
                <a:off x="8747501" y="5403470"/>
                <a:ext cx="132968" cy="197683"/>
              </a:xfrm>
              <a:custGeom>
                <a:avLst/>
                <a:gdLst/>
                <a:ahLst/>
                <a:cxnLst/>
                <a:rect l="l" t="t" r="r" b="b"/>
                <a:pathLst>
                  <a:path w="132968" h="197683" extrusionOk="0">
                    <a:moveTo>
                      <a:pt x="45180" y="196236"/>
                    </a:moveTo>
                    <a:lnTo>
                      <a:pt x="0" y="197683"/>
                    </a:lnTo>
                    <a:lnTo>
                      <a:pt x="88270" y="884"/>
                    </a:lnTo>
                    <a:lnTo>
                      <a:pt x="132968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19" name="Google Shape;6119;p23"/>
              <p:cNvSpPr/>
              <p:nvPr/>
            </p:nvSpPr>
            <p:spPr>
              <a:xfrm>
                <a:off x="8820899" y="5402023"/>
                <a:ext cx="131762" cy="196799"/>
              </a:xfrm>
              <a:custGeom>
                <a:avLst/>
                <a:gdLst/>
                <a:ahLst/>
                <a:cxnLst/>
                <a:rect l="l" t="t" r="r" b="b"/>
                <a:pathLst>
                  <a:path w="131762" h="196799" extrusionOk="0">
                    <a:moveTo>
                      <a:pt x="44778" y="195352"/>
                    </a:moveTo>
                    <a:lnTo>
                      <a:pt x="0" y="196799"/>
                    </a:lnTo>
                    <a:lnTo>
                      <a:pt x="87466" y="884"/>
                    </a:lnTo>
                    <a:lnTo>
                      <a:pt x="13176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0" name="Google Shape;6120;p23"/>
              <p:cNvSpPr/>
              <p:nvPr/>
            </p:nvSpPr>
            <p:spPr>
              <a:xfrm>
                <a:off x="8893653" y="5400656"/>
                <a:ext cx="130636" cy="195834"/>
              </a:xfrm>
              <a:custGeom>
                <a:avLst/>
                <a:gdLst/>
                <a:ahLst/>
                <a:cxnLst/>
                <a:rect l="l" t="t" r="r" b="b"/>
                <a:pathLst>
                  <a:path w="130636" h="195834" extrusionOk="0">
                    <a:moveTo>
                      <a:pt x="44296" y="194468"/>
                    </a:moveTo>
                    <a:lnTo>
                      <a:pt x="0" y="195835"/>
                    </a:lnTo>
                    <a:lnTo>
                      <a:pt x="86743" y="885"/>
                    </a:lnTo>
                    <a:lnTo>
                      <a:pt x="130637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1" name="Google Shape;6121;p23"/>
              <p:cNvSpPr/>
              <p:nvPr/>
            </p:nvSpPr>
            <p:spPr>
              <a:xfrm>
                <a:off x="8965685" y="5399289"/>
                <a:ext cx="12943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129430" h="194950" extrusionOk="0">
                    <a:moveTo>
                      <a:pt x="43894" y="193503"/>
                    </a:moveTo>
                    <a:lnTo>
                      <a:pt x="0" y="194950"/>
                    </a:lnTo>
                    <a:lnTo>
                      <a:pt x="86019" y="884"/>
                    </a:lnTo>
                    <a:lnTo>
                      <a:pt x="129431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sp>
            <p:nvSpPr>
              <p:cNvPr id="6122" name="Google Shape;6122;p23"/>
              <p:cNvSpPr/>
              <p:nvPr/>
            </p:nvSpPr>
            <p:spPr>
              <a:xfrm>
                <a:off x="9036992" y="5397923"/>
                <a:ext cx="128385" cy="193985"/>
              </a:xfrm>
              <a:custGeom>
                <a:avLst/>
                <a:gdLst/>
                <a:ahLst/>
                <a:cxnLst/>
                <a:rect l="l" t="t" r="r" b="b"/>
                <a:pathLst>
                  <a:path w="128385" h="193985" extrusionOk="0">
                    <a:moveTo>
                      <a:pt x="43492" y="192619"/>
                    </a:moveTo>
                    <a:lnTo>
                      <a:pt x="0" y="193986"/>
                    </a:lnTo>
                    <a:lnTo>
                      <a:pt x="85296" y="804"/>
                    </a:lnTo>
                    <a:lnTo>
                      <a:pt x="128386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</p:grpSp>
        <p:sp>
          <p:nvSpPr>
            <p:cNvPr id="6123" name="Google Shape;6123;p23"/>
            <p:cNvSpPr/>
            <p:nvPr/>
          </p:nvSpPr>
          <p:spPr>
            <a:xfrm>
              <a:off x="7190866" y="3667323"/>
              <a:ext cx="1197452" cy="114128"/>
            </a:xfrm>
            <a:custGeom>
              <a:avLst/>
              <a:gdLst/>
              <a:ahLst/>
              <a:cxnLst/>
              <a:rect l="l" t="t" r="r" b="b"/>
              <a:pathLst>
                <a:path w="1197452" h="114128" extrusionOk="0">
                  <a:moveTo>
                    <a:pt x="1178472" y="93983"/>
                  </a:moveTo>
                  <a:lnTo>
                    <a:pt x="23160" y="165"/>
                  </a:lnTo>
                  <a:cubicBezTo>
                    <a:pt x="10700" y="-880"/>
                    <a:pt x="329" y="3140"/>
                    <a:pt x="8" y="9089"/>
                  </a:cubicBezTo>
                  <a:lnTo>
                    <a:pt x="8" y="9089"/>
                  </a:lnTo>
                  <a:cubicBezTo>
                    <a:pt x="-314" y="15038"/>
                    <a:pt x="9574" y="20665"/>
                    <a:pt x="22035" y="21630"/>
                  </a:cubicBezTo>
                  <a:lnTo>
                    <a:pt x="1177346" y="114000"/>
                  </a:lnTo>
                  <a:cubicBezTo>
                    <a:pt x="1188119" y="114884"/>
                    <a:pt x="1197123" y="111106"/>
                    <a:pt x="1197444" y="105559"/>
                  </a:cubicBezTo>
                  <a:lnTo>
                    <a:pt x="1197444" y="105559"/>
                  </a:lnTo>
                  <a:cubicBezTo>
                    <a:pt x="1197766" y="100092"/>
                    <a:pt x="1189244" y="94867"/>
                    <a:pt x="1178472" y="93983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4" name="Google Shape;6124;p23"/>
            <p:cNvSpPr/>
            <p:nvPr/>
          </p:nvSpPr>
          <p:spPr>
            <a:xfrm>
              <a:off x="7187088" y="3739537"/>
              <a:ext cx="1197533" cy="109101"/>
            </a:xfrm>
            <a:custGeom>
              <a:avLst/>
              <a:gdLst/>
              <a:ahLst/>
              <a:cxnLst/>
              <a:rect l="l" t="t" r="r" b="b"/>
              <a:pathLst>
                <a:path w="1197533" h="109101" extrusionOk="0">
                  <a:moveTo>
                    <a:pt x="1178552" y="89057"/>
                  </a:moveTo>
                  <a:lnTo>
                    <a:pt x="23160" y="143"/>
                  </a:lnTo>
                  <a:cubicBezTo>
                    <a:pt x="10700" y="-822"/>
                    <a:pt x="329" y="3198"/>
                    <a:pt x="8" y="9147"/>
                  </a:cubicBezTo>
                  <a:lnTo>
                    <a:pt x="8" y="9147"/>
                  </a:lnTo>
                  <a:cubicBezTo>
                    <a:pt x="-314" y="15096"/>
                    <a:pt x="9574" y="20643"/>
                    <a:pt x="22035" y="21608"/>
                  </a:cubicBezTo>
                  <a:lnTo>
                    <a:pt x="1177427" y="108994"/>
                  </a:lnTo>
                  <a:cubicBezTo>
                    <a:pt x="1188199" y="109798"/>
                    <a:pt x="1197203" y="106019"/>
                    <a:pt x="1197525" y="100472"/>
                  </a:cubicBezTo>
                  <a:lnTo>
                    <a:pt x="1197525" y="100472"/>
                  </a:lnTo>
                  <a:cubicBezTo>
                    <a:pt x="1197846" y="95005"/>
                    <a:pt x="1189325" y="89860"/>
                    <a:pt x="1178552" y="89057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5" name="Google Shape;6125;p23"/>
            <p:cNvSpPr/>
            <p:nvPr/>
          </p:nvSpPr>
          <p:spPr>
            <a:xfrm>
              <a:off x="7183309" y="3811832"/>
              <a:ext cx="1197613" cy="104172"/>
            </a:xfrm>
            <a:custGeom>
              <a:avLst/>
              <a:gdLst/>
              <a:ahLst/>
              <a:cxnLst/>
              <a:rect l="l" t="t" r="r" b="b"/>
              <a:pathLst>
                <a:path w="1197613" h="104172" extrusionOk="0">
                  <a:moveTo>
                    <a:pt x="1178633" y="84049"/>
                  </a:moveTo>
                  <a:lnTo>
                    <a:pt x="23160" y="120"/>
                  </a:lnTo>
                  <a:cubicBezTo>
                    <a:pt x="10700" y="-764"/>
                    <a:pt x="329" y="3336"/>
                    <a:pt x="8" y="9285"/>
                  </a:cubicBezTo>
                  <a:lnTo>
                    <a:pt x="8" y="9285"/>
                  </a:lnTo>
                  <a:cubicBezTo>
                    <a:pt x="-314" y="15234"/>
                    <a:pt x="9574" y="20781"/>
                    <a:pt x="22035" y="21665"/>
                  </a:cubicBezTo>
                  <a:lnTo>
                    <a:pt x="1177507" y="104067"/>
                  </a:lnTo>
                  <a:cubicBezTo>
                    <a:pt x="1188279" y="104871"/>
                    <a:pt x="1197283" y="101012"/>
                    <a:pt x="1197605" y="95465"/>
                  </a:cubicBezTo>
                  <a:lnTo>
                    <a:pt x="1197605" y="95465"/>
                  </a:lnTo>
                  <a:cubicBezTo>
                    <a:pt x="1197927" y="89918"/>
                    <a:pt x="1189405" y="84773"/>
                    <a:pt x="1178633" y="84049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26" name="Google Shape;6126;p23"/>
            <p:cNvSpPr/>
            <p:nvPr/>
          </p:nvSpPr>
          <p:spPr>
            <a:xfrm>
              <a:off x="10826836" y="3387081"/>
              <a:ext cx="522948" cy="491274"/>
            </a:xfrm>
            <a:custGeom>
              <a:avLst/>
              <a:gdLst/>
              <a:ahLst/>
              <a:cxnLst/>
              <a:rect l="l" t="t" r="r" b="b"/>
              <a:pathLst>
                <a:path w="522948" h="491274" extrusionOk="0">
                  <a:moveTo>
                    <a:pt x="501404" y="351634"/>
                  </a:moveTo>
                  <a:lnTo>
                    <a:pt x="493043" y="487737"/>
                  </a:lnTo>
                  <a:lnTo>
                    <a:pt x="344881" y="475438"/>
                  </a:lnTo>
                  <a:lnTo>
                    <a:pt x="344640" y="478733"/>
                  </a:lnTo>
                  <a:lnTo>
                    <a:pt x="496420" y="491275"/>
                  </a:lnTo>
                  <a:lnTo>
                    <a:pt x="505022" y="351956"/>
                  </a:lnTo>
                  <a:lnTo>
                    <a:pt x="501404" y="351634"/>
                  </a:lnTo>
                  <a:close/>
                  <a:moveTo>
                    <a:pt x="12702" y="305409"/>
                  </a:moveTo>
                  <a:lnTo>
                    <a:pt x="8763" y="305007"/>
                  </a:lnTo>
                  <a:lnTo>
                    <a:pt x="0" y="450355"/>
                  </a:lnTo>
                  <a:lnTo>
                    <a:pt x="160864" y="463620"/>
                  </a:lnTo>
                  <a:lnTo>
                    <a:pt x="161106" y="460243"/>
                  </a:lnTo>
                  <a:lnTo>
                    <a:pt x="4181" y="447220"/>
                  </a:lnTo>
                  <a:lnTo>
                    <a:pt x="12702" y="305409"/>
                  </a:lnTo>
                  <a:close/>
                  <a:moveTo>
                    <a:pt x="27172" y="0"/>
                  </a:moveTo>
                  <a:lnTo>
                    <a:pt x="18410" y="145590"/>
                  </a:lnTo>
                  <a:lnTo>
                    <a:pt x="22349" y="145992"/>
                  </a:lnTo>
                  <a:lnTo>
                    <a:pt x="30951" y="3859"/>
                  </a:lnTo>
                  <a:lnTo>
                    <a:pt x="187715" y="22671"/>
                  </a:lnTo>
                  <a:lnTo>
                    <a:pt x="187956" y="19294"/>
                  </a:lnTo>
                  <a:lnTo>
                    <a:pt x="27172" y="0"/>
                  </a:lnTo>
                  <a:close/>
                  <a:moveTo>
                    <a:pt x="371410" y="41402"/>
                  </a:moveTo>
                  <a:lnTo>
                    <a:pt x="371169" y="44698"/>
                  </a:lnTo>
                  <a:lnTo>
                    <a:pt x="519171" y="62464"/>
                  </a:lnTo>
                  <a:lnTo>
                    <a:pt x="510730" y="198809"/>
                  </a:lnTo>
                  <a:lnTo>
                    <a:pt x="514347" y="199211"/>
                  </a:lnTo>
                  <a:lnTo>
                    <a:pt x="522949" y="59651"/>
                  </a:lnTo>
                  <a:lnTo>
                    <a:pt x="371410" y="41402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grpSp>
          <p:nvGrpSpPr>
            <p:cNvPr id="6127" name="Google Shape;6127;p23"/>
            <p:cNvGrpSpPr/>
            <p:nvPr/>
          </p:nvGrpSpPr>
          <p:grpSpPr>
            <a:xfrm>
              <a:off x="10873946" y="3454610"/>
              <a:ext cx="422136" cy="360477"/>
              <a:chOff x="10873946" y="3454610"/>
              <a:chExt cx="422136" cy="360477"/>
            </a:xfrm>
          </p:grpSpPr>
          <p:grpSp>
            <p:nvGrpSpPr>
              <p:cNvPr id="6128" name="Google Shape;6128;p23"/>
              <p:cNvGrpSpPr/>
              <p:nvPr/>
            </p:nvGrpSpPr>
            <p:grpSpPr>
              <a:xfrm>
                <a:off x="10873946" y="3454610"/>
                <a:ext cx="86903" cy="331053"/>
                <a:chOff x="10873946" y="3454610"/>
                <a:chExt cx="86903" cy="331053"/>
              </a:xfrm>
            </p:grpSpPr>
            <p:sp>
              <p:nvSpPr>
                <p:cNvPr id="6129" name="Google Shape;6129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0" name="Google Shape;6130;p23"/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72" h="327436" extrusionOk="0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1" name="Google Shape;6131;p23"/>
                <p:cNvSpPr/>
                <p:nvPr/>
              </p:nvSpPr>
              <p:spPr>
                <a:xfrm>
                  <a:off x="10915428" y="3627935"/>
                  <a:ext cx="45421" cy="15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1" h="157728" extrusionOk="0">
                      <a:moveTo>
                        <a:pt x="36096" y="157729"/>
                      </a:moveTo>
                      <a:lnTo>
                        <a:pt x="0" y="154594"/>
                      </a:lnTo>
                      <a:lnTo>
                        <a:pt x="9325" y="0"/>
                      </a:lnTo>
                      <a:lnTo>
                        <a:pt x="45421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2" name="Google Shape;6132;p23"/>
              <p:cNvGrpSpPr/>
              <p:nvPr/>
            </p:nvGrpSpPr>
            <p:grpSpPr>
              <a:xfrm>
                <a:off x="10961814" y="3464740"/>
                <a:ext cx="85778" cy="328561"/>
                <a:chOff x="10961814" y="3464740"/>
                <a:chExt cx="85778" cy="328561"/>
              </a:xfrm>
            </p:grpSpPr>
            <p:sp>
              <p:nvSpPr>
                <p:cNvPr id="6133" name="Google Shape;6133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4" name="Google Shape;6134;p23"/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9" h="324943" extrusionOk="0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5" name="Google Shape;6135;p23"/>
                <p:cNvSpPr/>
                <p:nvPr/>
              </p:nvSpPr>
              <p:spPr>
                <a:xfrm>
                  <a:off x="11002734" y="3636698"/>
                  <a:ext cx="44858" cy="15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58" h="156603" extrusionOk="0">
                      <a:moveTo>
                        <a:pt x="35533" y="156603"/>
                      </a:moveTo>
                      <a:lnTo>
                        <a:pt x="0" y="153468"/>
                      </a:lnTo>
                      <a:lnTo>
                        <a:pt x="9326" y="0"/>
                      </a:lnTo>
                      <a:lnTo>
                        <a:pt x="44859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6" name="Google Shape;6136;p23"/>
              <p:cNvGrpSpPr/>
              <p:nvPr/>
            </p:nvGrpSpPr>
            <p:grpSpPr>
              <a:xfrm>
                <a:off x="11047592" y="3474628"/>
                <a:ext cx="84652" cy="326069"/>
                <a:chOff x="11047592" y="3474628"/>
                <a:chExt cx="84652" cy="326069"/>
              </a:xfrm>
            </p:grpSpPr>
            <p:sp>
              <p:nvSpPr>
                <p:cNvPr id="6137" name="Google Shape;6137;p23"/>
                <p:cNvSpPr/>
                <p:nvPr/>
              </p:nvSpPr>
              <p:spPr>
                <a:xfrm>
                  <a:off x="11047592" y="3474628"/>
                  <a:ext cx="54666" cy="322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6" h="322532" extrusionOk="0">
                      <a:moveTo>
                        <a:pt x="35292" y="322532"/>
                      </a:moveTo>
                      <a:lnTo>
                        <a:pt x="0" y="319477"/>
                      </a:lnTo>
                      <a:lnTo>
                        <a:pt x="19455" y="0"/>
                      </a:lnTo>
                      <a:lnTo>
                        <a:pt x="54666" y="402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38" name="Google Shape;6138;p23"/>
                <p:cNvSpPr/>
                <p:nvPr/>
              </p:nvSpPr>
              <p:spPr>
                <a:xfrm>
                  <a:off x="11087869" y="3645300"/>
                  <a:ext cx="44375" cy="155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75" h="155397" extrusionOk="0">
                      <a:moveTo>
                        <a:pt x="35051" y="155398"/>
                      </a:moveTo>
                      <a:lnTo>
                        <a:pt x="0" y="152343"/>
                      </a:lnTo>
                      <a:lnTo>
                        <a:pt x="9325" y="0"/>
                      </a:lnTo>
                      <a:lnTo>
                        <a:pt x="44376" y="353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grpSp>
            <p:nvGrpSpPr>
              <p:cNvPr id="6139" name="Google Shape;6139;p23"/>
              <p:cNvGrpSpPr/>
              <p:nvPr/>
            </p:nvGrpSpPr>
            <p:grpSpPr>
              <a:xfrm>
                <a:off x="11132084" y="3484356"/>
                <a:ext cx="83527" cy="323656"/>
                <a:chOff x="11132084" y="3484356"/>
                <a:chExt cx="83527" cy="323656"/>
              </a:xfrm>
            </p:grpSpPr>
            <p:sp>
              <p:nvSpPr>
                <p:cNvPr id="6140" name="Google Shape;6140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1" name="Google Shape;6141;p23"/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4" h="320200" extrusionOk="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2" name="Google Shape;6142;p23"/>
                <p:cNvSpPr/>
                <p:nvPr/>
              </p:nvSpPr>
              <p:spPr>
                <a:xfrm>
                  <a:off x="11171878" y="3653741"/>
                  <a:ext cx="43733" cy="154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3" h="154271" extrusionOk="0">
                      <a:moveTo>
                        <a:pt x="34488" y="154272"/>
                      </a:moveTo>
                      <a:lnTo>
                        <a:pt x="0" y="151217"/>
                      </a:lnTo>
                      <a:lnTo>
                        <a:pt x="9245" y="0"/>
                      </a:lnTo>
                      <a:lnTo>
                        <a:pt x="43733" y="345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  <p:sp>
            <p:nvSpPr>
              <p:cNvPr id="6143" name="Google Shape;6143;p23"/>
              <p:cNvSpPr/>
              <p:nvPr/>
            </p:nvSpPr>
            <p:spPr>
              <a:xfrm>
                <a:off x="11213601" y="3493681"/>
                <a:ext cx="53621" cy="317949"/>
              </a:xfrm>
              <a:custGeom>
                <a:avLst/>
                <a:gdLst/>
                <a:ahLst/>
                <a:cxnLst/>
                <a:rect l="l" t="t" r="r" b="b"/>
                <a:pathLst>
                  <a:path w="53621" h="317949" extrusionOk="0">
                    <a:moveTo>
                      <a:pt x="34327" y="317950"/>
                    </a:moveTo>
                    <a:lnTo>
                      <a:pt x="0" y="314975"/>
                    </a:lnTo>
                    <a:lnTo>
                      <a:pt x="19294" y="0"/>
                    </a:lnTo>
                    <a:lnTo>
                      <a:pt x="53622" y="3939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 panose="020B0502050000020003"/>
                  <a:ea typeface="Quattrocento Sans" panose="020B0502050000020003"/>
                  <a:cs typeface="Quattrocento Sans" panose="020B0502050000020003"/>
                  <a:sym typeface="Quattrocento Sans" panose="020B0502050000020003"/>
                </a:endParaRPr>
              </a:p>
            </p:txBody>
          </p:sp>
          <p:grpSp>
            <p:nvGrpSpPr>
              <p:cNvPr id="6144" name="Google Shape;6144;p23"/>
              <p:cNvGrpSpPr/>
              <p:nvPr/>
            </p:nvGrpSpPr>
            <p:grpSpPr>
              <a:xfrm>
                <a:off x="11213601" y="3493681"/>
                <a:ext cx="82481" cy="321406"/>
                <a:chOff x="11213601" y="3493681"/>
                <a:chExt cx="82481" cy="321406"/>
              </a:xfrm>
            </p:grpSpPr>
            <p:sp>
              <p:nvSpPr>
                <p:cNvPr id="6145" name="Google Shape;6145;p23"/>
                <p:cNvSpPr/>
                <p:nvPr/>
              </p:nvSpPr>
              <p:spPr>
                <a:xfrm>
                  <a:off x="11213601" y="3493681"/>
                  <a:ext cx="53621" cy="31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21" h="317949" extrusionOk="0">
                      <a:moveTo>
                        <a:pt x="34327" y="317950"/>
                      </a:moveTo>
                      <a:lnTo>
                        <a:pt x="0" y="314975"/>
                      </a:lnTo>
                      <a:lnTo>
                        <a:pt x="19294" y="0"/>
                      </a:lnTo>
                      <a:lnTo>
                        <a:pt x="53622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  <p:sp>
              <p:nvSpPr>
                <p:cNvPr id="6146" name="Google Shape;6146;p23"/>
                <p:cNvSpPr/>
                <p:nvPr/>
              </p:nvSpPr>
              <p:spPr>
                <a:xfrm>
                  <a:off x="11252832" y="3661941"/>
                  <a:ext cx="43250" cy="15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50" h="153146" extrusionOk="0">
                      <a:moveTo>
                        <a:pt x="34086" y="153146"/>
                      </a:moveTo>
                      <a:lnTo>
                        <a:pt x="0" y="150172"/>
                      </a:lnTo>
                      <a:lnTo>
                        <a:pt x="9165" y="0"/>
                      </a:lnTo>
                      <a:lnTo>
                        <a:pt x="43251" y="3376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 panose="020B0502050000020003"/>
                    <a:ea typeface="Quattrocento Sans" panose="020B0502050000020003"/>
                    <a:cs typeface="Quattrocento Sans" panose="020B0502050000020003"/>
                    <a:sym typeface="Quattrocento Sans" panose="020B0502050000020003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High Risk Taking Companies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52120" y="935990"/>
            <a:ext cx="793623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000" b="1"/>
              <a:t>Here , We</a:t>
            </a:r>
            <a:r>
              <a:rPr lang="en-US" sz="2000" b="1">
                <a:solidFill>
                  <a:srgbClr val="FF0000"/>
                </a:solidFill>
              </a:rPr>
              <a:t> Did’nt get Any Record</a:t>
            </a:r>
            <a:r>
              <a:rPr lang="en-US" sz="2000" b="1"/>
              <a:t> of Companies in this investment profile</a:t>
            </a:r>
            <a:r>
              <a:rPr lang="en-US"/>
              <a:t> 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629"/>
            <a:ext cx="8229600" cy="533311"/>
          </a:xfrm>
        </p:spPr>
        <p:txBody>
          <a:bodyPr/>
          <a:p>
            <a:r>
              <a:rPr lang="en-US"/>
              <a:t>Risk Taking Companies 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178435" y="633095"/>
          <a:ext cx="8736330" cy="329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43510" y="4034155"/>
            <a:ext cx="8856345" cy="953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b="1"/>
              <a:t>Here We Got Record of four Companies in this investment profile. This Companies have </a:t>
            </a:r>
            <a:r>
              <a:rPr lang="en-US" b="1">
                <a:solidFill>
                  <a:srgbClr val="FF0000"/>
                </a:solidFill>
              </a:rPr>
              <a:t>Low Market Capital and their Dividend / share is also low</a:t>
            </a:r>
            <a:r>
              <a:rPr lang="en-US" b="1"/>
              <a:t> . Here </a:t>
            </a:r>
            <a:r>
              <a:rPr lang="en-US" b="1">
                <a:solidFill>
                  <a:srgbClr val="FF0000"/>
                </a:solidFill>
              </a:rPr>
              <a:t>Delta Value</a:t>
            </a:r>
            <a:r>
              <a:rPr lang="en-US" b="1"/>
              <a:t> for only one company named as </a:t>
            </a:r>
            <a:r>
              <a:rPr lang="en-US" b="1">
                <a:solidFill>
                  <a:srgbClr val="FF0000"/>
                </a:solidFill>
              </a:rPr>
              <a:t>‘Greaves Cotton limited’ &gt; 30 %</a:t>
            </a:r>
            <a:r>
              <a:rPr lang="en-US" b="1"/>
              <a:t> means </a:t>
            </a:r>
            <a:r>
              <a:rPr lang="en-US" b="1">
                <a:solidFill>
                  <a:srgbClr val="FF0000"/>
                </a:solidFill>
              </a:rPr>
              <a:t>gave good return in last year</a:t>
            </a:r>
            <a:r>
              <a:rPr lang="en-US" b="1"/>
              <a:t> , but </a:t>
            </a:r>
            <a:r>
              <a:rPr lang="en-US" b="1">
                <a:solidFill>
                  <a:srgbClr val="FF0000"/>
                </a:solidFill>
              </a:rPr>
              <a:t>dividend / share price</a:t>
            </a:r>
            <a:r>
              <a:rPr lang="en-US" b="1"/>
              <a:t> very </a:t>
            </a:r>
            <a:r>
              <a:rPr lang="en-US" b="1">
                <a:solidFill>
                  <a:srgbClr val="FF0000"/>
                </a:solidFill>
              </a:rPr>
              <a:t>low</a:t>
            </a:r>
            <a:r>
              <a:rPr lang="en-US" b="1"/>
              <a:t> , so </a:t>
            </a:r>
            <a:r>
              <a:rPr lang="en-US" b="1">
                <a:solidFill>
                  <a:srgbClr val="FF0000"/>
                </a:solidFill>
              </a:rPr>
              <a:t>commulatively customer not able to get more profit</a:t>
            </a:r>
            <a:r>
              <a:rPr lang="en-US" b="1"/>
              <a:t> from this company </a:t>
            </a:r>
            <a:r>
              <a:rPr lang="en-US" b="1">
                <a:solidFill>
                  <a:srgbClr val="FF0000"/>
                </a:solidFill>
              </a:rPr>
              <a:t>although return is high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22794"/>
            <a:ext cx="8229600" cy="533311"/>
          </a:xfrm>
        </p:spPr>
        <p:txBody>
          <a:bodyPr/>
          <a:p>
            <a:r>
              <a:rPr lang="en-US"/>
              <a:t>Moderate Risk Taking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158115" y="612775"/>
          <a:ext cx="8827770" cy="3229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73355" y="4005580"/>
            <a:ext cx="8813165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Here we see that </a:t>
            </a:r>
            <a:r>
              <a:rPr lang="en-US" b="1">
                <a:solidFill>
                  <a:srgbClr val="FF0000"/>
                </a:solidFill>
              </a:rPr>
              <a:t>Market Capital (Cr) &amp; Dividend /Share increased as Risk is Reduced</a:t>
            </a:r>
            <a:r>
              <a:rPr lang="en-US" b="1"/>
              <a:t> . from this we can say that this </a:t>
            </a:r>
            <a:r>
              <a:rPr lang="en-US" b="1">
                <a:solidFill>
                  <a:srgbClr val="FF0000"/>
                </a:solidFill>
              </a:rPr>
              <a:t>companies are quiet stable in their Revenue  and Market Capital</a:t>
            </a:r>
            <a:r>
              <a:rPr lang="en-US" b="1"/>
              <a:t> , So they give Higher Dividend per share than Risk taking companies. Here </a:t>
            </a:r>
            <a:r>
              <a:rPr lang="en-US" b="1">
                <a:solidFill>
                  <a:srgbClr val="FF0000"/>
                </a:solidFill>
              </a:rPr>
              <a:t>Delta Value </a:t>
            </a:r>
            <a:r>
              <a:rPr lang="en-US" b="1">
                <a:sym typeface="+mn-ea"/>
              </a:rPr>
              <a:t>( which shows % of return on share for last year )</a:t>
            </a:r>
            <a:r>
              <a:rPr lang="en-US" b="1"/>
              <a:t> for </a:t>
            </a:r>
            <a:r>
              <a:rPr lang="en-US" b="1">
                <a:solidFill>
                  <a:srgbClr val="FF0000"/>
                </a:solidFill>
              </a:rPr>
              <a:t>out of five four companies &gt; 30 %</a:t>
            </a:r>
            <a:r>
              <a:rPr lang="en-US" b="1"/>
              <a:t> ,  we can say that in last year these companies </a:t>
            </a:r>
            <a:r>
              <a:rPr lang="en-US" b="1">
                <a:solidFill>
                  <a:srgbClr val="FF0000"/>
                </a:solidFill>
              </a:rPr>
              <a:t>gave Good return</a:t>
            </a:r>
            <a:r>
              <a:rPr lang="en-US" b="1"/>
              <a:t>. 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614"/>
            <a:ext cx="8229600" cy="533311"/>
          </a:xfrm>
        </p:spPr>
        <p:txBody>
          <a:bodyPr/>
          <a:p>
            <a:r>
              <a:rPr lang="en-US"/>
              <a:t>Low Risk Taking Companies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66675" y="821690"/>
          <a:ext cx="9011285" cy="342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14935" y="4327525"/>
            <a:ext cx="8914130" cy="7372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Here We can See that </a:t>
            </a:r>
            <a:r>
              <a:rPr lang="en-US" b="1">
                <a:solidFill>
                  <a:srgbClr val="FF0000"/>
                </a:solidFill>
              </a:rPr>
              <a:t>Market Capital &amp; Divident/share  is very Higher</a:t>
            </a:r>
            <a:r>
              <a:rPr lang="en-US" b="1"/>
              <a:t>. But </a:t>
            </a:r>
            <a:r>
              <a:rPr lang="en-US" b="1">
                <a:solidFill>
                  <a:srgbClr val="FF0000"/>
                </a:solidFill>
              </a:rPr>
              <a:t>Dellta value </a:t>
            </a:r>
            <a:r>
              <a:rPr lang="en-US" b="1"/>
              <a:t>( which shows % of return on share for last year ) is </a:t>
            </a:r>
            <a:r>
              <a:rPr lang="en-US" b="1">
                <a:solidFill>
                  <a:srgbClr val="FF0000"/>
                </a:solidFill>
              </a:rPr>
              <a:t>quiet low</a:t>
            </a:r>
            <a:r>
              <a:rPr lang="en-US" b="1"/>
              <a:t>, so for this investment profile companies </a:t>
            </a:r>
            <a:r>
              <a:rPr lang="en-US" b="1">
                <a:solidFill>
                  <a:srgbClr val="FF0000"/>
                </a:solidFill>
              </a:rPr>
              <a:t>customer get less return</a:t>
            </a:r>
            <a:r>
              <a:rPr lang="en-US" b="1"/>
              <a:t> than moderate profile companies</a:t>
            </a:r>
            <a:r>
              <a:rPr lang="en-US"/>
              <a:t> 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Insights from Above Charts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67055" y="907415"/>
            <a:ext cx="8309610" cy="209169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p>
            <a:r>
              <a:rPr lang="en-US" sz="2000" b="1"/>
              <a:t>From Analysis from above chart  - </a:t>
            </a:r>
            <a:endParaRPr lang="en-US" sz="2000" b="1"/>
          </a:p>
          <a:p>
            <a:r>
              <a:rPr lang="en-US"/>
              <a:t>  </a:t>
            </a:r>
            <a:endParaRPr lang="en-US"/>
          </a:p>
          <a:p>
            <a:r>
              <a:rPr lang="en-US"/>
              <a:t>-</a:t>
            </a:r>
            <a:r>
              <a:rPr lang="en-US" sz="1600" b="1"/>
              <a:t> </a:t>
            </a:r>
            <a:r>
              <a:rPr lang="en-US" sz="1600" b="1">
                <a:solidFill>
                  <a:srgbClr val="FF0000"/>
                </a:solidFill>
              </a:rPr>
              <a:t>Moderate Risk Taking</a:t>
            </a:r>
            <a:r>
              <a:rPr lang="en-US" sz="1600" b="1"/>
              <a:t>  Investment profile of companies is </a:t>
            </a:r>
            <a:r>
              <a:rPr lang="en-US" sz="1600" b="1">
                <a:solidFill>
                  <a:srgbClr val="FF0000"/>
                </a:solidFill>
              </a:rPr>
              <a:t>good</a:t>
            </a:r>
            <a:r>
              <a:rPr lang="en-US" sz="1600" b="1"/>
              <a:t> for suggesting customer to invest as </a:t>
            </a:r>
            <a:endParaRPr lang="en-US" sz="1600" b="1"/>
          </a:p>
          <a:p>
            <a:r>
              <a:rPr lang="en-US" sz="1600" b="1"/>
              <a:t>      </a:t>
            </a:r>
            <a:endParaRPr lang="en-US" sz="1600" b="1"/>
          </a:p>
          <a:p>
            <a:r>
              <a:rPr lang="en-US" sz="1600" b="1"/>
              <a:t>       -   It gave </a:t>
            </a:r>
            <a:r>
              <a:rPr lang="en-US" sz="1600" b="1">
                <a:solidFill>
                  <a:srgbClr val="FF0000"/>
                </a:solidFill>
              </a:rPr>
              <a:t>Good Return</a:t>
            </a:r>
            <a:r>
              <a:rPr lang="en-US" sz="1600" b="1"/>
              <a:t> in last year </a:t>
            </a:r>
            <a:endParaRPr lang="en-US" sz="1600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/>
              <a:t>       -   </a:t>
            </a:r>
            <a:r>
              <a:rPr lang="en-US" sz="1600" b="1">
                <a:solidFill>
                  <a:srgbClr val="FF0000"/>
                </a:solidFill>
              </a:rPr>
              <a:t>Dividend / share price</a:t>
            </a:r>
            <a:r>
              <a:rPr lang="en-US" sz="1600" b="1"/>
              <a:t>  is </a:t>
            </a:r>
            <a:r>
              <a:rPr lang="en-US" sz="1600" b="1">
                <a:solidFill>
                  <a:srgbClr val="FF0000"/>
                </a:solidFill>
              </a:rPr>
              <a:t>quite higher</a:t>
            </a:r>
            <a:endParaRPr lang="en-US" sz="1600" b="1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/>
              <a:t>       -   </a:t>
            </a:r>
            <a:r>
              <a:rPr lang="en-US" sz="1600" b="1">
                <a:solidFill>
                  <a:srgbClr val="FF0000"/>
                </a:solidFill>
              </a:rPr>
              <a:t>Market Cap</a:t>
            </a:r>
            <a:r>
              <a:rPr lang="en-US" sz="1600" b="1"/>
              <a:t> of companies </a:t>
            </a:r>
            <a:r>
              <a:rPr lang="en-US" sz="1600" b="1">
                <a:solidFill>
                  <a:srgbClr val="FF0000"/>
                </a:solidFill>
              </a:rPr>
              <a:t>quiet higher </a:t>
            </a:r>
            <a:endParaRPr 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 Year Positive Return of Companies Industy  wise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idx="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idx="4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14" name="Picture Placeholder 13"/>
          <p:cNvGraphicFramePr/>
          <p:nvPr>
            <p:ph type="pic" idx="2"/>
          </p:nvPr>
        </p:nvGraphicFramePr>
        <p:xfrm>
          <a:off x="-635" y="739140"/>
          <a:ext cx="9144635" cy="375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53975" y="4558665"/>
            <a:ext cx="90360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From Above chart we can Say that - </a:t>
            </a:r>
            <a:r>
              <a:rPr lang="en-US" b="1">
                <a:solidFill>
                  <a:srgbClr val="FF0000"/>
                </a:solidFill>
              </a:rPr>
              <a:t>Soyabean Product Industry</a:t>
            </a:r>
            <a:r>
              <a:rPr lang="en-US" b="1"/>
              <a:t> Gave </a:t>
            </a:r>
            <a:r>
              <a:rPr lang="en-US" b="1">
                <a:solidFill>
                  <a:srgbClr val="FF0000"/>
                </a:solidFill>
              </a:rPr>
              <a:t>Highest Return</a:t>
            </a:r>
            <a:r>
              <a:rPr lang="en-US" b="1"/>
              <a:t> in </a:t>
            </a:r>
            <a:r>
              <a:rPr lang="en-US" b="1">
                <a:solidFill>
                  <a:srgbClr val="FF0000"/>
                </a:solidFill>
              </a:rPr>
              <a:t>last 3 year</a:t>
            </a:r>
            <a:r>
              <a:rPr lang="en-US" b="1"/>
              <a:t> return so </a:t>
            </a:r>
            <a:r>
              <a:rPr lang="en-US" b="1">
                <a:solidFill>
                  <a:srgbClr val="FF0000"/>
                </a:solidFill>
              </a:rPr>
              <a:t>we can advise customer to invest in companies of this sector 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 Year Negative Return of Companies Industry wise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115570" y="903605"/>
          <a:ext cx="8965565" cy="330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23190" y="4376420"/>
            <a:ext cx="894969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These Are Some </a:t>
            </a:r>
            <a:r>
              <a:rPr lang="en-US" b="1">
                <a:solidFill>
                  <a:srgbClr val="FF0000"/>
                </a:solidFill>
              </a:rPr>
              <a:t>Industries giving Negative return since last 3 year</a:t>
            </a:r>
            <a:r>
              <a:rPr lang="en-US" b="1"/>
              <a:t> , so we can advise customer </a:t>
            </a:r>
            <a:r>
              <a:rPr lang="en-US" b="1">
                <a:solidFill>
                  <a:srgbClr val="FF0000"/>
                </a:solidFill>
              </a:rPr>
              <a:t>Not to invest in these Industries 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Enterprice Value Sector wise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87630" y="662305"/>
          <a:ext cx="9065260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4290" y="4422775"/>
            <a:ext cx="899223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Enterprice Value</a:t>
            </a:r>
            <a:r>
              <a:rPr lang="en-US" b="1">
                <a:solidFill>
                  <a:schemeClr val="tx1"/>
                </a:solidFill>
              </a:rPr>
              <a:t> of Both Sector - </a:t>
            </a:r>
            <a:r>
              <a:rPr lang="en-US" b="1">
                <a:solidFill>
                  <a:srgbClr val="FF0000"/>
                </a:solidFill>
              </a:rPr>
              <a:t>Insurance &amp; Energy is quite Higher</a:t>
            </a:r>
            <a:r>
              <a:rPr lang="en-US" b="1">
                <a:solidFill>
                  <a:schemeClr val="tx1"/>
                </a:solidFill>
              </a:rPr>
              <a:t> , showing that these companies has </a:t>
            </a:r>
            <a:r>
              <a:rPr lang="en-US" b="1">
                <a:solidFill>
                  <a:srgbClr val="FF0000"/>
                </a:solidFill>
              </a:rPr>
              <a:t>higher capital</a:t>
            </a:r>
            <a:r>
              <a:rPr lang="en-US" b="1">
                <a:solidFill>
                  <a:schemeClr val="tx1"/>
                </a:solidFill>
              </a:rPr>
              <a:t>, indicating that  these are </a:t>
            </a:r>
            <a:r>
              <a:rPr lang="en-US" b="1">
                <a:solidFill>
                  <a:srgbClr val="FF0000"/>
                </a:solidFill>
              </a:rPr>
              <a:t>sectors </a:t>
            </a:r>
            <a:r>
              <a:rPr lang="en-US" b="1">
                <a:solidFill>
                  <a:srgbClr val="FF0000"/>
                </a:solidFill>
                <a:sym typeface="+mn-ea"/>
              </a:rPr>
              <a:t>peoples </a:t>
            </a:r>
            <a:r>
              <a:rPr lang="en-US" b="1">
                <a:solidFill>
                  <a:srgbClr val="FF0000"/>
                </a:solidFill>
              </a:rPr>
              <a:t>choice to invest</a:t>
            </a:r>
            <a:r>
              <a:rPr lang="en-US" b="1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endParaRPr 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Insights From Above Analysis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94005" y="892810"/>
            <a:ext cx="8367395" cy="2030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1600" b="1"/>
              <a:t>We </a:t>
            </a:r>
            <a:r>
              <a:rPr lang="en-US" sz="1600" b="1">
                <a:solidFill>
                  <a:srgbClr val="FF0000"/>
                </a:solidFill>
              </a:rPr>
              <a:t>Can Advise Customer to invest</a:t>
            </a:r>
            <a:r>
              <a:rPr lang="en-US" sz="1600" b="1"/>
              <a:t>  if their income avallaible for investment is positive then into  </a:t>
            </a:r>
            <a:r>
              <a:rPr lang="en-US" sz="1600" b="1">
                <a:solidFill>
                  <a:srgbClr val="FF0000"/>
                </a:solidFill>
              </a:rPr>
              <a:t>Best Possible Companies</a:t>
            </a:r>
            <a:r>
              <a:rPr lang="en-US" sz="1600" b="1"/>
              <a:t>  by </a:t>
            </a:r>
            <a:r>
              <a:rPr lang="en-US" sz="1600" b="1">
                <a:solidFill>
                  <a:srgbClr val="FF0000"/>
                </a:solidFill>
              </a:rPr>
              <a:t>following criterias </a:t>
            </a:r>
            <a:endParaRPr lang="en-US" sz="1600" b="1"/>
          </a:p>
          <a:p>
            <a:r>
              <a:rPr lang="en-US" sz="1600" b="1"/>
              <a:t>   </a:t>
            </a:r>
            <a:endParaRPr lang="en-US" sz="1600" b="1"/>
          </a:p>
          <a:p>
            <a:r>
              <a:rPr lang="en-US" sz="1600" b="1"/>
              <a:t>    -  Advise him to invest in Companies in </a:t>
            </a:r>
            <a:r>
              <a:rPr lang="en-US" sz="1600" b="1">
                <a:solidFill>
                  <a:srgbClr val="FF0000"/>
                </a:solidFill>
              </a:rPr>
              <a:t>Moderate Risk Rating</a:t>
            </a:r>
            <a:r>
              <a:rPr lang="en-US" sz="1600" b="1"/>
              <a:t> Investment Profile.</a:t>
            </a:r>
            <a:endParaRPr lang="en-US" sz="1600" b="1"/>
          </a:p>
          <a:p>
            <a:r>
              <a:rPr lang="en-US" sz="1600" b="1"/>
              <a:t>    -  Investing in </a:t>
            </a:r>
            <a:r>
              <a:rPr lang="en-US" sz="1600" b="1">
                <a:solidFill>
                  <a:srgbClr val="FF0000"/>
                </a:solidFill>
              </a:rPr>
              <a:t>Soyabean Product Industry</a:t>
            </a:r>
            <a:r>
              <a:rPr lang="en-US" sz="1600" b="1"/>
              <a:t> companies</a:t>
            </a:r>
            <a:endParaRPr lang="en-US" sz="1600" b="1"/>
          </a:p>
          <a:p>
            <a:r>
              <a:rPr lang="en-US" sz="1600" b="1"/>
              <a:t>    -  Investing in </a:t>
            </a:r>
            <a:r>
              <a:rPr lang="en-US" sz="1600" b="1">
                <a:solidFill>
                  <a:srgbClr val="FF0000"/>
                </a:solidFill>
              </a:rPr>
              <a:t>Insurance &amp; Energy Sector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/>
              <a:t>    -  </a:t>
            </a:r>
            <a:r>
              <a:rPr lang="en-US" sz="1600" b="1">
                <a:solidFill>
                  <a:srgbClr val="FF0000"/>
                </a:solidFill>
              </a:rPr>
              <a:t>Not to Invest</a:t>
            </a:r>
            <a:r>
              <a:rPr lang="en-US" sz="1600" b="1"/>
              <a:t> in </a:t>
            </a:r>
            <a:r>
              <a:rPr lang="en-US" sz="1600" b="1">
                <a:solidFill>
                  <a:srgbClr val="FF0000"/>
                </a:solidFill>
              </a:rPr>
              <a:t>Air transport &amp; ReInsurance</a:t>
            </a:r>
            <a:r>
              <a:rPr lang="en-US" sz="1600" b="1"/>
              <a:t> Industry </a:t>
            </a:r>
            <a:endParaRPr lang="en-US" sz="1600" b="1"/>
          </a:p>
          <a:p>
            <a:r>
              <a:rPr lang="en-US"/>
              <a:t>   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2" name="Google Shape;6292;p31"/>
          <p:cNvSpPr/>
          <p:nvPr/>
        </p:nvSpPr>
        <p:spPr>
          <a:xfrm rot="10800000">
            <a:off x="0" y="0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4943896" h="5594380" extrusionOk="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293" name="Google Shape;6293;p31"/>
          <p:cNvSpPr txBox="1"/>
          <p:nvPr/>
        </p:nvSpPr>
        <p:spPr>
          <a:xfrm>
            <a:off x="311785" y="122555"/>
            <a:ext cx="851281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Discussing the</a:t>
            </a:r>
            <a:r>
              <a:rPr lang="en-US" alt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r>
              <a:rPr lang="en-GB" sz="23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challenges and learning</a:t>
            </a:r>
            <a:r>
              <a:rPr lang="en-GB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 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294" name="Google Shape;6294;p31"/>
          <p:cNvSpPr txBox="1"/>
          <p:nvPr/>
        </p:nvSpPr>
        <p:spPr>
          <a:xfrm>
            <a:off x="57150" y="688975"/>
            <a:ext cx="9022715" cy="4154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1.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Some</a:t>
            </a:r>
            <a:r>
              <a:rPr 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challenges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faced at the </a:t>
            </a:r>
            <a:r>
              <a:rPr 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connecting the  gspread sheet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 &amp; </a:t>
            </a:r>
            <a:r>
              <a:rPr lang="en-US" altLang="en-GB" sz="1800" b="1" dirty="0">
                <a:solidFill>
                  <a:srgbClr val="FF0000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updating data from jupytor notebook to google sheet 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at that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 time but </a:t>
            </a:r>
            <a:r>
              <a:rPr 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we all worked togethe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r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, </a:t>
            </a:r>
            <a:r>
              <a:rPr lang="en-US" alt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explore various resources to find solution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and solve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d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the problem</a:t>
            </a:r>
            <a:r>
              <a:rPr lang="en-US" alt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.</a:t>
            </a:r>
            <a:endParaRPr lang="en-US" alt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2. We learned </a:t>
            </a:r>
            <a:r>
              <a:rPr lang="en-GB" sz="1800" b="1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team management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from this project.</a:t>
            </a: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3. We analyze the data using P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y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thon Libraries and then export the data from  Google Sheets to Jupyter.</a:t>
            </a: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4. Firstly, we analyze the data from 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the spreadsheet and then make the best insights and work on those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insights.</a:t>
            </a:r>
            <a:endParaRPr lang="en-GB"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5. After that, we wrote the queries and found 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the data on </a:t>
            </a:r>
            <a:r>
              <a:rPr lang="en-US" sz="1800" b="1" dirty="0" err="1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jupyter</a:t>
            </a:r>
            <a:r>
              <a:rPr lang="en-US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 notebook and then make the best insights and work on those </a:t>
            </a:r>
            <a:r>
              <a:rPr lang="en-GB" sz="1800" b="1" dirty="0">
                <a:solidFill>
                  <a:schemeClr val="tx1"/>
                </a:solidFill>
                <a:latin typeface="+mn-ea"/>
                <a:ea typeface="Quattrocento Sans" panose="020B0502050000020003"/>
                <a:cs typeface="+mn-ea"/>
                <a:sym typeface="Quattrocento Sans" panose="020B0502050000020003"/>
              </a:rPr>
              <a:t>data..</a:t>
            </a: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+mn-ea"/>
              <a:ea typeface="Quattrocento Sans" panose="020B0502050000020003"/>
              <a:cs typeface="+mn-ea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Google Shape;6152;p24"/>
          <p:cNvSpPr/>
          <p:nvPr/>
        </p:nvSpPr>
        <p:spPr>
          <a:xfrm>
            <a:off x="936373" y="930312"/>
            <a:ext cx="1182000" cy="880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3" name="Google Shape;6153;p24"/>
          <p:cNvSpPr txBox="1">
            <a:spLocks noGrp="1"/>
          </p:cNvSpPr>
          <p:nvPr>
            <p:ph type="title"/>
          </p:nvPr>
        </p:nvSpPr>
        <p:spPr>
          <a:xfrm>
            <a:off x="186070" y="-50294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 dirty="0"/>
              <a:t>Our Team- PTDA-16 (4C)</a:t>
            </a:r>
            <a:endParaRPr dirty="0"/>
          </a:p>
        </p:txBody>
      </p:sp>
      <p:sp>
        <p:nvSpPr>
          <p:cNvPr id="6154" name="Google Shape;6154;p24"/>
          <p:cNvSpPr txBox="1"/>
          <p:nvPr/>
        </p:nvSpPr>
        <p:spPr>
          <a:xfrm>
            <a:off x="6462702" y="1733127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6" name="Google Shape;6156;p24"/>
          <p:cNvSpPr txBox="1"/>
          <p:nvPr/>
        </p:nvSpPr>
        <p:spPr>
          <a:xfrm>
            <a:off x="2398028" y="1431771"/>
            <a:ext cx="18906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Student code:p</a:t>
            </a:r>
            <a:r>
              <a:rPr lang="en-US" alt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d16_171</a:t>
            </a:r>
            <a:endParaRPr lang="en-US" altLang="en-GB" sz="1200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157" name="Google Shape;6157;p24"/>
          <p:cNvSpPr txBox="1"/>
          <p:nvPr/>
        </p:nvSpPr>
        <p:spPr>
          <a:xfrm>
            <a:off x="616478" y="1109295"/>
            <a:ext cx="15633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8" name="Google Shape;6158;p24"/>
          <p:cNvSpPr txBox="1"/>
          <p:nvPr/>
        </p:nvSpPr>
        <p:spPr>
          <a:xfrm>
            <a:off x="616478" y="1414420"/>
            <a:ext cx="15631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59" name="Google Shape;6159;p24"/>
          <p:cNvSpPr txBox="1"/>
          <p:nvPr/>
        </p:nvSpPr>
        <p:spPr>
          <a:xfrm>
            <a:off x="2179784" y="3231382"/>
            <a:ext cx="1935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0" name="Google Shape;6160;p24"/>
          <p:cNvSpPr txBox="1"/>
          <p:nvPr/>
        </p:nvSpPr>
        <p:spPr>
          <a:xfrm>
            <a:off x="2636409" y="3642645"/>
            <a:ext cx="1935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2" name="Google Shape;6162;p24"/>
          <p:cNvSpPr txBox="1"/>
          <p:nvPr/>
        </p:nvSpPr>
        <p:spPr>
          <a:xfrm>
            <a:off x="6484556" y="4148649"/>
            <a:ext cx="1890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3" name="Google Shape;6163;p24"/>
          <p:cNvSpPr txBox="1"/>
          <p:nvPr/>
        </p:nvSpPr>
        <p:spPr>
          <a:xfrm>
            <a:off x="6484556" y="1015378"/>
            <a:ext cx="3086100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Name: </a:t>
            </a:r>
            <a:r>
              <a:rPr lang="en-US" alt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Hari Raj</a:t>
            </a:r>
            <a:endParaRPr lang="en-US" altLang="en-GB" sz="1500" b="1" dirty="0">
              <a:solidFill>
                <a:schemeClr val="lt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164" name="Google Shape;6164;p24"/>
          <p:cNvSpPr txBox="1"/>
          <p:nvPr/>
        </p:nvSpPr>
        <p:spPr>
          <a:xfrm>
            <a:off x="6518032" y="1442964"/>
            <a:ext cx="25158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Student code: pd15_239</a:t>
            </a:r>
            <a:endParaRPr sz="1200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65" name="Google Shape;6165;p24"/>
          <p:cNvSpPr/>
          <p:nvPr/>
        </p:nvSpPr>
        <p:spPr>
          <a:xfrm>
            <a:off x="5108979" y="885471"/>
            <a:ext cx="1182000" cy="9399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  <a:effectLst>
            <a:outerShdw blurRad="635000" dist="825500" dir="9600000" algn="tr" rotWithShape="0">
              <a:srgbClr val="000000">
                <a:alpha val="2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2" name="Google Shape;6155;p24"/>
          <p:cNvSpPr txBox="1"/>
          <p:nvPr/>
        </p:nvSpPr>
        <p:spPr>
          <a:xfrm>
            <a:off x="2366126" y="1079697"/>
            <a:ext cx="308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Name: Prashant Mudare</a:t>
            </a:r>
            <a:endParaRPr sz="15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p32"/>
          <p:cNvSpPr txBox="1"/>
          <p:nvPr/>
        </p:nvSpPr>
        <p:spPr>
          <a:xfrm>
            <a:off x="945819" y="2580647"/>
            <a:ext cx="4188627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Thank </a:t>
            </a:r>
            <a:r>
              <a:rPr lang="en-GB" sz="4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You</a:t>
            </a:r>
            <a:endParaRPr sz="4500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6301" name="Google Shape;6301;p32"/>
          <p:cNvSpPr txBox="1"/>
          <p:nvPr/>
        </p:nvSpPr>
        <p:spPr>
          <a:xfrm>
            <a:off x="945819" y="3435846"/>
            <a:ext cx="4188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Have a Great Day! </a:t>
            </a:r>
            <a:endParaRPr sz="15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cxnSp>
        <p:nvCxnSpPr>
          <p:cNvPr id="6302" name="Google Shape;6302;p32"/>
          <p:cNvCxnSpPr/>
          <p:nvPr/>
        </p:nvCxnSpPr>
        <p:spPr>
          <a:xfrm rot="10800000">
            <a:off x="975775" y="-16329"/>
            <a:ext cx="0" cy="2463738"/>
          </a:xfrm>
          <a:prstGeom prst="straightConnector1">
            <a:avLst/>
          </a:prstGeom>
          <a:noFill/>
          <a:ln w="635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Google Shape;6172;p25"/>
          <p:cNvSpPr/>
          <p:nvPr/>
        </p:nvSpPr>
        <p:spPr>
          <a:xfrm>
            <a:off x="340360" y="857250"/>
            <a:ext cx="5631815" cy="1080770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3" name="Google Shape;6173;p25"/>
          <p:cNvSpPr/>
          <p:nvPr/>
        </p:nvSpPr>
        <p:spPr>
          <a:xfrm>
            <a:off x="340360" y="2185035"/>
            <a:ext cx="5951220" cy="115887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4" name="Google Shape;6174;p25"/>
          <p:cNvSpPr/>
          <p:nvPr/>
        </p:nvSpPr>
        <p:spPr>
          <a:xfrm>
            <a:off x="340360" y="3543935"/>
            <a:ext cx="6055360" cy="1419225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5" name="Google Shape;6175;p25"/>
          <p:cNvSpPr txBox="1"/>
          <p:nvPr/>
        </p:nvSpPr>
        <p:spPr>
          <a:xfrm>
            <a:off x="2242820" y="967740"/>
            <a:ext cx="3602355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solidFill>
                  <a:schemeClr val="bg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Many People Faces Problem of Financial Management , They Earning So much But Due to Poor Financial Mangement Not able to Grow and Sustain.</a:t>
            </a:r>
            <a:endParaRPr lang="en-US" altLang="en-GB" sz="1400" b="1" dirty="0">
              <a:solidFill>
                <a:schemeClr val="bg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78" name="Google Shape;6178;p25"/>
          <p:cNvSpPr txBox="1"/>
          <p:nvPr/>
        </p:nvSpPr>
        <p:spPr>
          <a:xfrm>
            <a:off x="389255" y="2640965"/>
            <a:ext cx="1572895" cy="3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 panose="020B0604020202020204" pitchFamily="34" charset="0"/>
                <a:ea typeface="Arial Black" panose="020B0A04020102020204"/>
                <a:cs typeface="Arial" panose="020B0604020202020204" pitchFamily="34" charset="0"/>
                <a:sym typeface="Arial Black" panose="020B0A04020102020204"/>
              </a:rPr>
              <a:t>Solution</a:t>
            </a:r>
            <a:endParaRPr lang="en-US" sz="2400" b="1">
              <a:solidFill>
                <a:schemeClr val="lt1"/>
              </a:solidFill>
              <a:latin typeface="Arial" panose="020B0604020202020204" pitchFamily="34" charset="0"/>
              <a:ea typeface="Arial Black" panose="020B0A04020102020204"/>
              <a:cs typeface="Arial" panose="020B0604020202020204" pitchFamily="34" charset="0"/>
              <a:sym typeface="Arial Black" panose="020B0A04020102020204"/>
            </a:endParaRPr>
          </a:p>
        </p:txBody>
      </p:sp>
      <p:sp>
        <p:nvSpPr>
          <p:cNvPr id="6179" name="Google Shape;6179;p25"/>
          <p:cNvSpPr txBox="1"/>
          <p:nvPr/>
        </p:nvSpPr>
        <p:spPr>
          <a:xfrm>
            <a:off x="2242820" y="3550920"/>
            <a:ext cx="3157855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Our project is to </a:t>
            </a:r>
            <a:r>
              <a:rPr lang="en-US" alt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find</a:t>
            </a:r>
            <a:r>
              <a:rPr 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Best company to invest</a:t>
            </a:r>
            <a:r>
              <a:rPr lang="en-US" altLang="en-GB" b="1" dirty="0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 based on Customers Available Income for investment. We used Python Libraries Pandas and  Gspread to analyse Data. and made use of excel to make charts</a:t>
            </a:r>
            <a:endParaRPr lang="en-US" altLang="en-GB" sz="1400" b="1" dirty="0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6181" name="Google Shape;6181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 panose="020B0502050000020003"/>
              <a:buNone/>
            </a:pPr>
            <a:r>
              <a:rPr lang="en-GB">
                <a:latin typeface="+mj-lt"/>
                <a:cs typeface="+mj-lt"/>
              </a:rPr>
              <a:t>Introduction of Project</a:t>
            </a:r>
            <a:endParaRPr>
              <a:solidFill>
                <a:schemeClr val="lt1"/>
              </a:solidFill>
              <a:latin typeface="+mj-lt"/>
              <a:cs typeface="+mj-lt"/>
            </a:endParaRPr>
          </a:p>
        </p:txBody>
      </p:sp>
      <p:grpSp>
        <p:nvGrpSpPr>
          <p:cNvPr id="6182" name="Google Shape;6182;p25"/>
          <p:cNvGrpSpPr/>
          <p:nvPr/>
        </p:nvGrpSpPr>
        <p:grpSpPr>
          <a:xfrm>
            <a:off x="6205220" y="1083945"/>
            <a:ext cx="2919095" cy="4059555"/>
            <a:chOff x="6177122" y="1468157"/>
            <a:chExt cx="5214218" cy="5412674"/>
          </a:xfrm>
        </p:grpSpPr>
        <p:sp>
          <p:nvSpPr>
            <p:cNvPr id="6183" name="Google Shape;6183;p25"/>
            <p:cNvSpPr/>
            <p:nvPr/>
          </p:nvSpPr>
          <p:spPr>
            <a:xfrm>
              <a:off x="6177122" y="3873641"/>
              <a:ext cx="1334489" cy="2018611"/>
            </a:xfrm>
            <a:custGeom>
              <a:avLst/>
              <a:gdLst/>
              <a:ahLst/>
              <a:cxnLst/>
              <a:rect l="l" t="t" r="r" b="b"/>
              <a:pathLst>
                <a:path w="1334489" h="2018611" extrusionOk="0">
                  <a:moveTo>
                    <a:pt x="1334490" y="1650649"/>
                  </a:moveTo>
                  <a:lnTo>
                    <a:pt x="1049859" y="2018611"/>
                  </a:lnTo>
                  <a:cubicBezTo>
                    <a:pt x="1049859" y="2018611"/>
                    <a:pt x="736918" y="1641212"/>
                    <a:pt x="681879" y="1606611"/>
                  </a:cubicBezTo>
                  <a:cubicBezTo>
                    <a:pt x="626840" y="1572009"/>
                    <a:pt x="535636" y="1537408"/>
                    <a:pt x="461723" y="1356581"/>
                  </a:cubicBezTo>
                  <a:cubicBezTo>
                    <a:pt x="401921" y="1210248"/>
                    <a:pt x="356517" y="1124652"/>
                    <a:pt x="341382" y="1097312"/>
                  </a:cubicBezTo>
                  <a:cubicBezTo>
                    <a:pt x="337805" y="1090860"/>
                    <a:pt x="335918" y="1087660"/>
                    <a:pt x="335918" y="1087660"/>
                  </a:cubicBezTo>
                  <a:cubicBezTo>
                    <a:pt x="335918" y="1087660"/>
                    <a:pt x="183383" y="1035767"/>
                    <a:pt x="109471" y="946144"/>
                  </a:cubicBezTo>
                  <a:cubicBezTo>
                    <a:pt x="35559" y="856504"/>
                    <a:pt x="70160" y="730698"/>
                    <a:pt x="244713" y="848631"/>
                  </a:cubicBezTo>
                  <a:cubicBezTo>
                    <a:pt x="244713" y="848631"/>
                    <a:pt x="10394" y="593892"/>
                    <a:pt x="2539" y="578164"/>
                  </a:cubicBezTo>
                  <a:cubicBezTo>
                    <a:pt x="-5334" y="562436"/>
                    <a:pt x="4103" y="513689"/>
                    <a:pt x="44995" y="534126"/>
                  </a:cubicBezTo>
                  <a:cubicBezTo>
                    <a:pt x="85888" y="554581"/>
                    <a:pt x="334354" y="730698"/>
                    <a:pt x="348500" y="746426"/>
                  </a:cubicBezTo>
                  <a:cubicBezTo>
                    <a:pt x="361316" y="760680"/>
                    <a:pt x="362520" y="762010"/>
                    <a:pt x="362628" y="762136"/>
                  </a:cubicBezTo>
                  <a:cubicBezTo>
                    <a:pt x="362125" y="759961"/>
                    <a:pt x="321484" y="591897"/>
                    <a:pt x="277733" y="529417"/>
                  </a:cubicBezTo>
                  <a:cubicBezTo>
                    <a:pt x="233695" y="466505"/>
                    <a:pt x="65433" y="262077"/>
                    <a:pt x="62287" y="221185"/>
                  </a:cubicBezTo>
                  <a:cubicBezTo>
                    <a:pt x="59142" y="180310"/>
                    <a:pt x="95325" y="166146"/>
                    <a:pt x="167655" y="241640"/>
                  </a:cubicBezTo>
                  <a:cubicBezTo>
                    <a:pt x="239051" y="316146"/>
                    <a:pt x="313539" y="376865"/>
                    <a:pt x="315444" y="378410"/>
                  </a:cubicBezTo>
                  <a:cubicBezTo>
                    <a:pt x="313162" y="374887"/>
                    <a:pt x="165912" y="149807"/>
                    <a:pt x="142491" y="70232"/>
                  </a:cubicBezTo>
                  <a:cubicBezTo>
                    <a:pt x="118908" y="-9971"/>
                    <a:pt x="177092" y="-44573"/>
                    <a:pt x="254150" y="93815"/>
                  </a:cubicBezTo>
                  <a:cubicBezTo>
                    <a:pt x="331208" y="232203"/>
                    <a:pt x="494743" y="343845"/>
                    <a:pt x="523053" y="397320"/>
                  </a:cubicBezTo>
                  <a:cubicBezTo>
                    <a:pt x="551364" y="450777"/>
                    <a:pt x="672442" y="820339"/>
                    <a:pt x="787247" y="1040494"/>
                  </a:cubicBezTo>
                  <a:cubicBezTo>
                    <a:pt x="902034" y="1260650"/>
                    <a:pt x="935054" y="1293669"/>
                    <a:pt x="1090734" y="1439912"/>
                  </a:cubicBezTo>
                  <a:cubicBezTo>
                    <a:pt x="1246431" y="1586173"/>
                    <a:pt x="1334490" y="1650649"/>
                    <a:pt x="1334490" y="16506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4" name="Google Shape;6184;p25"/>
            <p:cNvSpPr/>
            <p:nvPr/>
          </p:nvSpPr>
          <p:spPr>
            <a:xfrm>
              <a:off x="6249993" y="4674339"/>
              <a:ext cx="268510" cy="296614"/>
            </a:xfrm>
            <a:custGeom>
              <a:avLst/>
              <a:gdLst/>
              <a:ahLst/>
              <a:cxnLst/>
              <a:rect l="l" t="t" r="r" b="b"/>
              <a:pathLst>
                <a:path w="268510" h="296614" extrusionOk="0">
                  <a:moveTo>
                    <a:pt x="268511" y="296614"/>
                  </a:moveTo>
                  <a:cubicBezTo>
                    <a:pt x="264934" y="290161"/>
                    <a:pt x="263047" y="286962"/>
                    <a:pt x="263047" y="286962"/>
                  </a:cubicBezTo>
                  <a:cubicBezTo>
                    <a:pt x="263047" y="286962"/>
                    <a:pt x="110512" y="235069"/>
                    <a:pt x="36600" y="145446"/>
                  </a:cubicBezTo>
                  <a:cubicBezTo>
                    <a:pt x="-37312" y="55806"/>
                    <a:pt x="-2711" y="-70000"/>
                    <a:pt x="171843" y="47933"/>
                  </a:cubicBezTo>
                  <a:cubicBezTo>
                    <a:pt x="239643" y="100905"/>
                    <a:pt x="237397" y="173918"/>
                    <a:pt x="268511" y="2966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5" name="Google Shape;6185;p25"/>
            <p:cNvSpPr/>
            <p:nvPr/>
          </p:nvSpPr>
          <p:spPr>
            <a:xfrm>
              <a:off x="7163817" y="4105889"/>
              <a:ext cx="2289073" cy="1332388"/>
            </a:xfrm>
            <a:custGeom>
              <a:avLst/>
              <a:gdLst/>
              <a:ahLst/>
              <a:cxnLst/>
              <a:rect l="l" t="t" r="r" b="b"/>
              <a:pathLst>
                <a:path w="2289073" h="1332388" extrusionOk="0">
                  <a:moveTo>
                    <a:pt x="2289074" y="290230"/>
                  </a:moveTo>
                  <a:cubicBezTo>
                    <a:pt x="2289074" y="290230"/>
                    <a:pt x="2187480" y="549733"/>
                    <a:pt x="2116803" y="821386"/>
                  </a:cubicBezTo>
                  <a:cubicBezTo>
                    <a:pt x="2091692" y="917928"/>
                    <a:pt x="2075497" y="980157"/>
                    <a:pt x="2065072" y="1020277"/>
                  </a:cubicBezTo>
                  <a:cubicBezTo>
                    <a:pt x="2062807" y="1028995"/>
                    <a:pt x="2060794" y="1036670"/>
                    <a:pt x="2059032" y="1043428"/>
                  </a:cubicBezTo>
                  <a:cubicBezTo>
                    <a:pt x="2046144" y="1093039"/>
                    <a:pt x="2046144" y="1093039"/>
                    <a:pt x="2046144" y="1093039"/>
                  </a:cubicBezTo>
                  <a:lnTo>
                    <a:pt x="2040608" y="1115130"/>
                  </a:lnTo>
                  <a:lnTo>
                    <a:pt x="2039026" y="1118060"/>
                  </a:lnTo>
                  <a:lnTo>
                    <a:pt x="2039008" y="1118078"/>
                  </a:lnTo>
                  <a:lnTo>
                    <a:pt x="1931303" y="1317167"/>
                  </a:lnTo>
                  <a:cubicBezTo>
                    <a:pt x="1931285" y="1317203"/>
                    <a:pt x="1931285" y="1317221"/>
                    <a:pt x="1931285" y="1317221"/>
                  </a:cubicBezTo>
                  <a:cubicBezTo>
                    <a:pt x="1931285" y="1317221"/>
                    <a:pt x="1929290" y="1317383"/>
                    <a:pt x="1925461" y="1317688"/>
                  </a:cubicBezTo>
                  <a:cubicBezTo>
                    <a:pt x="1921417" y="1317994"/>
                    <a:pt x="1915341" y="1318461"/>
                    <a:pt x="1907396" y="1319018"/>
                  </a:cubicBezTo>
                  <a:cubicBezTo>
                    <a:pt x="1907343" y="1319036"/>
                    <a:pt x="1907271" y="1319036"/>
                    <a:pt x="1907199" y="1319036"/>
                  </a:cubicBezTo>
                  <a:cubicBezTo>
                    <a:pt x="1772891" y="1328652"/>
                    <a:pt x="1112641" y="1368215"/>
                    <a:pt x="844438" y="1240504"/>
                  </a:cubicBezTo>
                  <a:cubicBezTo>
                    <a:pt x="573127" y="1111301"/>
                    <a:pt x="99778" y="733237"/>
                    <a:pt x="13643" y="663675"/>
                  </a:cubicBezTo>
                  <a:cubicBezTo>
                    <a:pt x="6022" y="657509"/>
                    <a:pt x="1438" y="653771"/>
                    <a:pt x="288" y="652854"/>
                  </a:cubicBezTo>
                  <a:cubicBezTo>
                    <a:pt x="90" y="652674"/>
                    <a:pt x="0" y="652602"/>
                    <a:pt x="0" y="652602"/>
                  </a:cubicBezTo>
                  <a:cubicBezTo>
                    <a:pt x="0" y="652602"/>
                    <a:pt x="162" y="649529"/>
                    <a:pt x="737" y="643741"/>
                  </a:cubicBezTo>
                  <a:cubicBezTo>
                    <a:pt x="4134" y="609715"/>
                    <a:pt x="21714" y="482129"/>
                    <a:pt x="102672" y="340164"/>
                  </a:cubicBezTo>
                  <a:cubicBezTo>
                    <a:pt x="102690" y="340146"/>
                    <a:pt x="102708" y="340110"/>
                    <a:pt x="102726" y="340092"/>
                  </a:cubicBezTo>
                  <a:cubicBezTo>
                    <a:pt x="164505" y="231776"/>
                    <a:pt x="263187" y="115102"/>
                    <a:pt x="420628" y="25210"/>
                  </a:cubicBezTo>
                  <a:cubicBezTo>
                    <a:pt x="420628" y="25210"/>
                    <a:pt x="422875" y="18272"/>
                    <a:pt x="427459" y="11675"/>
                  </a:cubicBezTo>
                  <a:cubicBezTo>
                    <a:pt x="433516" y="2921"/>
                    <a:pt x="443690" y="-5221"/>
                    <a:pt x="458178" y="4215"/>
                  </a:cubicBezTo>
                  <a:cubicBezTo>
                    <a:pt x="483576" y="20788"/>
                    <a:pt x="1071065" y="473537"/>
                    <a:pt x="1212401" y="548636"/>
                  </a:cubicBezTo>
                  <a:cubicBezTo>
                    <a:pt x="1343797" y="618432"/>
                    <a:pt x="2161219" y="335203"/>
                    <a:pt x="2275754" y="294940"/>
                  </a:cubicBezTo>
                  <a:cubicBezTo>
                    <a:pt x="2284436" y="291884"/>
                    <a:pt x="2289074" y="290230"/>
                    <a:pt x="2289074" y="2902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6" name="Google Shape;6186;p25"/>
            <p:cNvSpPr/>
            <p:nvPr/>
          </p:nvSpPr>
          <p:spPr>
            <a:xfrm>
              <a:off x="9036001" y="5398053"/>
              <a:ext cx="64871" cy="174499"/>
            </a:xfrm>
            <a:custGeom>
              <a:avLst/>
              <a:gdLst/>
              <a:ahLst/>
              <a:cxnLst/>
              <a:rect l="l" t="t" r="r" b="b"/>
              <a:pathLst>
                <a:path w="64871" h="174499" extrusionOk="0">
                  <a:moveTo>
                    <a:pt x="53277" y="25524"/>
                  </a:moveTo>
                  <a:cubicBezTo>
                    <a:pt x="57016" y="17058"/>
                    <a:pt x="60881" y="8538"/>
                    <a:pt x="64871" y="0"/>
                  </a:cubicBezTo>
                  <a:cubicBezTo>
                    <a:pt x="61330" y="15315"/>
                    <a:pt x="59299" y="24230"/>
                    <a:pt x="59119" y="25003"/>
                  </a:cubicBezTo>
                  <a:cubicBezTo>
                    <a:pt x="59101" y="25039"/>
                    <a:pt x="59101" y="25057"/>
                    <a:pt x="59101" y="25057"/>
                  </a:cubicBezTo>
                  <a:lnTo>
                    <a:pt x="0" y="174499"/>
                  </a:lnTo>
                  <a:cubicBezTo>
                    <a:pt x="1078" y="167309"/>
                    <a:pt x="2517" y="158556"/>
                    <a:pt x="4386" y="148400"/>
                  </a:cubicBezTo>
                  <a:cubicBezTo>
                    <a:pt x="17040" y="113061"/>
                    <a:pt x="33505" y="70227"/>
                    <a:pt x="53277" y="25524"/>
                  </a:cubicBezTo>
                  <a:close/>
                </a:path>
              </a:pathLst>
            </a:custGeom>
            <a:solidFill>
              <a:srgbClr val="FFC54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7" name="Google Shape;6187;p25"/>
            <p:cNvSpPr/>
            <p:nvPr/>
          </p:nvSpPr>
          <p:spPr>
            <a:xfrm>
              <a:off x="9100872" y="3870104"/>
              <a:ext cx="1153838" cy="1527948"/>
            </a:xfrm>
            <a:custGeom>
              <a:avLst/>
              <a:gdLst/>
              <a:ahLst/>
              <a:cxnLst/>
              <a:rect l="l" t="t" r="r" b="b"/>
              <a:pathLst>
                <a:path w="1153838" h="1527948" extrusionOk="0">
                  <a:moveTo>
                    <a:pt x="1153839" y="0"/>
                  </a:moveTo>
                  <a:cubicBezTo>
                    <a:pt x="1153839" y="0"/>
                    <a:pt x="1153839" y="25596"/>
                    <a:pt x="1141041" y="113762"/>
                  </a:cubicBezTo>
                  <a:cubicBezTo>
                    <a:pt x="1128243" y="201947"/>
                    <a:pt x="1021580" y="231803"/>
                    <a:pt x="850927" y="389676"/>
                  </a:cubicBezTo>
                  <a:cubicBezTo>
                    <a:pt x="680257" y="547530"/>
                    <a:pt x="280623" y="1136313"/>
                    <a:pt x="256447" y="1173287"/>
                  </a:cubicBezTo>
                  <a:cubicBezTo>
                    <a:pt x="232271" y="1210279"/>
                    <a:pt x="242229" y="1190363"/>
                    <a:pt x="117070" y="1335420"/>
                  </a:cubicBezTo>
                  <a:cubicBezTo>
                    <a:pt x="111965" y="1341334"/>
                    <a:pt x="106932" y="1347499"/>
                    <a:pt x="101953" y="1353862"/>
                  </a:cubicBezTo>
                  <a:cubicBezTo>
                    <a:pt x="62912" y="1403922"/>
                    <a:pt x="28490" y="1466654"/>
                    <a:pt x="0" y="1527948"/>
                  </a:cubicBezTo>
                  <a:cubicBezTo>
                    <a:pt x="5518" y="1503988"/>
                    <a:pt x="14703" y="1464335"/>
                    <a:pt x="26117" y="1415677"/>
                  </a:cubicBezTo>
                  <a:cubicBezTo>
                    <a:pt x="51390" y="1307900"/>
                    <a:pt x="87573" y="1155852"/>
                    <a:pt x="119209" y="1031790"/>
                  </a:cubicBezTo>
                  <a:cubicBezTo>
                    <a:pt x="174679" y="814187"/>
                    <a:pt x="352019" y="526015"/>
                    <a:pt x="352019" y="526015"/>
                  </a:cubicBezTo>
                  <a:cubicBezTo>
                    <a:pt x="352019" y="526015"/>
                    <a:pt x="366668" y="449406"/>
                    <a:pt x="507465" y="323546"/>
                  </a:cubicBezTo>
                  <a:cubicBezTo>
                    <a:pt x="613912" y="228388"/>
                    <a:pt x="793498" y="152750"/>
                    <a:pt x="874798" y="121510"/>
                  </a:cubicBezTo>
                  <a:cubicBezTo>
                    <a:pt x="896889" y="113008"/>
                    <a:pt x="911718" y="107795"/>
                    <a:pt x="915871" y="106357"/>
                  </a:cubicBezTo>
                  <a:cubicBezTo>
                    <a:pt x="916661" y="106087"/>
                    <a:pt x="917057" y="105943"/>
                    <a:pt x="917057" y="105943"/>
                  </a:cubicBezTo>
                  <a:lnTo>
                    <a:pt x="1055750" y="43894"/>
                  </a:lnTo>
                  <a:lnTo>
                    <a:pt x="1055768" y="43876"/>
                  </a:lnTo>
                  <a:lnTo>
                    <a:pt x="1153839" y="0"/>
                  </a:ln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8" name="Google Shape;6188;p25"/>
            <p:cNvSpPr/>
            <p:nvPr/>
          </p:nvSpPr>
          <p:spPr>
            <a:xfrm>
              <a:off x="7107431" y="3641123"/>
              <a:ext cx="4201308" cy="3239708"/>
            </a:xfrm>
            <a:custGeom>
              <a:avLst/>
              <a:gdLst/>
              <a:ahLst/>
              <a:cxnLst/>
              <a:rect l="l" t="t" r="r" b="b"/>
              <a:pathLst>
                <a:path w="4201308" h="3239708" extrusionOk="0">
                  <a:moveTo>
                    <a:pt x="4182629" y="2053639"/>
                  </a:moveTo>
                  <a:cubicBezTo>
                    <a:pt x="4159892" y="2285442"/>
                    <a:pt x="4043109" y="3218101"/>
                    <a:pt x="4043109" y="3218101"/>
                  </a:cubicBezTo>
                  <a:cubicBezTo>
                    <a:pt x="4043109" y="3218101"/>
                    <a:pt x="3944445" y="3219323"/>
                    <a:pt x="3785224" y="3221174"/>
                  </a:cubicBezTo>
                  <a:cubicBezTo>
                    <a:pt x="3347088" y="3226297"/>
                    <a:pt x="2450469" y="3236274"/>
                    <a:pt x="1889422" y="3238988"/>
                  </a:cubicBezTo>
                  <a:cubicBezTo>
                    <a:pt x="1889404" y="3238988"/>
                    <a:pt x="1889404" y="3238988"/>
                    <a:pt x="1889386" y="3238988"/>
                  </a:cubicBezTo>
                  <a:cubicBezTo>
                    <a:pt x="1668278" y="3240084"/>
                    <a:pt x="1499297" y="3240030"/>
                    <a:pt x="1431046" y="3238125"/>
                  </a:cubicBezTo>
                  <a:cubicBezTo>
                    <a:pt x="1126697" y="3229587"/>
                    <a:pt x="1110789" y="3188083"/>
                    <a:pt x="1110789" y="3188083"/>
                  </a:cubicBezTo>
                  <a:cubicBezTo>
                    <a:pt x="1110789" y="3188083"/>
                    <a:pt x="91024" y="2483129"/>
                    <a:pt x="45512" y="2403483"/>
                  </a:cubicBezTo>
                  <a:cubicBezTo>
                    <a:pt x="0" y="2323854"/>
                    <a:pt x="0" y="2323854"/>
                    <a:pt x="0" y="2323854"/>
                  </a:cubicBezTo>
                  <a:cubicBezTo>
                    <a:pt x="0" y="2323854"/>
                    <a:pt x="15063" y="2254076"/>
                    <a:pt x="49341" y="2167348"/>
                  </a:cubicBezTo>
                  <a:cubicBezTo>
                    <a:pt x="101108" y="2036401"/>
                    <a:pt x="196680" y="1866809"/>
                    <a:pt x="350347" y="1840620"/>
                  </a:cubicBezTo>
                  <a:cubicBezTo>
                    <a:pt x="367459" y="1837708"/>
                    <a:pt x="385308" y="1836557"/>
                    <a:pt x="403894" y="1837456"/>
                  </a:cubicBezTo>
                  <a:cubicBezTo>
                    <a:pt x="403894" y="1837456"/>
                    <a:pt x="1069483" y="2224292"/>
                    <a:pt x="1314102" y="2309619"/>
                  </a:cubicBezTo>
                  <a:cubicBezTo>
                    <a:pt x="1529063" y="2384627"/>
                    <a:pt x="1839002" y="2102710"/>
                    <a:pt x="1910830" y="2021446"/>
                  </a:cubicBezTo>
                  <a:cubicBezTo>
                    <a:pt x="1910830" y="2021446"/>
                    <a:pt x="1910830" y="2021446"/>
                    <a:pt x="1910848" y="2021428"/>
                  </a:cubicBezTo>
                  <a:cubicBezTo>
                    <a:pt x="1910848" y="2021428"/>
                    <a:pt x="1910848" y="2021428"/>
                    <a:pt x="1910848" y="2021410"/>
                  </a:cubicBezTo>
                  <a:lnTo>
                    <a:pt x="1910866" y="2021410"/>
                  </a:lnTo>
                  <a:cubicBezTo>
                    <a:pt x="1910884" y="2021374"/>
                    <a:pt x="1910920" y="2021338"/>
                    <a:pt x="1910991" y="2021266"/>
                  </a:cubicBezTo>
                  <a:cubicBezTo>
                    <a:pt x="1911045" y="2021195"/>
                    <a:pt x="1911099" y="2021141"/>
                    <a:pt x="1911153" y="2021069"/>
                  </a:cubicBezTo>
                  <a:cubicBezTo>
                    <a:pt x="1911153" y="2021069"/>
                    <a:pt x="1926378" y="1945970"/>
                    <a:pt x="1928571" y="1931446"/>
                  </a:cubicBezTo>
                  <a:lnTo>
                    <a:pt x="1928571" y="1931428"/>
                  </a:lnTo>
                  <a:cubicBezTo>
                    <a:pt x="1929649" y="1924238"/>
                    <a:pt x="1931087" y="1915485"/>
                    <a:pt x="1932957" y="1905329"/>
                  </a:cubicBezTo>
                  <a:cubicBezTo>
                    <a:pt x="1938547" y="1875132"/>
                    <a:pt x="1948020" y="1832783"/>
                    <a:pt x="1963586" y="1783802"/>
                  </a:cubicBezTo>
                  <a:cubicBezTo>
                    <a:pt x="1977139" y="1741237"/>
                    <a:pt x="1995311" y="1693658"/>
                    <a:pt x="2019559" y="1644658"/>
                  </a:cubicBezTo>
                  <a:cubicBezTo>
                    <a:pt x="2043484" y="1596324"/>
                    <a:pt x="2073340" y="1546606"/>
                    <a:pt x="2110512" y="1498991"/>
                  </a:cubicBezTo>
                  <a:cubicBezTo>
                    <a:pt x="2113963" y="1494569"/>
                    <a:pt x="2117612" y="1489913"/>
                    <a:pt x="2121459" y="1485042"/>
                  </a:cubicBezTo>
                  <a:cubicBezTo>
                    <a:pt x="2254059" y="1316708"/>
                    <a:pt x="2608917" y="888926"/>
                    <a:pt x="2810738" y="624750"/>
                  </a:cubicBezTo>
                  <a:cubicBezTo>
                    <a:pt x="2840433" y="585871"/>
                    <a:pt x="2866802" y="550532"/>
                    <a:pt x="2888677" y="520101"/>
                  </a:cubicBezTo>
                  <a:cubicBezTo>
                    <a:pt x="2915622" y="482569"/>
                    <a:pt x="2935735" y="452480"/>
                    <a:pt x="2946754" y="432348"/>
                  </a:cubicBezTo>
                  <a:cubicBezTo>
                    <a:pt x="2999294" y="336327"/>
                    <a:pt x="3032224" y="292234"/>
                    <a:pt x="3049192" y="272875"/>
                  </a:cubicBezTo>
                  <a:lnTo>
                    <a:pt x="3049210" y="272857"/>
                  </a:lnTo>
                  <a:cubicBezTo>
                    <a:pt x="3058881" y="261839"/>
                    <a:pt x="3063374" y="258837"/>
                    <a:pt x="3063374" y="258837"/>
                  </a:cubicBezTo>
                  <a:lnTo>
                    <a:pt x="3588167" y="0"/>
                  </a:lnTo>
                  <a:cubicBezTo>
                    <a:pt x="3588167" y="0"/>
                    <a:pt x="3623721" y="100982"/>
                    <a:pt x="3682031" y="100982"/>
                  </a:cubicBezTo>
                  <a:cubicBezTo>
                    <a:pt x="3740341" y="100982"/>
                    <a:pt x="3821408" y="68268"/>
                    <a:pt x="3869760" y="169251"/>
                  </a:cubicBezTo>
                  <a:cubicBezTo>
                    <a:pt x="3918112" y="270215"/>
                    <a:pt x="4003439" y="628615"/>
                    <a:pt x="4115799" y="1006912"/>
                  </a:cubicBezTo>
                  <a:cubicBezTo>
                    <a:pt x="4228142" y="1385210"/>
                    <a:pt x="4205386" y="1821818"/>
                    <a:pt x="4182629" y="20536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89" name="Google Shape;6189;p25"/>
            <p:cNvSpPr/>
            <p:nvPr/>
          </p:nvSpPr>
          <p:spPr>
            <a:xfrm>
              <a:off x="8996852" y="5368610"/>
              <a:ext cx="1910613" cy="1511501"/>
            </a:xfrm>
            <a:custGeom>
              <a:avLst/>
              <a:gdLst/>
              <a:ahLst/>
              <a:cxnLst/>
              <a:rect l="l" t="t" r="r" b="b"/>
              <a:pathLst>
                <a:path w="1910613" h="1511501" extrusionOk="0">
                  <a:moveTo>
                    <a:pt x="1798487" y="1469997"/>
                  </a:moveTo>
                  <a:cubicBezTo>
                    <a:pt x="1834958" y="1478877"/>
                    <a:pt x="1867241" y="1486732"/>
                    <a:pt x="1895803" y="1493688"/>
                  </a:cubicBezTo>
                  <a:cubicBezTo>
                    <a:pt x="1457667" y="1498811"/>
                    <a:pt x="561048" y="1508787"/>
                    <a:pt x="0" y="1511501"/>
                  </a:cubicBezTo>
                  <a:cubicBezTo>
                    <a:pt x="7496" y="1510423"/>
                    <a:pt x="489472" y="1439440"/>
                    <a:pt x="1109531" y="922233"/>
                  </a:cubicBezTo>
                  <a:cubicBezTo>
                    <a:pt x="1712496" y="419280"/>
                    <a:pt x="1898301" y="26962"/>
                    <a:pt x="1910614" y="0"/>
                  </a:cubicBezTo>
                  <a:cubicBezTo>
                    <a:pt x="1898912" y="26621"/>
                    <a:pt x="1731873" y="407813"/>
                    <a:pt x="1661303" y="678351"/>
                  </a:cubicBezTo>
                  <a:cubicBezTo>
                    <a:pt x="1588146" y="958812"/>
                    <a:pt x="1481447" y="1392814"/>
                    <a:pt x="1798487" y="1469997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0" name="Google Shape;6190;p25"/>
            <p:cNvSpPr/>
            <p:nvPr/>
          </p:nvSpPr>
          <p:spPr>
            <a:xfrm>
              <a:off x="9756189" y="3958684"/>
              <a:ext cx="261013" cy="350425"/>
            </a:xfrm>
            <a:custGeom>
              <a:avLst/>
              <a:gdLst/>
              <a:ahLst/>
              <a:cxnLst/>
              <a:rect l="l" t="t" r="r" b="b"/>
              <a:pathLst>
                <a:path w="261013" h="350425" extrusionOk="0">
                  <a:moveTo>
                    <a:pt x="259601" y="0"/>
                  </a:moveTo>
                  <a:cubicBezTo>
                    <a:pt x="259601" y="0"/>
                    <a:pt x="97468" y="122714"/>
                    <a:pt x="16869" y="267411"/>
                  </a:cubicBezTo>
                  <a:cubicBezTo>
                    <a:pt x="-63730" y="412108"/>
                    <a:pt x="167840" y="342420"/>
                    <a:pt x="220182" y="249095"/>
                  </a:cubicBezTo>
                  <a:cubicBezTo>
                    <a:pt x="272525" y="155770"/>
                    <a:pt x="259601" y="0"/>
                    <a:pt x="259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1" name="Google Shape;6191;p25"/>
            <p:cNvSpPr/>
            <p:nvPr/>
          </p:nvSpPr>
          <p:spPr>
            <a:xfrm>
              <a:off x="7163832" y="4119001"/>
              <a:ext cx="435755" cy="653078"/>
            </a:xfrm>
            <a:custGeom>
              <a:avLst/>
              <a:gdLst/>
              <a:ahLst/>
              <a:cxnLst/>
              <a:rect l="l" t="t" r="r" b="b"/>
              <a:pathLst>
                <a:path w="435755" h="653078" extrusionOk="0">
                  <a:moveTo>
                    <a:pt x="435749" y="0"/>
                  </a:moveTo>
                  <a:cubicBezTo>
                    <a:pt x="435749" y="0"/>
                    <a:pt x="439128" y="259359"/>
                    <a:pt x="290513" y="448777"/>
                  </a:cubicBezTo>
                  <a:cubicBezTo>
                    <a:pt x="141897" y="638195"/>
                    <a:pt x="4" y="653078"/>
                    <a:pt x="4" y="653078"/>
                  </a:cubicBezTo>
                  <a:cubicBezTo>
                    <a:pt x="4" y="653078"/>
                    <a:pt x="-2243" y="472000"/>
                    <a:pt x="102676" y="327051"/>
                  </a:cubicBezTo>
                  <a:cubicBezTo>
                    <a:pt x="207595" y="182103"/>
                    <a:pt x="435749" y="0"/>
                    <a:pt x="435749" y="0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2" name="Google Shape;6192;p25"/>
            <p:cNvSpPr/>
            <p:nvPr/>
          </p:nvSpPr>
          <p:spPr>
            <a:xfrm>
              <a:off x="9018584" y="4238793"/>
              <a:ext cx="1502668" cy="1423398"/>
            </a:xfrm>
            <a:custGeom>
              <a:avLst/>
              <a:gdLst/>
              <a:ahLst/>
              <a:cxnLst/>
              <a:rect l="l" t="t" r="r" b="b"/>
              <a:pathLst>
                <a:path w="1502668" h="1423398" extrusionOk="0">
                  <a:moveTo>
                    <a:pt x="0" y="1423399"/>
                  </a:moveTo>
                  <a:cubicBezTo>
                    <a:pt x="0" y="1423399"/>
                    <a:pt x="427836" y="1141518"/>
                    <a:pt x="868111" y="701782"/>
                  </a:cubicBezTo>
                  <a:cubicBezTo>
                    <a:pt x="1308386" y="262047"/>
                    <a:pt x="1511016" y="-7377"/>
                    <a:pt x="1502406" y="154"/>
                  </a:cubicBezTo>
                  <a:cubicBezTo>
                    <a:pt x="1493796" y="7685"/>
                    <a:pt x="1218728" y="220309"/>
                    <a:pt x="751329" y="507780"/>
                  </a:cubicBezTo>
                  <a:cubicBezTo>
                    <a:pt x="283930" y="795251"/>
                    <a:pt x="71162" y="920644"/>
                    <a:pt x="0" y="1423399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3" name="Google Shape;6193;p25"/>
            <p:cNvSpPr/>
            <p:nvPr/>
          </p:nvSpPr>
          <p:spPr>
            <a:xfrm>
              <a:off x="10586544" y="3739569"/>
              <a:ext cx="344371" cy="157623"/>
            </a:xfrm>
            <a:custGeom>
              <a:avLst/>
              <a:gdLst/>
              <a:ahLst/>
              <a:cxnLst/>
              <a:rect l="l" t="t" r="r" b="b"/>
              <a:pathLst>
                <a:path w="344371" h="157623" extrusionOk="0">
                  <a:moveTo>
                    <a:pt x="183954" y="8954"/>
                  </a:moveTo>
                  <a:cubicBezTo>
                    <a:pt x="187783" y="8954"/>
                    <a:pt x="270287" y="-12831"/>
                    <a:pt x="319502" y="11560"/>
                  </a:cubicBezTo>
                  <a:cubicBezTo>
                    <a:pt x="368717" y="35952"/>
                    <a:pt x="353402" y="67642"/>
                    <a:pt x="195620" y="104149"/>
                  </a:cubicBezTo>
                  <a:cubicBezTo>
                    <a:pt x="37819" y="140655"/>
                    <a:pt x="0" y="157624"/>
                    <a:pt x="0" y="157624"/>
                  </a:cubicBezTo>
                  <a:lnTo>
                    <a:pt x="183954" y="89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4" name="Google Shape;6194;p25"/>
            <p:cNvSpPr/>
            <p:nvPr/>
          </p:nvSpPr>
          <p:spPr>
            <a:xfrm>
              <a:off x="7591276" y="4117090"/>
              <a:ext cx="1848295" cy="630678"/>
            </a:xfrm>
            <a:custGeom>
              <a:avLst/>
              <a:gdLst/>
              <a:ahLst/>
              <a:cxnLst/>
              <a:rect l="l" t="t" r="r" b="b"/>
              <a:pathLst>
                <a:path w="1848295" h="630678" extrusionOk="0">
                  <a:moveTo>
                    <a:pt x="1848295" y="289796"/>
                  </a:moveTo>
                  <a:lnTo>
                    <a:pt x="1759176" y="400844"/>
                  </a:lnTo>
                  <a:cubicBezTo>
                    <a:pt x="1759176" y="400844"/>
                    <a:pt x="1226439" y="563678"/>
                    <a:pt x="932155" y="618501"/>
                  </a:cubicBezTo>
                  <a:cubicBezTo>
                    <a:pt x="637890" y="673342"/>
                    <a:pt x="673408" y="538747"/>
                    <a:pt x="363900" y="299466"/>
                  </a:cubicBezTo>
                  <a:cubicBezTo>
                    <a:pt x="134937" y="122432"/>
                    <a:pt x="41414" y="46147"/>
                    <a:pt x="8250" y="18412"/>
                  </a:cubicBezTo>
                  <a:cubicBezTo>
                    <a:pt x="7046" y="17406"/>
                    <a:pt x="5932" y="16471"/>
                    <a:pt x="4889" y="15590"/>
                  </a:cubicBezTo>
                  <a:cubicBezTo>
                    <a:pt x="3020" y="14044"/>
                    <a:pt x="1402" y="12660"/>
                    <a:pt x="0" y="11474"/>
                  </a:cubicBezTo>
                  <a:cubicBezTo>
                    <a:pt x="6058" y="2882"/>
                    <a:pt x="16231" y="-5135"/>
                    <a:pt x="30719" y="4140"/>
                  </a:cubicBezTo>
                  <a:cubicBezTo>
                    <a:pt x="56117" y="20425"/>
                    <a:pt x="643606" y="465248"/>
                    <a:pt x="784942" y="539034"/>
                  </a:cubicBezTo>
                  <a:cubicBezTo>
                    <a:pt x="916338" y="607626"/>
                    <a:pt x="1733760" y="329358"/>
                    <a:pt x="1848295" y="289796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5" name="Google Shape;6195;p25"/>
            <p:cNvSpPr/>
            <p:nvPr/>
          </p:nvSpPr>
          <p:spPr>
            <a:xfrm>
              <a:off x="9793801" y="3792363"/>
              <a:ext cx="1173575" cy="689064"/>
            </a:xfrm>
            <a:custGeom>
              <a:avLst/>
              <a:gdLst/>
              <a:ahLst/>
              <a:cxnLst/>
              <a:rect l="l" t="t" r="r" b="b"/>
              <a:pathLst>
                <a:path w="1173575" h="689064" extrusionOk="0">
                  <a:moveTo>
                    <a:pt x="480538" y="166321"/>
                  </a:moveTo>
                  <a:cubicBezTo>
                    <a:pt x="480538" y="166321"/>
                    <a:pt x="468981" y="97118"/>
                    <a:pt x="810915" y="77741"/>
                  </a:cubicBezTo>
                  <a:cubicBezTo>
                    <a:pt x="1152832" y="58364"/>
                    <a:pt x="1173575" y="0"/>
                    <a:pt x="1173575" y="0"/>
                  </a:cubicBezTo>
                  <a:cubicBezTo>
                    <a:pt x="1173575" y="0"/>
                    <a:pt x="1128387" y="73283"/>
                    <a:pt x="779046" y="166321"/>
                  </a:cubicBezTo>
                  <a:cubicBezTo>
                    <a:pt x="429706" y="259358"/>
                    <a:pt x="185806" y="427800"/>
                    <a:pt x="92894" y="558423"/>
                  </a:cubicBezTo>
                  <a:cubicBezTo>
                    <a:pt x="-18" y="689046"/>
                    <a:pt x="0" y="689064"/>
                    <a:pt x="0" y="689064"/>
                  </a:cubicBezTo>
                  <a:cubicBezTo>
                    <a:pt x="0" y="689064"/>
                    <a:pt x="217172" y="312492"/>
                    <a:pt x="360413" y="245482"/>
                  </a:cubicBezTo>
                  <a:cubicBezTo>
                    <a:pt x="503636" y="178490"/>
                    <a:pt x="480538" y="166321"/>
                    <a:pt x="480538" y="166321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6" name="Google Shape;6196;p25"/>
            <p:cNvSpPr/>
            <p:nvPr/>
          </p:nvSpPr>
          <p:spPr>
            <a:xfrm>
              <a:off x="8673068" y="4481409"/>
              <a:ext cx="1989293" cy="1571182"/>
            </a:xfrm>
            <a:custGeom>
              <a:avLst/>
              <a:gdLst/>
              <a:ahLst/>
              <a:cxnLst/>
              <a:rect l="l" t="t" r="r" b="b"/>
              <a:pathLst>
                <a:path w="1989293" h="1571182" extrusionOk="0">
                  <a:moveTo>
                    <a:pt x="1473740" y="236818"/>
                  </a:moveTo>
                  <a:cubicBezTo>
                    <a:pt x="1473740" y="236818"/>
                    <a:pt x="1606915" y="71773"/>
                    <a:pt x="1770180" y="41701"/>
                  </a:cubicBezTo>
                  <a:cubicBezTo>
                    <a:pt x="1933446" y="11630"/>
                    <a:pt x="1989293" y="0"/>
                    <a:pt x="1989293" y="0"/>
                  </a:cubicBezTo>
                  <a:cubicBezTo>
                    <a:pt x="1989293" y="0"/>
                    <a:pt x="1770180" y="31330"/>
                    <a:pt x="1542494" y="266351"/>
                  </a:cubicBezTo>
                  <a:cubicBezTo>
                    <a:pt x="1314807" y="501371"/>
                    <a:pt x="17331" y="1562550"/>
                    <a:pt x="147" y="1571142"/>
                  </a:cubicBezTo>
                  <a:cubicBezTo>
                    <a:pt x="-17037" y="1579734"/>
                    <a:pt x="1473740" y="236818"/>
                    <a:pt x="1473740" y="236818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7" name="Google Shape;6197;p25"/>
            <p:cNvSpPr/>
            <p:nvPr/>
          </p:nvSpPr>
          <p:spPr>
            <a:xfrm>
              <a:off x="7281229" y="5478396"/>
              <a:ext cx="1211537" cy="526916"/>
            </a:xfrm>
            <a:custGeom>
              <a:avLst/>
              <a:gdLst/>
              <a:ahLst/>
              <a:cxnLst/>
              <a:rect l="l" t="t" r="r" b="b"/>
              <a:pathLst>
                <a:path w="1211537" h="526916" extrusionOk="0">
                  <a:moveTo>
                    <a:pt x="230096" y="183"/>
                  </a:moveTo>
                  <a:lnTo>
                    <a:pt x="1211538" y="526917"/>
                  </a:lnTo>
                  <a:cubicBezTo>
                    <a:pt x="1211538" y="526917"/>
                    <a:pt x="410239" y="125144"/>
                    <a:pt x="230383" y="94155"/>
                  </a:cubicBezTo>
                  <a:cubicBezTo>
                    <a:pt x="50527" y="63149"/>
                    <a:pt x="0" y="183796"/>
                    <a:pt x="0" y="183796"/>
                  </a:cubicBezTo>
                  <a:cubicBezTo>
                    <a:pt x="0" y="183796"/>
                    <a:pt x="64943" y="-6719"/>
                    <a:pt x="230096" y="183"/>
                  </a:cubicBezTo>
                  <a:close/>
                </a:path>
              </a:pathLst>
            </a:custGeom>
            <a:solidFill>
              <a:srgbClr val="845ED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8" name="Google Shape;6198;p25"/>
            <p:cNvSpPr/>
            <p:nvPr/>
          </p:nvSpPr>
          <p:spPr>
            <a:xfrm>
              <a:off x="9190207" y="4184721"/>
              <a:ext cx="819183" cy="1067016"/>
            </a:xfrm>
            <a:custGeom>
              <a:avLst/>
              <a:gdLst/>
              <a:ahLst/>
              <a:cxnLst/>
              <a:rect l="l" t="t" r="r" b="b"/>
              <a:pathLst>
                <a:path w="819183" h="1067016" extrusionOk="0">
                  <a:moveTo>
                    <a:pt x="819184" y="21710"/>
                  </a:moveTo>
                  <a:cubicBezTo>
                    <a:pt x="819184" y="21710"/>
                    <a:pt x="584523" y="23849"/>
                    <a:pt x="482120" y="374"/>
                  </a:cubicBezTo>
                  <a:cubicBezTo>
                    <a:pt x="379718" y="-23101"/>
                    <a:pt x="0" y="1067016"/>
                    <a:pt x="0" y="1067016"/>
                  </a:cubicBezTo>
                  <a:lnTo>
                    <a:pt x="797722" y="35101"/>
                  </a:lnTo>
                </a:path>
              </a:pathLst>
            </a:custGeom>
            <a:solidFill>
              <a:srgbClr val="8AD2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199" name="Google Shape;6199;p25"/>
            <p:cNvSpPr/>
            <p:nvPr/>
          </p:nvSpPr>
          <p:spPr>
            <a:xfrm>
              <a:off x="9754814" y="2721154"/>
              <a:ext cx="1089650" cy="1517757"/>
            </a:xfrm>
            <a:custGeom>
              <a:avLst/>
              <a:gdLst/>
              <a:ahLst/>
              <a:cxnLst/>
              <a:rect l="l" t="t" r="r" b="b"/>
              <a:pathLst>
                <a:path w="1089650" h="1517757" extrusionOk="0">
                  <a:moveTo>
                    <a:pt x="1047680" y="1090694"/>
                  </a:moveTo>
                  <a:cubicBezTo>
                    <a:pt x="1056793" y="1141797"/>
                    <a:pt x="965535" y="1132666"/>
                    <a:pt x="657069" y="1238537"/>
                  </a:cubicBezTo>
                  <a:cubicBezTo>
                    <a:pt x="351030" y="1343564"/>
                    <a:pt x="221054" y="1515079"/>
                    <a:pt x="219041" y="1517758"/>
                  </a:cubicBezTo>
                  <a:cubicBezTo>
                    <a:pt x="219580" y="1515007"/>
                    <a:pt x="248124" y="1370221"/>
                    <a:pt x="237285" y="1209328"/>
                  </a:cubicBezTo>
                  <a:cubicBezTo>
                    <a:pt x="235362" y="1180730"/>
                    <a:pt x="230419" y="1149131"/>
                    <a:pt x="223535" y="1116434"/>
                  </a:cubicBezTo>
                  <a:cubicBezTo>
                    <a:pt x="191342" y="963487"/>
                    <a:pt x="116387" y="786741"/>
                    <a:pt x="105854" y="782229"/>
                  </a:cubicBezTo>
                  <a:cubicBezTo>
                    <a:pt x="93092" y="776746"/>
                    <a:pt x="0" y="773097"/>
                    <a:pt x="0" y="773097"/>
                  </a:cubicBezTo>
                  <a:cubicBezTo>
                    <a:pt x="0" y="773097"/>
                    <a:pt x="593384" y="110223"/>
                    <a:pt x="788896" y="11667"/>
                  </a:cubicBezTo>
                  <a:cubicBezTo>
                    <a:pt x="791251" y="10481"/>
                    <a:pt x="793552" y="9366"/>
                    <a:pt x="795799" y="8342"/>
                  </a:cubicBezTo>
                  <a:cubicBezTo>
                    <a:pt x="819831" y="-2623"/>
                    <a:pt x="842533" y="-2317"/>
                    <a:pt x="863833" y="6562"/>
                  </a:cubicBezTo>
                  <a:cubicBezTo>
                    <a:pt x="939094" y="37946"/>
                    <a:pt x="996955" y="176334"/>
                    <a:pt x="1035277" y="302463"/>
                  </a:cubicBezTo>
                  <a:cubicBezTo>
                    <a:pt x="1070939" y="419893"/>
                    <a:pt x="1089651" y="526699"/>
                    <a:pt x="1089651" y="526699"/>
                  </a:cubicBezTo>
                  <a:cubicBezTo>
                    <a:pt x="1089651" y="526699"/>
                    <a:pt x="1084186" y="539479"/>
                    <a:pt x="1033066" y="680024"/>
                  </a:cubicBezTo>
                  <a:cubicBezTo>
                    <a:pt x="981964" y="820551"/>
                    <a:pt x="1038548" y="1039592"/>
                    <a:pt x="1047680" y="109069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0" name="Google Shape;6200;p25"/>
            <p:cNvSpPr/>
            <p:nvPr/>
          </p:nvSpPr>
          <p:spPr>
            <a:xfrm>
              <a:off x="9754814" y="2727473"/>
              <a:ext cx="1163347" cy="1110114"/>
            </a:xfrm>
            <a:custGeom>
              <a:avLst/>
              <a:gdLst/>
              <a:ahLst/>
              <a:cxnLst/>
              <a:rect l="l" t="t" r="r" b="b"/>
              <a:pathLst>
                <a:path w="1163347" h="1110114" extrusionOk="0">
                  <a:moveTo>
                    <a:pt x="1163348" y="137714"/>
                  </a:moveTo>
                  <a:cubicBezTo>
                    <a:pt x="1163348" y="137714"/>
                    <a:pt x="1156391" y="183586"/>
                    <a:pt x="1035277" y="296144"/>
                  </a:cubicBezTo>
                  <a:cubicBezTo>
                    <a:pt x="960574" y="365563"/>
                    <a:pt x="789076" y="332058"/>
                    <a:pt x="602300" y="457126"/>
                  </a:cubicBezTo>
                  <a:cubicBezTo>
                    <a:pt x="325146" y="642716"/>
                    <a:pt x="267591" y="971296"/>
                    <a:pt x="223535" y="1110115"/>
                  </a:cubicBezTo>
                  <a:cubicBezTo>
                    <a:pt x="191342" y="957167"/>
                    <a:pt x="116387" y="780421"/>
                    <a:pt x="105854" y="775910"/>
                  </a:cubicBezTo>
                  <a:cubicBezTo>
                    <a:pt x="93092" y="770427"/>
                    <a:pt x="0" y="766778"/>
                    <a:pt x="0" y="766778"/>
                  </a:cubicBezTo>
                  <a:cubicBezTo>
                    <a:pt x="0" y="766778"/>
                    <a:pt x="593384" y="103903"/>
                    <a:pt x="788896" y="5348"/>
                  </a:cubicBezTo>
                  <a:cubicBezTo>
                    <a:pt x="814708" y="836"/>
                    <a:pt x="839747" y="-638"/>
                    <a:pt x="863833" y="243"/>
                  </a:cubicBezTo>
                  <a:cubicBezTo>
                    <a:pt x="1039105" y="6624"/>
                    <a:pt x="1163348" y="137714"/>
                    <a:pt x="1163348" y="13771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1" name="Google Shape;6201;p25"/>
            <p:cNvSpPr/>
            <p:nvPr/>
          </p:nvSpPr>
          <p:spPr>
            <a:xfrm>
              <a:off x="9256647" y="2357179"/>
              <a:ext cx="1536098" cy="1157866"/>
            </a:xfrm>
            <a:custGeom>
              <a:avLst/>
              <a:gdLst/>
              <a:ahLst/>
              <a:cxnLst/>
              <a:rect l="l" t="t" r="r" b="b"/>
              <a:pathLst>
                <a:path w="1536098" h="1157866" extrusionOk="0">
                  <a:moveTo>
                    <a:pt x="108077" y="530549"/>
                  </a:moveTo>
                  <a:cubicBezTo>
                    <a:pt x="108077" y="530549"/>
                    <a:pt x="126915" y="535564"/>
                    <a:pt x="158299" y="531807"/>
                  </a:cubicBezTo>
                  <a:cubicBezTo>
                    <a:pt x="189683" y="528050"/>
                    <a:pt x="216052" y="536822"/>
                    <a:pt x="199731" y="599590"/>
                  </a:cubicBezTo>
                  <a:cubicBezTo>
                    <a:pt x="183410" y="662358"/>
                    <a:pt x="173361" y="676163"/>
                    <a:pt x="188424" y="701273"/>
                  </a:cubicBezTo>
                  <a:cubicBezTo>
                    <a:pt x="203487" y="726384"/>
                    <a:pt x="208502" y="725126"/>
                    <a:pt x="208502" y="725126"/>
                  </a:cubicBezTo>
                  <a:cubicBezTo>
                    <a:pt x="208502" y="725126"/>
                    <a:pt x="172103" y="717594"/>
                    <a:pt x="167070" y="766558"/>
                  </a:cubicBezTo>
                  <a:cubicBezTo>
                    <a:pt x="162055" y="815521"/>
                    <a:pt x="208502" y="809248"/>
                    <a:pt x="200971" y="858193"/>
                  </a:cubicBezTo>
                  <a:cubicBezTo>
                    <a:pt x="193439" y="907157"/>
                    <a:pt x="145734" y="1016372"/>
                    <a:pt x="217292" y="1104233"/>
                  </a:cubicBezTo>
                  <a:cubicBezTo>
                    <a:pt x="288850" y="1192111"/>
                    <a:pt x="546195" y="1167000"/>
                    <a:pt x="745787" y="1065317"/>
                  </a:cubicBezTo>
                  <a:cubicBezTo>
                    <a:pt x="945379" y="963633"/>
                    <a:pt x="1111089" y="702532"/>
                    <a:pt x="1094768" y="669889"/>
                  </a:cubicBezTo>
                  <a:cubicBezTo>
                    <a:pt x="1078447" y="637247"/>
                    <a:pt x="1075931" y="566948"/>
                    <a:pt x="1075931" y="566948"/>
                  </a:cubicBezTo>
                  <a:cubicBezTo>
                    <a:pt x="1075931" y="566948"/>
                    <a:pt x="1062126" y="651052"/>
                    <a:pt x="1126152" y="653568"/>
                  </a:cubicBezTo>
                  <a:cubicBezTo>
                    <a:pt x="1190178" y="656085"/>
                    <a:pt x="1315714" y="517984"/>
                    <a:pt x="1327003" y="509213"/>
                  </a:cubicBezTo>
                  <a:cubicBezTo>
                    <a:pt x="1338309" y="500423"/>
                    <a:pt x="1491454" y="423850"/>
                    <a:pt x="1516565" y="271963"/>
                  </a:cubicBezTo>
                  <a:cubicBezTo>
                    <a:pt x="1541676" y="120076"/>
                    <a:pt x="1535402" y="96223"/>
                    <a:pt x="1535402" y="96223"/>
                  </a:cubicBezTo>
                  <a:cubicBezTo>
                    <a:pt x="1535402" y="96223"/>
                    <a:pt x="720694" y="-113417"/>
                    <a:pt x="477154" y="86176"/>
                  </a:cubicBezTo>
                  <a:cubicBezTo>
                    <a:pt x="233613" y="285768"/>
                    <a:pt x="-6153" y="392484"/>
                    <a:pt x="120" y="443946"/>
                  </a:cubicBezTo>
                  <a:cubicBezTo>
                    <a:pt x="6394" y="495390"/>
                    <a:pt x="108077" y="530549"/>
                    <a:pt x="108077" y="530549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2" name="Google Shape;6202;p25"/>
            <p:cNvSpPr/>
            <p:nvPr/>
          </p:nvSpPr>
          <p:spPr>
            <a:xfrm>
              <a:off x="6263575" y="2440262"/>
              <a:ext cx="1336003" cy="2177971"/>
            </a:xfrm>
            <a:custGeom>
              <a:avLst/>
              <a:gdLst/>
              <a:ahLst/>
              <a:cxnLst/>
              <a:rect l="l" t="t" r="r" b="b"/>
              <a:pathLst>
                <a:path w="1336003" h="2177971" extrusionOk="0">
                  <a:moveTo>
                    <a:pt x="1334927" y="1684078"/>
                  </a:moveTo>
                  <a:cubicBezTo>
                    <a:pt x="1334927" y="1684078"/>
                    <a:pt x="939823" y="1331557"/>
                    <a:pt x="856384" y="1113576"/>
                  </a:cubicBezTo>
                  <a:cubicBezTo>
                    <a:pt x="772927" y="895560"/>
                    <a:pt x="769529" y="720180"/>
                    <a:pt x="718427" y="645225"/>
                  </a:cubicBezTo>
                  <a:cubicBezTo>
                    <a:pt x="667343" y="570306"/>
                    <a:pt x="611135" y="502181"/>
                    <a:pt x="537906" y="377850"/>
                  </a:cubicBezTo>
                  <a:cubicBezTo>
                    <a:pt x="464677" y="253536"/>
                    <a:pt x="355695" y="156472"/>
                    <a:pt x="273946" y="50888"/>
                  </a:cubicBezTo>
                  <a:cubicBezTo>
                    <a:pt x="192197" y="-54714"/>
                    <a:pt x="144509" y="23638"/>
                    <a:pt x="181987" y="108785"/>
                  </a:cubicBezTo>
                  <a:cubicBezTo>
                    <a:pt x="219446" y="193913"/>
                    <a:pt x="319926" y="319935"/>
                    <a:pt x="382945" y="447682"/>
                  </a:cubicBezTo>
                  <a:cubicBezTo>
                    <a:pt x="424018" y="530941"/>
                    <a:pt x="444096" y="575123"/>
                    <a:pt x="453101" y="595794"/>
                  </a:cubicBezTo>
                  <a:cubicBezTo>
                    <a:pt x="457703" y="606345"/>
                    <a:pt x="459410" y="610767"/>
                    <a:pt x="459554" y="611144"/>
                  </a:cubicBezTo>
                  <a:cubicBezTo>
                    <a:pt x="459230" y="610983"/>
                    <a:pt x="455456" y="609023"/>
                    <a:pt x="449057" y="605914"/>
                  </a:cubicBezTo>
                  <a:cubicBezTo>
                    <a:pt x="448823" y="605788"/>
                    <a:pt x="448571" y="605680"/>
                    <a:pt x="448320" y="605554"/>
                  </a:cubicBezTo>
                  <a:cubicBezTo>
                    <a:pt x="409548" y="586681"/>
                    <a:pt x="281603" y="528442"/>
                    <a:pt x="239884" y="560078"/>
                  </a:cubicBezTo>
                  <a:cubicBezTo>
                    <a:pt x="190489" y="597555"/>
                    <a:pt x="101945" y="713367"/>
                    <a:pt x="101945" y="713367"/>
                  </a:cubicBezTo>
                  <a:cubicBezTo>
                    <a:pt x="101945" y="713367"/>
                    <a:pt x="28698" y="682702"/>
                    <a:pt x="4863" y="735494"/>
                  </a:cubicBezTo>
                  <a:cubicBezTo>
                    <a:pt x="-18971" y="788286"/>
                    <a:pt x="52550" y="834266"/>
                    <a:pt x="52550" y="834266"/>
                  </a:cubicBezTo>
                  <a:cubicBezTo>
                    <a:pt x="52550" y="834266"/>
                    <a:pt x="9752" y="861875"/>
                    <a:pt x="4971" y="895991"/>
                  </a:cubicBezTo>
                  <a:cubicBezTo>
                    <a:pt x="4414" y="899766"/>
                    <a:pt x="4360" y="903612"/>
                    <a:pt x="4863" y="907513"/>
                  </a:cubicBezTo>
                  <a:cubicBezTo>
                    <a:pt x="9968" y="946662"/>
                    <a:pt x="64468" y="960287"/>
                    <a:pt x="118967" y="916015"/>
                  </a:cubicBezTo>
                  <a:cubicBezTo>
                    <a:pt x="118967" y="916015"/>
                    <a:pt x="119363" y="916482"/>
                    <a:pt x="120136" y="917381"/>
                  </a:cubicBezTo>
                  <a:cubicBezTo>
                    <a:pt x="137158" y="937243"/>
                    <a:pt x="335384" y="1168327"/>
                    <a:pt x="413592" y="1249807"/>
                  </a:cubicBezTo>
                  <a:cubicBezTo>
                    <a:pt x="495342" y="1334954"/>
                    <a:pt x="566863" y="1309412"/>
                    <a:pt x="660530" y="1409909"/>
                  </a:cubicBezTo>
                  <a:cubicBezTo>
                    <a:pt x="754197" y="1510370"/>
                    <a:pt x="1091404" y="2177972"/>
                    <a:pt x="1091404" y="2177972"/>
                  </a:cubicBezTo>
                  <a:cubicBezTo>
                    <a:pt x="1091404" y="2177972"/>
                    <a:pt x="1260008" y="1978721"/>
                    <a:pt x="1302572" y="1861202"/>
                  </a:cubicBezTo>
                  <a:cubicBezTo>
                    <a:pt x="1345155" y="1743701"/>
                    <a:pt x="1334927" y="1684078"/>
                    <a:pt x="1334927" y="1684078"/>
                  </a:cubicBezTo>
                  <a:close/>
                  <a:moveTo>
                    <a:pt x="388050" y="941557"/>
                  </a:moveTo>
                  <a:cubicBezTo>
                    <a:pt x="343760" y="941557"/>
                    <a:pt x="279051" y="841078"/>
                    <a:pt x="279051" y="841078"/>
                  </a:cubicBezTo>
                  <a:cubicBezTo>
                    <a:pt x="279051" y="841078"/>
                    <a:pt x="279213" y="841096"/>
                    <a:pt x="279536" y="841114"/>
                  </a:cubicBezTo>
                  <a:cubicBezTo>
                    <a:pt x="283832" y="841581"/>
                    <a:pt x="316906" y="845086"/>
                    <a:pt x="389758" y="853013"/>
                  </a:cubicBezTo>
                  <a:cubicBezTo>
                    <a:pt x="405971" y="854775"/>
                    <a:pt x="417313" y="859592"/>
                    <a:pt x="424683" y="866171"/>
                  </a:cubicBezTo>
                  <a:cubicBezTo>
                    <a:pt x="452903" y="891228"/>
                    <a:pt x="423155" y="941557"/>
                    <a:pt x="388050" y="94155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3" name="Google Shape;6203;p25"/>
            <p:cNvSpPr/>
            <p:nvPr/>
          </p:nvSpPr>
          <p:spPr>
            <a:xfrm>
              <a:off x="6268092" y="3287865"/>
              <a:ext cx="119501" cy="95985"/>
            </a:xfrm>
            <a:custGeom>
              <a:avLst/>
              <a:gdLst/>
              <a:ahLst/>
              <a:cxnLst/>
              <a:rect l="l" t="t" r="r" b="b"/>
              <a:pathLst>
                <a:path w="119501" h="95985" extrusionOk="0">
                  <a:moveTo>
                    <a:pt x="119501" y="65716"/>
                  </a:moveTo>
                  <a:lnTo>
                    <a:pt x="115619" y="69778"/>
                  </a:lnTo>
                  <a:cubicBezTo>
                    <a:pt x="114846" y="68879"/>
                    <a:pt x="114450" y="68412"/>
                    <a:pt x="114450" y="68412"/>
                  </a:cubicBezTo>
                  <a:cubicBezTo>
                    <a:pt x="59951" y="112684"/>
                    <a:pt x="5451" y="99059"/>
                    <a:pt x="346" y="59910"/>
                  </a:cubicBezTo>
                  <a:cubicBezTo>
                    <a:pt x="-157" y="56010"/>
                    <a:pt x="-103" y="52163"/>
                    <a:pt x="454" y="48388"/>
                  </a:cubicBezTo>
                  <a:cubicBezTo>
                    <a:pt x="6835" y="47472"/>
                    <a:pt x="13396" y="45944"/>
                    <a:pt x="20064" y="43715"/>
                  </a:cubicBezTo>
                  <a:cubicBezTo>
                    <a:pt x="79669" y="23745"/>
                    <a:pt x="69333" y="809"/>
                    <a:pt x="68956" y="0"/>
                  </a:cubicBezTo>
                  <a:lnTo>
                    <a:pt x="119501" y="65716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4" name="Google Shape;6204;p25"/>
            <p:cNvSpPr/>
            <p:nvPr/>
          </p:nvSpPr>
          <p:spPr>
            <a:xfrm>
              <a:off x="6557419" y="3000430"/>
              <a:ext cx="3905" cy="26117"/>
            </a:xfrm>
            <a:custGeom>
              <a:avLst/>
              <a:gdLst/>
              <a:ahLst/>
              <a:cxnLst/>
              <a:rect l="l" t="t" r="r" b="b"/>
              <a:pathLst>
                <a:path w="3905" h="26117" extrusionOk="0">
                  <a:moveTo>
                    <a:pt x="0" y="26117"/>
                  </a:moveTo>
                  <a:cubicBezTo>
                    <a:pt x="2139" y="11450"/>
                    <a:pt x="3901" y="0"/>
                    <a:pt x="3901" y="0"/>
                  </a:cubicBezTo>
                  <a:cubicBezTo>
                    <a:pt x="3901" y="0"/>
                    <a:pt x="4206" y="9994"/>
                    <a:pt x="0" y="26117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5" name="Google Shape;6205;p25"/>
            <p:cNvSpPr/>
            <p:nvPr/>
          </p:nvSpPr>
          <p:spPr>
            <a:xfrm>
              <a:off x="6459613" y="3026547"/>
              <a:ext cx="292316" cy="279885"/>
            </a:xfrm>
            <a:custGeom>
              <a:avLst/>
              <a:gdLst/>
              <a:ahLst/>
              <a:cxnLst/>
              <a:rect l="l" t="t" r="r" b="b"/>
              <a:pathLst>
                <a:path w="292316" h="279885" extrusionOk="0">
                  <a:moveTo>
                    <a:pt x="257063" y="35033"/>
                  </a:moveTo>
                  <a:lnTo>
                    <a:pt x="216512" y="111066"/>
                  </a:lnTo>
                  <a:lnTo>
                    <a:pt x="253019" y="19628"/>
                  </a:lnTo>
                  <a:lnTo>
                    <a:pt x="256973" y="9706"/>
                  </a:lnTo>
                  <a:cubicBezTo>
                    <a:pt x="256596" y="10533"/>
                    <a:pt x="254942" y="14074"/>
                    <a:pt x="252282" y="19269"/>
                  </a:cubicBezTo>
                  <a:cubicBezTo>
                    <a:pt x="242665" y="38250"/>
                    <a:pt x="219873" y="79305"/>
                    <a:pt x="197693" y="91222"/>
                  </a:cubicBezTo>
                  <a:cubicBezTo>
                    <a:pt x="168537" y="106860"/>
                    <a:pt x="88190" y="76986"/>
                    <a:pt x="90329" y="55668"/>
                  </a:cubicBezTo>
                  <a:cubicBezTo>
                    <a:pt x="91533" y="43607"/>
                    <a:pt x="95002" y="19071"/>
                    <a:pt x="97807" y="0"/>
                  </a:cubicBezTo>
                  <a:cubicBezTo>
                    <a:pt x="93043" y="18262"/>
                    <a:pt x="82474" y="44398"/>
                    <a:pt x="59035" y="72726"/>
                  </a:cubicBezTo>
                  <a:cubicBezTo>
                    <a:pt x="14943" y="126057"/>
                    <a:pt x="6" y="126057"/>
                    <a:pt x="6" y="126057"/>
                  </a:cubicBezTo>
                  <a:cubicBezTo>
                    <a:pt x="6" y="126057"/>
                    <a:pt x="-1594" y="136303"/>
                    <a:pt x="49400" y="209550"/>
                  </a:cubicBezTo>
                  <a:cubicBezTo>
                    <a:pt x="63133" y="229269"/>
                    <a:pt x="74367" y="243936"/>
                    <a:pt x="83499" y="254829"/>
                  </a:cubicBezTo>
                  <a:cubicBezTo>
                    <a:pt x="87795" y="255296"/>
                    <a:pt x="120868" y="258801"/>
                    <a:pt x="193720" y="266728"/>
                  </a:cubicBezTo>
                  <a:cubicBezTo>
                    <a:pt x="209933" y="268490"/>
                    <a:pt x="221275" y="273307"/>
                    <a:pt x="228645" y="279886"/>
                  </a:cubicBezTo>
                  <a:lnTo>
                    <a:pt x="262402" y="244817"/>
                  </a:lnTo>
                  <a:cubicBezTo>
                    <a:pt x="262402" y="244817"/>
                    <a:pt x="263822" y="242678"/>
                    <a:pt x="286578" y="211384"/>
                  </a:cubicBezTo>
                  <a:cubicBezTo>
                    <a:pt x="309334" y="180108"/>
                    <a:pt x="257063" y="35033"/>
                    <a:pt x="257063" y="35033"/>
                  </a:cubicBezTo>
                  <a:close/>
                  <a:moveTo>
                    <a:pt x="200533" y="140994"/>
                  </a:moveTo>
                  <a:cubicBezTo>
                    <a:pt x="200533" y="140994"/>
                    <a:pt x="200533" y="143834"/>
                    <a:pt x="197693" y="178688"/>
                  </a:cubicBezTo>
                  <a:cubicBezTo>
                    <a:pt x="194852" y="213523"/>
                    <a:pt x="142941" y="236279"/>
                    <a:pt x="110227" y="177268"/>
                  </a:cubicBezTo>
                  <a:cubicBezTo>
                    <a:pt x="77513" y="118238"/>
                    <a:pt x="49077" y="121797"/>
                    <a:pt x="49077" y="121797"/>
                  </a:cubicBezTo>
                  <a:lnTo>
                    <a:pt x="74673" y="111839"/>
                  </a:lnTo>
                  <a:cubicBezTo>
                    <a:pt x="74673" y="111839"/>
                    <a:pt x="74673" y="111839"/>
                    <a:pt x="122324" y="114679"/>
                  </a:cubicBezTo>
                  <a:cubicBezTo>
                    <a:pt x="165625" y="117268"/>
                    <a:pt x="205440" y="118688"/>
                    <a:pt x="212306" y="118921"/>
                  </a:cubicBezTo>
                  <a:lnTo>
                    <a:pt x="200533" y="140994"/>
                  </a:ln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6" name="Google Shape;6206;p25"/>
            <p:cNvSpPr/>
            <p:nvPr/>
          </p:nvSpPr>
          <p:spPr>
            <a:xfrm>
              <a:off x="10173741" y="2936134"/>
              <a:ext cx="10616" cy="5252"/>
            </a:xfrm>
            <a:custGeom>
              <a:avLst/>
              <a:gdLst/>
              <a:ahLst/>
              <a:cxnLst/>
              <a:rect l="l" t="t" r="r" b="b"/>
              <a:pathLst>
                <a:path w="10616" h="5252" extrusionOk="0">
                  <a:moveTo>
                    <a:pt x="2330" y="2822"/>
                  </a:moveTo>
                  <a:lnTo>
                    <a:pt x="10617" y="0"/>
                  </a:lnTo>
                  <a:cubicBezTo>
                    <a:pt x="9879" y="413"/>
                    <a:pt x="-5795" y="9473"/>
                    <a:pt x="2330" y="2822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7" name="Google Shape;6207;p25"/>
            <p:cNvSpPr/>
            <p:nvPr/>
          </p:nvSpPr>
          <p:spPr>
            <a:xfrm>
              <a:off x="9617592" y="2490064"/>
              <a:ext cx="597065" cy="322043"/>
            </a:xfrm>
            <a:custGeom>
              <a:avLst/>
              <a:gdLst/>
              <a:ahLst/>
              <a:cxnLst/>
              <a:rect l="l" t="t" r="r" b="b"/>
              <a:pathLst>
                <a:path w="597065" h="322043" extrusionOk="0">
                  <a:moveTo>
                    <a:pt x="544693" y="31804"/>
                  </a:moveTo>
                  <a:cubicBezTo>
                    <a:pt x="641397" y="216693"/>
                    <a:pt x="574567" y="314602"/>
                    <a:pt x="574567" y="314602"/>
                  </a:cubicBezTo>
                  <a:lnTo>
                    <a:pt x="573147" y="322043"/>
                  </a:lnTo>
                  <a:cubicBezTo>
                    <a:pt x="573147" y="322043"/>
                    <a:pt x="579133" y="202457"/>
                    <a:pt x="487965" y="168323"/>
                  </a:cubicBezTo>
                  <a:cubicBezTo>
                    <a:pt x="396796" y="134189"/>
                    <a:pt x="349864" y="115908"/>
                    <a:pt x="300092" y="192607"/>
                  </a:cubicBezTo>
                  <a:cubicBezTo>
                    <a:pt x="250320" y="269305"/>
                    <a:pt x="3" y="322043"/>
                    <a:pt x="3" y="322043"/>
                  </a:cubicBezTo>
                  <a:cubicBezTo>
                    <a:pt x="3" y="322043"/>
                    <a:pt x="-2262" y="246549"/>
                    <a:pt x="125449" y="88694"/>
                  </a:cubicBezTo>
                  <a:cubicBezTo>
                    <a:pt x="253160" y="-69160"/>
                    <a:pt x="544693" y="31804"/>
                    <a:pt x="544693" y="31804"/>
                  </a:cubicBezTo>
                  <a:close/>
                </a:path>
              </a:pathLst>
            </a:custGeom>
            <a:solidFill>
              <a:srgbClr val="A34C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8" name="Google Shape;6208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09" name="Google Shape;6209;p25"/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/>
              <a:ahLst/>
              <a:cxnLst/>
              <a:rect l="l" t="t" r="r" b="b"/>
              <a:pathLst>
                <a:path w="599815" h="314774" extrusionOk="0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0" name="Google Shape;6210;p25"/>
            <p:cNvSpPr/>
            <p:nvPr/>
          </p:nvSpPr>
          <p:spPr>
            <a:xfrm>
              <a:off x="8593777" y="1872259"/>
              <a:ext cx="2688949" cy="1067694"/>
            </a:xfrm>
            <a:custGeom>
              <a:avLst/>
              <a:gdLst/>
              <a:ahLst/>
              <a:cxnLst/>
              <a:rect l="l" t="t" r="r" b="b"/>
              <a:pathLst>
                <a:path w="2688949" h="1067694" extrusionOk="0">
                  <a:moveTo>
                    <a:pt x="2688950" y="556590"/>
                  </a:moveTo>
                  <a:cubicBezTo>
                    <a:pt x="2688950" y="556590"/>
                    <a:pt x="2684887" y="579687"/>
                    <a:pt x="2678578" y="613858"/>
                  </a:cubicBezTo>
                  <a:cubicBezTo>
                    <a:pt x="2661304" y="707219"/>
                    <a:pt x="2627206" y="883210"/>
                    <a:pt x="2612934" y="896781"/>
                  </a:cubicBezTo>
                  <a:cubicBezTo>
                    <a:pt x="2593432" y="915295"/>
                    <a:pt x="2429681" y="949411"/>
                    <a:pt x="2341946" y="848033"/>
                  </a:cubicBezTo>
                  <a:cubicBezTo>
                    <a:pt x="2332905" y="837590"/>
                    <a:pt x="2323108" y="828027"/>
                    <a:pt x="2312773" y="819292"/>
                  </a:cubicBezTo>
                  <a:cubicBezTo>
                    <a:pt x="2222791" y="743042"/>
                    <a:pt x="2093391" y="728141"/>
                    <a:pt x="2093391" y="728141"/>
                  </a:cubicBezTo>
                  <a:lnTo>
                    <a:pt x="1915009" y="702797"/>
                  </a:lnTo>
                  <a:lnTo>
                    <a:pt x="1881072" y="701628"/>
                  </a:lnTo>
                  <a:lnTo>
                    <a:pt x="1463122" y="687285"/>
                  </a:lnTo>
                  <a:lnTo>
                    <a:pt x="1424728" y="685972"/>
                  </a:lnTo>
                  <a:lnTo>
                    <a:pt x="1402924" y="685218"/>
                  </a:lnTo>
                  <a:lnTo>
                    <a:pt x="1346717" y="683294"/>
                  </a:lnTo>
                  <a:lnTo>
                    <a:pt x="1336004" y="715469"/>
                  </a:lnTo>
                  <a:cubicBezTo>
                    <a:pt x="1270701" y="868507"/>
                    <a:pt x="1122535" y="931868"/>
                    <a:pt x="1010444" y="948440"/>
                  </a:cubicBezTo>
                  <a:cubicBezTo>
                    <a:pt x="898335" y="965013"/>
                    <a:pt x="862278" y="996199"/>
                    <a:pt x="843746" y="971826"/>
                  </a:cubicBezTo>
                  <a:cubicBezTo>
                    <a:pt x="825232" y="947452"/>
                    <a:pt x="840834" y="922107"/>
                    <a:pt x="840834" y="922107"/>
                  </a:cubicBezTo>
                  <a:lnTo>
                    <a:pt x="739905" y="945133"/>
                  </a:lnTo>
                  <a:lnTo>
                    <a:pt x="708270" y="952341"/>
                  </a:lnTo>
                  <a:cubicBezTo>
                    <a:pt x="715801" y="969219"/>
                    <a:pt x="725112" y="981892"/>
                    <a:pt x="734369" y="991364"/>
                  </a:cubicBezTo>
                  <a:cubicBezTo>
                    <a:pt x="755040" y="1012521"/>
                    <a:pt x="775514" y="1017643"/>
                    <a:pt x="775514" y="1017643"/>
                  </a:cubicBezTo>
                  <a:cubicBezTo>
                    <a:pt x="775514" y="1017643"/>
                    <a:pt x="349547" y="1041029"/>
                    <a:pt x="344675" y="1039087"/>
                  </a:cubicBezTo>
                  <a:cubicBezTo>
                    <a:pt x="342015" y="1038027"/>
                    <a:pt x="336173" y="1028842"/>
                    <a:pt x="331410" y="1020717"/>
                  </a:cubicBezTo>
                  <a:cubicBezTo>
                    <a:pt x="327420" y="1013941"/>
                    <a:pt x="324202" y="1007901"/>
                    <a:pt x="324202" y="1007901"/>
                  </a:cubicBezTo>
                  <a:cubicBezTo>
                    <a:pt x="321290" y="1007901"/>
                    <a:pt x="264760" y="1009842"/>
                    <a:pt x="264760" y="1009842"/>
                  </a:cubicBezTo>
                  <a:cubicBezTo>
                    <a:pt x="264760" y="1009842"/>
                    <a:pt x="263771" y="1057601"/>
                    <a:pt x="247198" y="1064432"/>
                  </a:cubicBezTo>
                  <a:cubicBezTo>
                    <a:pt x="238175" y="1068135"/>
                    <a:pt x="224262" y="1069824"/>
                    <a:pt x="203555" y="1063228"/>
                  </a:cubicBezTo>
                  <a:cubicBezTo>
                    <a:pt x="186210" y="1057691"/>
                    <a:pt x="164083" y="1046331"/>
                    <a:pt x="136078" y="1025445"/>
                  </a:cubicBezTo>
                  <a:cubicBezTo>
                    <a:pt x="74676" y="979627"/>
                    <a:pt x="35688" y="895792"/>
                    <a:pt x="35688" y="895792"/>
                  </a:cubicBezTo>
                  <a:cubicBezTo>
                    <a:pt x="35688" y="895792"/>
                    <a:pt x="34682" y="894139"/>
                    <a:pt x="32992" y="890723"/>
                  </a:cubicBezTo>
                  <a:cubicBezTo>
                    <a:pt x="30045" y="884810"/>
                    <a:pt x="25030" y="873629"/>
                    <a:pt x="19619" y="856787"/>
                  </a:cubicBezTo>
                  <a:cubicBezTo>
                    <a:pt x="14442" y="840664"/>
                    <a:pt x="8906" y="819345"/>
                    <a:pt x="4484" y="792473"/>
                  </a:cubicBezTo>
                  <a:cubicBezTo>
                    <a:pt x="-7199" y="721311"/>
                    <a:pt x="7414" y="284631"/>
                    <a:pt x="9374" y="242714"/>
                  </a:cubicBezTo>
                  <a:cubicBezTo>
                    <a:pt x="11315" y="200797"/>
                    <a:pt x="24958" y="215428"/>
                    <a:pt x="24958" y="215428"/>
                  </a:cubicBezTo>
                  <a:cubicBezTo>
                    <a:pt x="24958" y="215428"/>
                    <a:pt x="25335" y="210593"/>
                    <a:pt x="26414" y="203097"/>
                  </a:cubicBezTo>
                  <a:cubicBezTo>
                    <a:pt x="26432" y="202989"/>
                    <a:pt x="26432" y="202936"/>
                    <a:pt x="26432" y="202936"/>
                  </a:cubicBezTo>
                  <a:cubicBezTo>
                    <a:pt x="27815" y="193301"/>
                    <a:pt x="30350" y="179353"/>
                    <a:pt x="34718" y="165710"/>
                  </a:cubicBezTo>
                  <a:cubicBezTo>
                    <a:pt x="42501" y="141336"/>
                    <a:pt x="116593" y="84805"/>
                    <a:pt x="136078" y="74074"/>
                  </a:cubicBezTo>
                  <a:cubicBezTo>
                    <a:pt x="144095" y="69670"/>
                    <a:pt x="161512" y="68232"/>
                    <a:pt x="179793" y="68412"/>
                  </a:cubicBezTo>
                  <a:cubicBezTo>
                    <a:pt x="205928" y="68646"/>
                    <a:pt x="233825" y="72205"/>
                    <a:pt x="238426" y="75063"/>
                  </a:cubicBezTo>
                  <a:cubicBezTo>
                    <a:pt x="246227" y="79934"/>
                    <a:pt x="255970" y="108190"/>
                    <a:pt x="255970" y="108190"/>
                  </a:cubicBezTo>
                  <a:lnTo>
                    <a:pt x="309607" y="109682"/>
                  </a:lnTo>
                  <a:lnTo>
                    <a:pt x="323124" y="110060"/>
                  </a:lnTo>
                  <a:lnTo>
                    <a:pt x="326161" y="110150"/>
                  </a:lnTo>
                  <a:cubicBezTo>
                    <a:pt x="325191" y="90647"/>
                    <a:pt x="332003" y="70192"/>
                    <a:pt x="332003" y="70192"/>
                  </a:cubicBezTo>
                  <a:lnTo>
                    <a:pt x="768701" y="128664"/>
                  </a:lnTo>
                  <a:cubicBezTo>
                    <a:pt x="768701" y="128664"/>
                    <a:pt x="768557" y="127909"/>
                    <a:pt x="768539" y="126561"/>
                  </a:cubicBezTo>
                  <a:cubicBezTo>
                    <a:pt x="768431" y="121941"/>
                    <a:pt x="769744" y="110293"/>
                    <a:pt x="783315" y="97477"/>
                  </a:cubicBezTo>
                  <a:cubicBezTo>
                    <a:pt x="800858" y="80905"/>
                    <a:pt x="936352" y="4871"/>
                    <a:pt x="936352" y="4871"/>
                  </a:cubicBezTo>
                  <a:lnTo>
                    <a:pt x="979240" y="0"/>
                  </a:lnTo>
                  <a:cubicBezTo>
                    <a:pt x="979240" y="0"/>
                    <a:pt x="980912" y="36"/>
                    <a:pt x="984111" y="162"/>
                  </a:cubicBezTo>
                  <a:cubicBezTo>
                    <a:pt x="1004746" y="989"/>
                    <a:pt x="1089138" y="5482"/>
                    <a:pt x="1202487" y="27232"/>
                  </a:cubicBezTo>
                  <a:cubicBezTo>
                    <a:pt x="1307676" y="47436"/>
                    <a:pt x="1437831" y="82504"/>
                    <a:pt x="1565075" y="143295"/>
                  </a:cubicBezTo>
                  <a:cubicBezTo>
                    <a:pt x="1606453" y="163067"/>
                    <a:pt x="1638987" y="179263"/>
                    <a:pt x="1665500" y="192600"/>
                  </a:cubicBezTo>
                  <a:cubicBezTo>
                    <a:pt x="1822043" y="271330"/>
                    <a:pt x="1768837" y="249868"/>
                    <a:pt x="2085589" y="269029"/>
                  </a:cubicBezTo>
                  <a:cubicBezTo>
                    <a:pt x="2127327" y="271563"/>
                    <a:pt x="2167177" y="276399"/>
                    <a:pt x="2204996" y="283013"/>
                  </a:cubicBezTo>
                  <a:cubicBezTo>
                    <a:pt x="2502856" y="334978"/>
                    <a:pt x="2676278" y="496158"/>
                    <a:pt x="2676278" y="496158"/>
                  </a:cubicBezTo>
                  <a:lnTo>
                    <a:pt x="2688950" y="55659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1" name="Google Shape;6211;p25"/>
            <p:cNvSpPr/>
            <p:nvPr/>
          </p:nvSpPr>
          <p:spPr>
            <a:xfrm>
              <a:off x="8723489" y="2039257"/>
              <a:ext cx="108831" cy="553234"/>
            </a:xfrm>
            <a:custGeom>
              <a:avLst/>
              <a:gdLst/>
              <a:ahLst/>
              <a:cxnLst/>
              <a:rect l="l" t="t" r="r" b="b"/>
              <a:pathLst>
                <a:path w="108831" h="553234" extrusionOk="0">
                  <a:moveTo>
                    <a:pt x="42207" y="3331"/>
                  </a:moveTo>
                  <a:cubicBezTo>
                    <a:pt x="42207" y="3331"/>
                    <a:pt x="19451" y="11869"/>
                    <a:pt x="11865" y="26087"/>
                  </a:cubicBezTo>
                  <a:cubicBezTo>
                    <a:pt x="4280" y="40305"/>
                    <a:pt x="-4258" y="497296"/>
                    <a:pt x="2393" y="512467"/>
                  </a:cubicBezTo>
                  <a:cubicBezTo>
                    <a:pt x="9025" y="527638"/>
                    <a:pt x="9025" y="522893"/>
                    <a:pt x="9025" y="527638"/>
                  </a:cubicBezTo>
                  <a:cubicBezTo>
                    <a:pt x="9025" y="532383"/>
                    <a:pt x="32932" y="553234"/>
                    <a:pt x="32932" y="553234"/>
                  </a:cubicBezTo>
                  <a:cubicBezTo>
                    <a:pt x="32932" y="553234"/>
                    <a:pt x="85832" y="547554"/>
                    <a:pt x="93417" y="516260"/>
                  </a:cubicBezTo>
                  <a:cubicBezTo>
                    <a:pt x="101002" y="484966"/>
                    <a:pt x="110475" y="114253"/>
                    <a:pt x="108588" y="69694"/>
                  </a:cubicBezTo>
                  <a:cubicBezTo>
                    <a:pt x="106682" y="25134"/>
                    <a:pt x="66311" y="-11444"/>
                    <a:pt x="42207" y="3331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2" name="Google Shape;6212;p25"/>
            <p:cNvSpPr/>
            <p:nvPr/>
          </p:nvSpPr>
          <p:spPr>
            <a:xfrm>
              <a:off x="9368693" y="1864957"/>
              <a:ext cx="454155" cy="154874"/>
            </a:xfrm>
            <a:custGeom>
              <a:avLst/>
              <a:gdLst/>
              <a:ahLst/>
              <a:cxnLst/>
              <a:rect l="l" t="t" r="r" b="b"/>
              <a:pathLst>
                <a:path w="454155" h="154874" extrusionOk="0">
                  <a:moveTo>
                    <a:pt x="421926" y="20244"/>
                  </a:moveTo>
                  <a:cubicBezTo>
                    <a:pt x="422681" y="22185"/>
                    <a:pt x="423418" y="24072"/>
                    <a:pt x="424155" y="25924"/>
                  </a:cubicBezTo>
                  <a:cubicBezTo>
                    <a:pt x="444449" y="77475"/>
                    <a:pt x="454155" y="95145"/>
                    <a:pt x="454155" y="95145"/>
                  </a:cubicBezTo>
                  <a:cubicBezTo>
                    <a:pt x="454155" y="95145"/>
                    <a:pt x="443730" y="91352"/>
                    <a:pt x="294862" y="99890"/>
                  </a:cubicBezTo>
                  <a:cubicBezTo>
                    <a:pt x="146013" y="108428"/>
                    <a:pt x="100447" y="154875"/>
                    <a:pt x="100447" y="154875"/>
                  </a:cubicBezTo>
                  <a:lnTo>
                    <a:pt x="4" y="131166"/>
                  </a:lnTo>
                  <a:cubicBezTo>
                    <a:pt x="4" y="131166"/>
                    <a:pt x="-1380" y="115995"/>
                    <a:pt x="50513" y="87559"/>
                  </a:cubicBezTo>
                  <a:cubicBezTo>
                    <a:pt x="102406" y="59123"/>
                    <a:pt x="209536" y="7302"/>
                    <a:pt x="209536" y="7302"/>
                  </a:cubicBezTo>
                  <a:cubicBezTo>
                    <a:pt x="209536" y="7302"/>
                    <a:pt x="387397" y="-16641"/>
                    <a:pt x="422663" y="22185"/>
                  </a:cubicBezTo>
                  <a:lnTo>
                    <a:pt x="421926" y="20244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3" name="Google Shape;6213;p25"/>
            <p:cNvSpPr/>
            <p:nvPr/>
          </p:nvSpPr>
          <p:spPr>
            <a:xfrm>
              <a:off x="8612411" y="2651844"/>
              <a:ext cx="1130377" cy="288108"/>
            </a:xfrm>
            <a:custGeom>
              <a:avLst/>
              <a:gdLst/>
              <a:ahLst/>
              <a:cxnLst/>
              <a:rect l="l" t="t" r="r" b="b"/>
              <a:pathLst>
                <a:path w="1130377" h="288108" extrusionOk="0">
                  <a:moveTo>
                    <a:pt x="721271" y="165548"/>
                  </a:moveTo>
                  <a:lnTo>
                    <a:pt x="689636" y="172756"/>
                  </a:lnTo>
                  <a:cubicBezTo>
                    <a:pt x="697167" y="189634"/>
                    <a:pt x="706478" y="202306"/>
                    <a:pt x="715735" y="211779"/>
                  </a:cubicBezTo>
                  <a:cubicBezTo>
                    <a:pt x="736406" y="232935"/>
                    <a:pt x="756879" y="238058"/>
                    <a:pt x="756879" y="238058"/>
                  </a:cubicBezTo>
                  <a:cubicBezTo>
                    <a:pt x="756879" y="238058"/>
                    <a:pt x="330912" y="261443"/>
                    <a:pt x="326041" y="259502"/>
                  </a:cubicBezTo>
                  <a:cubicBezTo>
                    <a:pt x="323381" y="258442"/>
                    <a:pt x="317539" y="249257"/>
                    <a:pt x="312776" y="241132"/>
                  </a:cubicBezTo>
                  <a:cubicBezTo>
                    <a:pt x="308785" y="234355"/>
                    <a:pt x="305568" y="228316"/>
                    <a:pt x="305568" y="228316"/>
                  </a:cubicBezTo>
                  <a:cubicBezTo>
                    <a:pt x="302656" y="228316"/>
                    <a:pt x="246125" y="230257"/>
                    <a:pt x="246125" y="230257"/>
                  </a:cubicBezTo>
                  <a:cubicBezTo>
                    <a:pt x="246125" y="230257"/>
                    <a:pt x="245137" y="278016"/>
                    <a:pt x="228564" y="284847"/>
                  </a:cubicBezTo>
                  <a:cubicBezTo>
                    <a:pt x="219540" y="288549"/>
                    <a:pt x="205628" y="290239"/>
                    <a:pt x="184921" y="283642"/>
                  </a:cubicBezTo>
                  <a:cubicBezTo>
                    <a:pt x="167575" y="278106"/>
                    <a:pt x="145448" y="266746"/>
                    <a:pt x="117444" y="245859"/>
                  </a:cubicBezTo>
                  <a:cubicBezTo>
                    <a:pt x="56042" y="200042"/>
                    <a:pt x="17054" y="116207"/>
                    <a:pt x="17054" y="116207"/>
                  </a:cubicBezTo>
                  <a:cubicBezTo>
                    <a:pt x="17054" y="116207"/>
                    <a:pt x="16048" y="114553"/>
                    <a:pt x="14358" y="111138"/>
                  </a:cubicBezTo>
                  <a:cubicBezTo>
                    <a:pt x="11410" y="105224"/>
                    <a:pt x="6395" y="94044"/>
                    <a:pt x="985" y="77202"/>
                  </a:cubicBezTo>
                  <a:cubicBezTo>
                    <a:pt x="-1262" y="32750"/>
                    <a:pt x="1039" y="2570"/>
                    <a:pt x="1039" y="2570"/>
                  </a:cubicBezTo>
                  <a:cubicBezTo>
                    <a:pt x="1039" y="2570"/>
                    <a:pt x="59529" y="82774"/>
                    <a:pt x="88324" y="100659"/>
                  </a:cubicBezTo>
                  <a:cubicBezTo>
                    <a:pt x="117120" y="118562"/>
                    <a:pt x="756771" y="69311"/>
                    <a:pt x="756771" y="69311"/>
                  </a:cubicBezTo>
                  <a:lnTo>
                    <a:pt x="713183" y="159796"/>
                  </a:lnTo>
                  <a:lnTo>
                    <a:pt x="770774" y="69311"/>
                  </a:lnTo>
                  <a:cubicBezTo>
                    <a:pt x="770774" y="69311"/>
                    <a:pt x="829911" y="78873"/>
                    <a:pt x="955195" y="54751"/>
                  </a:cubicBezTo>
                  <a:cubicBezTo>
                    <a:pt x="1053068" y="35914"/>
                    <a:pt x="1110102" y="10300"/>
                    <a:pt x="1130378" y="0"/>
                  </a:cubicBezTo>
                  <a:cubicBezTo>
                    <a:pt x="1089234" y="22091"/>
                    <a:pt x="908820" y="117645"/>
                    <a:pt x="822200" y="142522"/>
                  </a:cubicBezTo>
                  <a:lnTo>
                    <a:pt x="721271" y="165548"/>
                  </a:lnTo>
                  <a:close/>
                </a:path>
              </a:pathLst>
            </a:custGeom>
            <a:solidFill>
              <a:srgbClr val="238E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4" name="Google Shape;6214;p25"/>
            <p:cNvSpPr/>
            <p:nvPr/>
          </p:nvSpPr>
          <p:spPr>
            <a:xfrm>
              <a:off x="9743022" y="2647386"/>
              <a:ext cx="8052" cy="4349"/>
            </a:xfrm>
            <a:custGeom>
              <a:avLst/>
              <a:gdLst/>
              <a:ahLst/>
              <a:cxnLst/>
              <a:rect l="l" t="t" r="r" b="b"/>
              <a:pathLst>
                <a:path w="8052" h="4349" extrusionOk="0">
                  <a:moveTo>
                    <a:pt x="8053" y="0"/>
                  </a:moveTo>
                  <a:cubicBezTo>
                    <a:pt x="7388" y="396"/>
                    <a:pt x="4727" y="1941"/>
                    <a:pt x="0" y="4350"/>
                  </a:cubicBezTo>
                  <a:cubicBezTo>
                    <a:pt x="4566" y="1887"/>
                    <a:pt x="7352" y="360"/>
                    <a:pt x="8053" y="0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5" name="Google Shape;6215;p25"/>
            <p:cNvSpPr/>
            <p:nvPr/>
          </p:nvSpPr>
          <p:spPr>
            <a:xfrm>
              <a:off x="8593777" y="2075356"/>
              <a:ext cx="32992" cy="687626"/>
            </a:xfrm>
            <a:custGeom>
              <a:avLst/>
              <a:gdLst/>
              <a:ahLst/>
              <a:cxnLst/>
              <a:rect l="l" t="t" r="r" b="b"/>
              <a:pathLst>
                <a:path w="32992" h="687626" extrusionOk="0">
                  <a:moveTo>
                    <a:pt x="32992" y="687626"/>
                  </a:moveTo>
                  <a:cubicBezTo>
                    <a:pt x="30045" y="681712"/>
                    <a:pt x="25030" y="670532"/>
                    <a:pt x="19619" y="653690"/>
                  </a:cubicBezTo>
                  <a:cubicBezTo>
                    <a:pt x="14442" y="637566"/>
                    <a:pt x="8906" y="616248"/>
                    <a:pt x="4484" y="589376"/>
                  </a:cubicBezTo>
                  <a:cubicBezTo>
                    <a:pt x="-7199" y="518214"/>
                    <a:pt x="7414" y="81534"/>
                    <a:pt x="9374" y="39616"/>
                  </a:cubicBezTo>
                  <a:cubicBezTo>
                    <a:pt x="11315" y="-2301"/>
                    <a:pt x="24958" y="12331"/>
                    <a:pt x="24958" y="12331"/>
                  </a:cubicBezTo>
                  <a:cubicBezTo>
                    <a:pt x="24958" y="12331"/>
                    <a:pt x="25335" y="7496"/>
                    <a:pt x="26414" y="0"/>
                  </a:cubicBezTo>
                  <a:cubicBezTo>
                    <a:pt x="25964" y="8107"/>
                    <a:pt x="9499" y="305500"/>
                    <a:pt x="14281" y="477662"/>
                  </a:cubicBezTo>
                  <a:cubicBezTo>
                    <a:pt x="15359" y="516129"/>
                    <a:pt x="17300" y="549849"/>
                    <a:pt x="19673" y="579058"/>
                  </a:cubicBezTo>
                  <a:cubicBezTo>
                    <a:pt x="23573" y="627159"/>
                    <a:pt x="28660" y="663019"/>
                    <a:pt x="32992" y="68762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6" name="Google Shape;6216;p25"/>
            <p:cNvSpPr/>
            <p:nvPr/>
          </p:nvSpPr>
          <p:spPr>
            <a:xfrm>
              <a:off x="8907032" y="2190305"/>
              <a:ext cx="143" cy="4134"/>
            </a:xfrm>
            <a:custGeom>
              <a:avLst/>
              <a:gdLst/>
              <a:ahLst/>
              <a:cxnLst/>
              <a:rect l="l" t="t" r="r" b="b"/>
              <a:pathLst>
                <a:path w="143" h="4134" extrusionOk="0">
                  <a:moveTo>
                    <a:pt x="0" y="0"/>
                  </a:moveTo>
                  <a:cubicBezTo>
                    <a:pt x="72" y="2139"/>
                    <a:pt x="126" y="3541"/>
                    <a:pt x="144" y="4134"/>
                  </a:cubicBezTo>
                  <a:cubicBezTo>
                    <a:pt x="108" y="3523"/>
                    <a:pt x="36" y="2103"/>
                    <a:pt x="0" y="0"/>
                  </a:cubicBezTo>
                  <a:close/>
                </a:path>
              </a:pathLst>
            </a:custGeom>
            <a:solidFill>
              <a:srgbClr val="2A5DE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7" name="Google Shape;6217;p25"/>
            <p:cNvSpPr/>
            <p:nvPr/>
          </p:nvSpPr>
          <p:spPr>
            <a:xfrm>
              <a:off x="8903187" y="1942451"/>
              <a:ext cx="909235" cy="260850"/>
            </a:xfrm>
            <a:custGeom>
              <a:avLst/>
              <a:gdLst/>
              <a:ahLst/>
              <a:cxnLst/>
              <a:rect l="l" t="t" r="r" b="b"/>
              <a:pathLst>
                <a:path w="909235" h="260850" extrusionOk="0">
                  <a:moveTo>
                    <a:pt x="909235" y="236674"/>
                  </a:moveTo>
                  <a:cubicBezTo>
                    <a:pt x="909235" y="236674"/>
                    <a:pt x="888618" y="211078"/>
                    <a:pt x="850206" y="196860"/>
                  </a:cubicBezTo>
                  <a:cubicBezTo>
                    <a:pt x="811812" y="182624"/>
                    <a:pt x="525959" y="163427"/>
                    <a:pt x="525959" y="163427"/>
                  </a:cubicBezTo>
                  <a:lnTo>
                    <a:pt x="525959" y="260850"/>
                  </a:lnTo>
                  <a:lnTo>
                    <a:pt x="511741" y="141390"/>
                  </a:lnTo>
                  <a:cubicBezTo>
                    <a:pt x="511741" y="141390"/>
                    <a:pt x="238667" y="112936"/>
                    <a:pt x="116367" y="110096"/>
                  </a:cubicBezTo>
                  <a:cubicBezTo>
                    <a:pt x="7961" y="107579"/>
                    <a:pt x="3449" y="221270"/>
                    <a:pt x="3827" y="247118"/>
                  </a:cubicBezTo>
                  <a:cubicBezTo>
                    <a:pt x="2928" y="221306"/>
                    <a:pt x="-901" y="105260"/>
                    <a:pt x="196" y="39491"/>
                  </a:cubicBezTo>
                  <a:lnTo>
                    <a:pt x="13713" y="39868"/>
                  </a:lnTo>
                  <a:lnTo>
                    <a:pt x="16751" y="39958"/>
                  </a:lnTo>
                  <a:cubicBezTo>
                    <a:pt x="15780" y="20455"/>
                    <a:pt x="22592" y="0"/>
                    <a:pt x="22592" y="0"/>
                  </a:cubicBezTo>
                  <a:lnTo>
                    <a:pt x="459290" y="58472"/>
                  </a:lnTo>
                  <a:cubicBezTo>
                    <a:pt x="459290" y="58472"/>
                    <a:pt x="459147" y="57717"/>
                    <a:pt x="459129" y="56369"/>
                  </a:cubicBezTo>
                  <a:cubicBezTo>
                    <a:pt x="481795" y="60719"/>
                    <a:pt x="517061" y="67531"/>
                    <a:pt x="560093" y="75997"/>
                  </a:cubicBezTo>
                  <a:cubicBezTo>
                    <a:pt x="562088" y="76393"/>
                    <a:pt x="564119" y="76806"/>
                    <a:pt x="566150" y="77202"/>
                  </a:cubicBezTo>
                  <a:cubicBezTo>
                    <a:pt x="613712" y="86585"/>
                    <a:pt x="670189" y="97891"/>
                    <a:pt x="729326" y="110096"/>
                  </a:cubicBezTo>
                  <a:cubicBezTo>
                    <a:pt x="887899" y="142810"/>
                    <a:pt x="893597" y="170545"/>
                    <a:pt x="909235" y="236674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8" name="Google Shape;6218;p25"/>
            <p:cNvSpPr/>
            <p:nvPr/>
          </p:nvSpPr>
          <p:spPr>
            <a:xfrm>
              <a:off x="9993034" y="2058050"/>
              <a:ext cx="1279320" cy="731747"/>
            </a:xfrm>
            <a:custGeom>
              <a:avLst/>
              <a:gdLst/>
              <a:ahLst/>
              <a:cxnLst/>
              <a:rect l="l" t="t" r="r" b="b"/>
              <a:pathLst>
                <a:path w="1279320" h="731747" extrusionOk="0">
                  <a:moveTo>
                    <a:pt x="1279321" y="428066"/>
                  </a:moveTo>
                  <a:cubicBezTo>
                    <a:pt x="1262047" y="521427"/>
                    <a:pt x="1227949" y="697419"/>
                    <a:pt x="1213677" y="710990"/>
                  </a:cubicBezTo>
                  <a:cubicBezTo>
                    <a:pt x="1194174" y="729504"/>
                    <a:pt x="1030424" y="763620"/>
                    <a:pt x="942689" y="662242"/>
                  </a:cubicBezTo>
                  <a:cubicBezTo>
                    <a:pt x="933648" y="651799"/>
                    <a:pt x="923851" y="642236"/>
                    <a:pt x="913516" y="633500"/>
                  </a:cubicBezTo>
                  <a:cubicBezTo>
                    <a:pt x="823534" y="557251"/>
                    <a:pt x="694133" y="542350"/>
                    <a:pt x="694133" y="542350"/>
                  </a:cubicBezTo>
                  <a:lnTo>
                    <a:pt x="515751" y="517006"/>
                  </a:lnTo>
                  <a:lnTo>
                    <a:pt x="481815" y="515837"/>
                  </a:lnTo>
                  <a:lnTo>
                    <a:pt x="63865" y="501493"/>
                  </a:lnTo>
                  <a:lnTo>
                    <a:pt x="25471" y="500181"/>
                  </a:lnTo>
                  <a:cubicBezTo>
                    <a:pt x="5069" y="393501"/>
                    <a:pt x="0" y="256173"/>
                    <a:pt x="0" y="256173"/>
                  </a:cubicBezTo>
                  <a:cubicBezTo>
                    <a:pt x="0" y="256173"/>
                    <a:pt x="2067" y="198402"/>
                    <a:pt x="41702" y="137737"/>
                  </a:cubicBezTo>
                  <a:cubicBezTo>
                    <a:pt x="77418" y="83076"/>
                    <a:pt x="143601" y="26078"/>
                    <a:pt x="266243" y="6809"/>
                  </a:cubicBezTo>
                  <a:cubicBezTo>
                    <a:pt x="339760" y="-4731"/>
                    <a:pt x="433553" y="-2718"/>
                    <a:pt x="553229" y="21512"/>
                  </a:cubicBezTo>
                  <a:cubicBezTo>
                    <a:pt x="643031" y="39703"/>
                    <a:pt x="727494" y="65604"/>
                    <a:pt x="805739" y="97222"/>
                  </a:cubicBezTo>
                  <a:cubicBezTo>
                    <a:pt x="959441" y="159289"/>
                    <a:pt x="1089201" y="243303"/>
                    <a:pt x="1188602" y="333896"/>
                  </a:cubicBezTo>
                  <a:cubicBezTo>
                    <a:pt x="1188620" y="333914"/>
                    <a:pt x="1188620" y="333914"/>
                    <a:pt x="1188620" y="333914"/>
                  </a:cubicBezTo>
                  <a:cubicBezTo>
                    <a:pt x="1222449" y="364741"/>
                    <a:pt x="1252772" y="396323"/>
                    <a:pt x="1279321" y="428066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19" name="Google Shape;6219;p25"/>
            <p:cNvSpPr/>
            <p:nvPr/>
          </p:nvSpPr>
          <p:spPr>
            <a:xfrm>
              <a:off x="10474848" y="2211125"/>
              <a:ext cx="706607" cy="481025"/>
            </a:xfrm>
            <a:custGeom>
              <a:avLst/>
              <a:gdLst/>
              <a:ahLst/>
              <a:cxnLst/>
              <a:rect l="l" t="t" r="r" b="b"/>
              <a:pathLst>
                <a:path w="706607" h="481025" extrusionOk="0">
                  <a:moveTo>
                    <a:pt x="706608" y="180785"/>
                  </a:moveTo>
                  <a:cubicBezTo>
                    <a:pt x="702905" y="179977"/>
                    <a:pt x="649214" y="169012"/>
                    <a:pt x="619053" y="212799"/>
                  </a:cubicBezTo>
                  <a:cubicBezTo>
                    <a:pt x="587794" y="258167"/>
                    <a:pt x="570556" y="449814"/>
                    <a:pt x="570556" y="449814"/>
                  </a:cubicBezTo>
                  <a:cubicBezTo>
                    <a:pt x="570556" y="449814"/>
                    <a:pt x="512066" y="486088"/>
                    <a:pt x="431701" y="480425"/>
                  </a:cubicBezTo>
                  <a:cubicBezTo>
                    <a:pt x="341719" y="404176"/>
                    <a:pt x="212319" y="389275"/>
                    <a:pt x="212319" y="389275"/>
                  </a:cubicBezTo>
                  <a:lnTo>
                    <a:pt x="33937" y="363931"/>
                  </a:lnTo>
                  <a:lnTo>
                    <a:pt x="0" y="362762"/>
                  </a:lnTo>
                  <a:cubicBezTo>
                    <a:pt x="6633" y="357082"/>
                    <a:pt x="11900" y="350036"/>
                    <a:pt x="11648" y="342037"/>
                  </a:cubicBezTo>
                  <a:cubicBezTo>
                    <a:pt x="11001" y="320881"/>
                    <a:pt x="28418" y="162038"/>
                    <a:pt x="35950" y="101678"/>
                  </a:cubicBezTo>
                  <a:cubicBezTo>
                    <a:pt x="43499" y="41319"/>
                    <a:pt x="35950" y="43476"/>
                    <a:pt x="28418" y="4686"/>
                  </a:cubicBezTo>
                  <a:cubicBezTo>
                    <a:pt x="20941" y="-33744"/>
                    <a:pt x="693522" y="176687"/>
                    <a:pt x="706608" y="18078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0" name="Google Shape;6220;p25"/>
            <p:cNvSpPr/>
            <p:nvPr/>
          </p:nvSpPr>
          <p:spPr>
            <a:xfrm>
              <a:off x="11181456" y="2391911"/>
              <a:ext cx="197" cy="53"/>
            </a:xfrm>
            <a:custGeom>
              <a:avLst/>
              <a:gdLst/>
              <a:ahLst/>
              <a:cxnLst/>
              <a:rect l="l" t="t" r="r" b="b"/>
              <a:pathLst>
                <a:path w="197" h="53" extrusionOk="0">
                  <a:moveTo>
                    <a:pt x="197" y="54"/>
                  </a:moveTo>
                  <a:cubicBezTo>
                    <a:pt x="197" y="54"/>
                    <a:pt x="126" y="36"/>
                    <a:pt x="0" y="0"/>
                  </a:cubicBezTo>
                  <a:cubicBezTo>
                    <a:pt x="90" y="18"/>
                    <a:pt x="144" y="36"/>
                    <a:pt x="179" y="36"/>
                  </a:cubicBezTo>
                  <a:cubicBezTo>
                    <a:pt x="197" y="54"/>
                    <a:pt x="197" y="54"/>
                    <a:pt x="197" y="54"/>
                  </a:cubicBezTo>
                  <a:close/>
                </a:path>
              </a:pathLst>
            </a:custGeom>
            <a:solidFill>
              <a:srgbClr val="001A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1" name="Google Shape;6221;p25"/>
            <p:cNvSpPr/>
            <p:nvPr/>
          </p:nvSpPr>
          <p:spPr>
            <a:xfrm>
              <a:off x="9447265" y="2536482"/>
              <a:ext cx="437937" cy="292396"/>
            </a:xfrm>
            <a:custGeom>
              <a:avLst/>
              <a:gdLst/>
              <a:ahLst/>
              <a:cxnLst/>
              <a:rect l="l" t="t" r="r" b="b"/>
              <a:pathLst>
                <a:path w="437937" h="292396" extrusionOk="0">
                  <a:moveTo>
                    <a:pt x="361294" y="0"/>
                  </a:moveTo>
                  <a:cubicBezTo>
                    <a:pt x="361294" y="0"/>
                    <a:pt x="408244" y="72403"/>
                    <a:pt x="226123" y="163463"/>
                  </a:cubicBezTo>
                  <a:cubicBezTo>
                    <a:pt x="43984" y="254523"/>
                    <a:pt x="0" y="273972"/>
                    <a:pt x="0" y="273972"/>
                  </a:cubicBezTo>
                  <a:lnTo>
                    <a:pt x="0" y="292396"/>
                  </a:lnTo>
                  <a:cubicBezTo>
                    <a:pt x="0" y="292396"/>
                    <a:pt x="181240" y="239191"/>
                    <a:pt x="288100" y="180862"/>
                  </a:cubicBezTo>
                  <a:cubicBezTo>
                    <a:pt x="394960" y="122534"/>
                    <a:pt x="436500" y="22271"/>
                    <a:pt x="437219" y="17148"/>
                  </a:cubicBezTo>
                  <a:cubicBezTo>
                    <a:pt x="437938" y="12025"/>
                    <a:pt x="437938" y="12025"/>
                    <a:pt x="437938" y="12025"/>
                  </a:cubicBezTo>
                  <a:lnTo>
                    <a:pt x="437938" y="12025"/>
                  </a:lnTo>
                  <a:lnTo>
                    <a:pt x="361294" y="0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2" name="Google Shape;6222;p25"/>
            <p:cNvSpPr/>
            <p:nvPr/>
          </p:nvSpPr>
          <p:spPr>
            <a:xfrm>
              <a:off x="8892359" y="2173157"/>
              <a:ext cx="896901" cy="568391"/>
            </a:xfrm>
            <a:custGeom>
              <a:avLst/>
              <a:gdLst/>
              <a:ahLst/>
              <a:cxnLst/>
              <a:rect l="l" t="t" r="r" b="b"/>
              <a:pathLst>
                <a:path w="896901" h="568391" extrusionOk="0">
                  <a:moveTo>
                    <a:pt x="896104" y="370766"/>
                  </a:moveTo>
                  <a:cubicBezTo>
                    <a:pt x="896104" y="370766"/>
                    <a:pt x="531251" y="355110"/>
                    <a:pt x="526847" y="350221"/>
                  </a:cubicBezTo>
                  <a:cubicBezTo>
                    <a:pt x="522461" y="345332"/>
                    <a:pt x="536787" y="0"/>
                    <a:pt x="536787" y="0"/>
                  </a:cubicBezTo>
                  <a:lnTo>
                    <a:pt x="506805" y="355110"/>
                  </a:lnTo>
                  <a:cubicBezTo>
                    <a:pt x="506805" y="355110"/>
                    <a:pt x="153690" y="367585"/>
                    <a:pt x="76435" y="363307"/>
                  </a:cubicBezTo>
                  <a:cubicBezTo>
                    <a:pt x="-821" y="359029"/>
                    <a:pt x="14835" y="224038"/>
                    <a:pt x="14835" y="224038"/>
                  </a:cubicBezTo>
                  <a:cubicBezTo>
                    <a:pt x="14835" y="224038"/>
                    <a:pt x="7160" y="395284"/>
                    <a:pt x="3079" y="484223"/>
                  </a:cubicBezTo>
                  <a:cubicBezTo>
                    <a:pt x="-1001" y="573163"/>
                    <a:pt x="150" y="568345"/>
                    <a:pt x="150" y="568345"/>
                  </a:cubicBezTo>
                  <a:cubicBezTo>
                    <a:pt x="150" y="568345"/>
                    <a:pt x="454984" y="546829"/>
                    <a:pt x="489226" y="542911"/>
                  </a:cubicBezTo>
                  <a:cubicBezTo>
                    <a:pt x="523468" y="538992"/>
                    <a:pt x="606602" y="545553"/>
                    <a:pt x="761149" y="509496"/>
                  </a:cubicBezTo>
                  <a:cubicBezTo>
                    <a:pt x="915660" y="473474"/>
                    <a:pt x="896104" y="370766"/>
                    <a:pt x="896104" y="370766"/>
                  </a:cubicBezTo>
                  <a:close/>
                </a:path>
              </a:pathLst>
            </a:custGeom>
            <a:solidFill>
              <a:srgbClr val="1476B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3" name="Google Shape;6223;p25"/>
            <p:cNvSpPr/>
            <p:nvPr/>
          </p:nvSpPr>
          <p:spPr>
            <a:xfrm>
              <a:off x="9223574" y="2812111"/>
              <a:ext cx="112750" cy="53080"/>
            </a:xfrm>
            <a:custGeom>
              <a:avLst/>
              <a:gdLst/>
              <a:ahLst/>
              <a:cxnLst/>
              <a:rect l="l" t="t" r="r" b="b"/>
              <a:pathLst>
                <a:path w="112750" h="53080" extrusionOk="0">
                  <a:moveTo>
                    <a:pt x="78472" y="12489"/>
                  </a:moveTo>
                  <a:cubicBezTo>
                    <a:pt x="86004" y="29368"/>
                    <a:pt x="95315" y="42040"/>
                    <a:pt x="104572" y="51512"/>
                  </a:cubicBezTo>
                  <a:cubicBezTo>
                    <a:pt x="69144" y="56168"/>
                    <a:pt x="-1066" y="50074"/>
                    <a:pt x="12" y="38265"/>
                  </a:cubicBezTo>
                  <a:cubicBezTo>
                    <a:pt x="1091" y="26455"/>
                    <a:pt x="63733" y="6396"/>
                    <a:pt x="84853" y="1381"/>
                  </a:cubicBezTo>
                  <a:cubicBezTo>
                    <a:pt x="105974" y="-3616"/>
                    <a:pt x="112750" y="6557"/>
                    <a:pt x="112750" y="6557"/>
                  </a:cubicBezTo>
                  <a:cubicBezTo>
                    <a:pt x="112750" y="6557"/>
                    <a:pt x="104194" y="1740"/>
                    <a:pt x="110108" y="5281"/>
                  </a:cubicBezTo>
                  <a:lnTo>
                    <a:pt x="78472" y="12489"/>
                  </a:ln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4" name="Google Shape;6224;p25"/>
            <p:cNvSpPr/>
            <p:nvPr/>
          </p:nvSpPr>
          <p:spPr>
            <a:xfrm>
              <a:off x="9628702" y="1938681"/>
              <a:ext cx="364480" cy="248424"/>
            </a:xfrm>
            <a:custGeom>
              <a:avLst/>
              <a:gdLst/>
              <a:ahLst/>
              <a:cxnLst/>
              <a:rect l="l" t="t" r="r" b="b"/>
              <a:pathLst>
                <a:path w="364480" h="248424" extrusionOk="0">
                  <a:moveTo>
                    <a:pt x="133679" y="52715"/>
                  </a:moveTo>
                  <a:cubicBezTo>
                    <a:pt x="63811" y="7401"/>
                    <a:pt x="0" y="29025"/>
                    <a:pt x="0" y="29025"/>
                  </a:cubicBezTo>
                  <a:cubicBezTo>
                    <a:pt x="0" y="29025"/>
                    <a:pt x="55722" y="-32126"/>
                    <a:pt x="201749" y="23093"/>
                  </a:cubicBezTo>
                  <a:cubicBezTo>
                    <a:pt x="347777" y="78311"/>
                    <a:pt x="361024" y="120031"/>
                    <a:pt x="364349" y="170289"/>
                  </a:cubicBezTo>
                  <a:cubicBezTo>
                    <a:pt x="367675" y="220546"/>
                    <a:pt x="306740" y="248425"/>
                    <a:pt x="306740" y="248425"/>
                  </a:cubicBezTo>
                  <a:lnTo>
                    <a:pt x="268112" y="248425"/>
                  </a:lnTo>
                  <a:cubicBezTo>
                    <a:pt x="268112" y="248425"/>
                    <a:pt x="244817" y="124758"/>
                    <a:pt x="133679" y="52715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5" name="Google Shape;6225;p25"/>
            <p:cNvSpPr/>
            <p:nvPr/>
          </p:nvSpPr>
          <p:spPr>
            <a:xfrm>
              <a:off x="9419206" y="2173175"/>
              <a:ext cx="686335" cy="386368"/>
            </a:xfrm>
            <a:custGeom>
              <a:avLst/>
              <a:gdLst/>
              <a:ahLst/>
              <a:cxnLst/>
              <a:rect l="l" t="t" r="r" b="b"/>
              <a:pathLst>
                <a:path w="686335" h="386368" extrusionOk="0">
                  <a:moveTo>
                    <a:pt x="644415" y="145111"/>
                  </a:moveTo>
                  <a:cubicBezTo>
                    <a:pt x="643678" y="225710"/>
                    <a:pt x="639579" y="338340"/>
                    <a:pt x="637692" y="386368"/>
                  </a:cubicBezTo>
                  <a:lnTo>
                    <a:pt x="599298" y="385056"/>
                  </a:lnTo>
                  <a:lnTo>
                    <a:pt x="577494" y="384301"/>
                  </a:lnTo>
                  <a:cubicBezTo>
                    <a:pt x="558585" y="379376"/>
                    <a:pt x="534445" y="374936"/>
                    <a:pt x="504086" y="372330"/>
                  </a:cubicBezTo>
                  <a:cubicBezTo>
                    <a:pt x="403840" y="363738"/>
                    <a:pt x="396201" y="363738"/>
                    <a:pt x="396201" y="363738"/>
                  </a:cubicBezTo>
                  <a:lnTo>
                    <a:pt x="0" y="338915"/>
                  </a:lnTo>
                  <a:lnTo>
                    <a:pt x="15279" y="0"/>
                  </a:lnTo>
                  <a:cubicBezTo>
                    <a:pt x="15279" y="0"/>
                    <a:pt x="253948" y="9545"/>
                    <a:pt x="388561" y="12421"/>
                  </a:cubicBezTo>
                  <a:cubicBezTo>
                    <a:pt x="523175" y="15279"/>
                    <a:pt x="533672" y="13373"/>
                    <a:pt x="533672" y="13373"/>
                  </a:cubicBezTo>
                  <a:lnTo>
                    <a:pt x="615529" y="22612"/>
                  </a:lnTo>
                  <a:lnTo>
                    <a:pt x="682611" y="30198"/>
                  </a:lnTo>
                  <a:cubicBezTo>
                    <a:pt x="682611" y="30198"/>
                    <a:pt x="674972" y="10515"/>
                    <a:pt x="682611" y="22918"/>
                  </a:cubicBezTo>
                  <a:cubicBezTo>
                    <a:pt x="700999" y="52810"/>
                    <a:pt x="645367" y="40102"/>
                    <a:pt x="644415" y="145111"/>
                  </a:cubicBezTo>
                  <a:close/>
                </a:path>
              </a:pathLst>
            </a:custGeom>
            <a:solidFill>
              <a:srgbClr val="06145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6" name="Google Shape;6226;p25"/>
            <p:cNvSpPr/>
            <p:nvPr/>
          </p:nvSpPr>
          <p:spPr>
            <a:xfrm>
              <a:off x="8756412" y="1940671"/>
              <a:ext cx="168774" cy="999282"/>
            </a:xfrm>
            <a:custGeom>
              <a:avLst/>
              <a:gdLst/>
              <a:ahLst/>
              <a:cxnLst/>
              <a:rect l="l" t="t" r="r" b="b"/>
              <a:pathLst>
                <a:path w="168774" h="999282" extrusionOk="0">
                  <a:moveTo>
                    <a:pt x="168775" y="952305"/>
                  </a:moveTo>
                  <a:cubicBezTo>
                    <a:pt x="164784" y="945529"/>
                    <a:pt x="161567" y="939489"/>
                    <a:pt x="161567" y="939489"/>
                  </a:cubicBezTo>
                  <a:cubicBezTo>
                    <a:pt x="158655" y="939489"/>
                    <a:pt x="102124" y="941430"/>
                    <a:pt x="102124" y="941430"/>
                  </a:cubicBezTo>
                  <a:cubicBezTo>
                    <a:pt x="102124" y="941430"/>
                    <a:pt x="101135" y="989189"/>
                    <a:pt x="84563" y="996020"/>
                  </a:cubicBezTo>
                  <a:cubicBezTo>
                    <a:pt x="75539" y="999723"/>
                    <a:pt x="61627" y="1001412"/>
                    <a:pt x="40920" y="994815"/>
                  </a:cubicBezTo>
                  <a:cubicBezTo>
                    <a:pt x="35330" y="969255"/>
                    <a:pt x="28607" y="933360"/>
                    <a:pt x="19170" y="880262"/>
                  </a:cubicBezTo>
                  <a:cubicBezTo>
                    <a:pt x="-3981" y="749927"/>
                    <a:pt x="315" y="651317"/>
                    <a:pt x="315" y="651317"/>
                  </a:cubicBezTo>
                  <a:cubicBezTo>
                    <a:pt x="315" y="651317"/>
                    <a:pt x="24329" y="634169"/>
                    <a:pt x="29470" y="620454"/>
                  </a:cubicBezTo>
                  <a:cubicBezTo>
                    <a:pt x="34611" y="606739"/>
                    <a:pt x="44047" y="147142"/>
                    <a:pt x="39752" y="129994"/>
                  </a:cubicBezTo>
                  <a:cubicBezTo>
                    <a:pt x="35474" y="112846"/>
                    <a:pt x="10596" y="104272"/>
                    <a:pt x="10596" y="104272"/>
                  </a:cubicBezTo>
                  <a:cubicBezTo>
                    <a:pt x="10596" y="104272"/>
                    <a:pt x="10596" y="104272"/>
                    <a:pt x="11459" y="60539"/>
                  </a:cubicBezTo>
                  <a:cubicBezTo>
                    <a:pt x="11873" y="39221"/>
                    <a:pt x="14533" y="17094"/>
                    <a:pt x="17157" y="0"/>
                  </a:cubicBezTo>
                  <a:cubicBezTo>
                    <a:pt x="43293" y="234"/>
                    <a:pt x="71189" y="3793"/>
                    <a:pt x="75791" y="6651"/>
                  </a:cubicBezTo>
                  <a:cubicBezTo>
                    <a:pt x="83592" y="11522"/>
                    <a:pt x="93334" y="39778"/>
                    <a:pt x="93334" y="39778"/>
                  </a:cubicBezTo>
                  <a:lnTo>
                    <a:pt x="160488" y="41648"/>
                  </a:lnTo>
                  <a:cubicBezTo>
                    <a:pt x="158080" y="118166"/>
                    <a:pt x="129176" y="732509"/>
                    <a:pt x="134928" y="805667"/>
                  </a:cubicBezTo>
                  <a:cubicBezTo>
                    <a:pt x="140932" y="881970"/>
                    <a:pt x="168379" y="946284"/>
                    <a:pt x="168379" y="946284"/>
                  </a:cubicBezTo>
                  <a:cubicBezTo>
                    <a:pt x="168379" y="946284"/>
                    <a:pt x="168541" y="948458"/>
                    <a:pt x="168775" y="952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7" name="Google Shape;6227;p25"/>
            <p:cNvSpPr/>
            <p:nvPr/>
          </p:nvSpPr>
          <p:spPr>
            <a:xfrm>
              <a:off x="11189617" y="2768087"/>
              <a:ext cx="11701" cy="16231"/>
            </a:xfrm>
            <a:custGeom>
              <a:avLst/>
              <a:gdLst/>
              <a:ahLst/>
              <a:cxnLst/>
              <a:rect l="l" t="t" r="r" b="b"/>
              <a:pathLst>
                <a:path w="11701" h="16231" extrusionOk="0">
                  <a:moveTo>
                    <a:pt x="11701" y="0"/>
                  </a:moveTo>
                  <a:cubicBezTo>
                    <a:pt x="11126" y="1096"/>
                    <a:pt x="7891" y="6902"/>
                    <a:pt x="0" y="16231"/>
                  </a:cubicBezTo>
                  <a:cubicBezTo>
                    <a:pt x="3828" y="10929"/>
                    <a:pt x="7711" y="5500"/>
                    <a:pt x="11701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8" name="Google Shape;6228;p25"/>
            <p:cNvSpPr/>
            <p:nvPr/>
          </p:nvSpPr>
          <p:spPr>
            <a:xfrm>
              <a:off x="9469149" y="1468157"/>
              <a:ext cx="1922191" cy="1297162"/>
            </a:xfrm>
            <a:custGeom>
              <a:avLst/>
              <a:gdLst/>
              <a:ahLst/>
              <a:cxnLst/>
              <a:rect l="l" t="t" r="r" b="b"/>
              <a:pathLst>
                <a:path w="1922191" h="1297162" extrusionOk="0">
                  <a:moveTo>
                    <a:pt x="1865093" y="539273"/>
                  </a:moveTo>
                  <a:cubicBezTo>
                    <a:pt x="1492672" y="-98203"/>
                    <a:pt x="732752" y="500016"/>
                    <a:pt x="573513" y="251209"/>
                  </a:cubicBezTo>
                  <a:cubicBezTo>
                    <a:pt x="414292" y="2419"/>
                    <a:pt x="266989" y="-81181"/>
                    <a:pt x="85874" y="89993"/>
                  </a:cubicBezTo>
                  <a:cubicBezTo>
                    <a:pt x="-95258" y="261167"/>
                    <a:pt x="66426" y="456876"/>
                    <a:pt x="66426" y="456876"/>
                  </a:cubicBezTo>
                  <a:cubicBezTo>
                    <a:pt x="44838" y="341029"/>
                    <a:pt x="119307" y="312431"/>
                    <a:pt x="121357" y="311676"/>
                  </a:cubicBezTo>
                  <a:cubicBezTo>
                    <a:pt x="34017" y="380789"/>
                    <a:pt x="83843" y="506864"/>
                    <a:pt x="83843" y="506864"/>
                  </a:cubicBezTo>
                  <a:cubicBezTo>
                    <a:pt x="83843" y="506864"/>
                    <a:pt x="191440" y="447008"/>
                    <a:pt x="305832" y="503952"/>
                  </a:cubicBezTo>
                  <a:cubicBezTo>
                    <a:pt x="327240" y="514611"/>
                    <a:pt x="348900" y="529351"/>
                    <a:pt x="370128" y="549375"/>
                  </a:cubicBezTo>
                  <a:cubicBezTo>
                    <a:pt x="466491" y="616457"/>
                    <a:pt x="466491" y="724162"/>
                    <a:pt x="466491" y="724162"/>
                  </a:cubicBezTo>
                  <a:cubicBezTo>
                    <a:pt x="466491" y="724162"/>
                    <a:pt x="988964" y="756283"/>
                    <a:pt x="1018245" y="774240"/>
                  </a:cubicBezTo>
                  <a:cubicBezTo>
                    <a:pt x="1047544" y="792178"/>
                    <a:pt x="1041865" y="815797"/>
                    <a:pt x="1041865" y="815797"/>
                  </a:cubicBezTo>
                  <a:cubicBezTo>
                    <a:pt x="1041865" y="815797"/>
                    <a:pt x="1155591" y="831489"/>
                    <a:pt x="1291498" y="856780"/>
                  </a:cubicBezTo>
                  <a:cubicBezTo>
                    <a:pt x="1291534" y="856780"/>
                    <a:pt x="1291570" y="856798"/>
                    <a:pt x="1291588" y="856798"/>
                  </a:cubicBezTo>
                  <a:cubicBezTo>
                    <a:pt x="1357232" y="869003"/>
                    <a:pt x="1428053" y="883472"/>
                    <a:pt x="1493733" y="899488"/>
                  </a:cubicBezTo>
                  <a:cubicBezTo>
                    <a:pt x="1608286" y="927421"/>
                    <a:pt x="1707166" y="960099"/>
                    <a:pt x="1735602" y="993892"/>
                  </a:cubicBezTo>
                  <a:cubicBezTo>
                    <a:pt x="1737867" y="996570"/>
                    <a:pt x="1739664" y="999248"/>
                    <a:pt x="1741013" y="1001926"/>
                  </a:cubicBezTo>
                  <a:cubicBezTo>
                    <a:pt x="1784260" y="1088403"/>
                    <a:pt x="1743044" y="1262363"/>
                    <a:pt x="1734128" y="1297162"/>
                  </a:cubicBezTo>
                  <a:cubicBezTo>
                    <a:pt x="1798675" y="1206767"/>
                    <a:pt x="1846705" y="1106540"/>
                    <a:pt x="1879562" y="1009368"/>
                  </a:cubicBezTo>
                  <a:cubicBezTo>
                    <a:pt x="1961401" y="767481"/>
                    <a:pt x="1907711" y="612233"/>
                    <a:pt x="1865093" y="539273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29" name="Google Shape;6229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5195" y="0"/>
                  </a:moveTo>
                  <a:cubicBezTo>
                    <a:pt x="2930" y="14883"/>
                    <a:pt x="287" y="24392"/>
                    <a:pt x="0" y="25362"/>
                  </a:cubicBezTo>
                  <a:lnTo>
                    <a:pt x="5195" y="0"/>
                  </a:ln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0" name="Google Shape;6230;p25"/>
            <p:cNvSpPr/>
            <p:nvPr/>
          </p:nvSpPr>
          <p:spPr>
            <a:xfrm>
              <a:off x="10572848" y="2599142"/>
              <a:ext cx="628577" cy="859087"/>
            </a:xfrm>
            <a:custGeom>
              <a:avLst/>
              <a:gdLst/>
              <a:ahLst/>
              <a:cxnLst/>
              <a:rect l="l" t="t" r="r" b="b"/>
              <a:pathLst>
                <a:path w="628577" h="859087" extrusionOk="0">
                  <a:moveTo>
                    <a:pt x="628578" y="168765"/>
                  </a:moveTo>
                  <a:cubicBezTo>
                    <a:pt x="628578" y="168765"/>
                    <a:pt x="628578" y="168783"/>
                    <a:pt x="628560" y="168801"/>
                  </a:cubicBezTo>
                  <a:cubicBezTo>
                    <a:pt x="628542" y="168837"/>
                    <a:pt x="628524" y="168873"/>
                    <a:pt x="628470" y="168945"/>
                  </a:cubicBezTo>
                  <a:cubicBezTo>
                    <a:pt x="627895" y="170042"/>
                    <a:pt x="624659" y="175847"/>
                    <a:pt x="616768" y="185176"/>
                  </a:cubicBezTo>
                  <a:cubicBezTo>
                    <a:pt x="606433" y="197363"/>
                    <a:pt x="588170" y="215536"/>
                    <a:pt x="557469" y="237034"/>
                  </a:cubicBezTo>
                  <a:cubicBezTo>
                    <a:pt x="500579" y="276848"/>
                    <a:pt x="496787" y="293924"/>
                    <a:pt x="496787" y="293924"/>
                  </a:cubicBezTo>
                  <a:cubicBezTo>
                    <a:pt x="496787" y="293924"/>
                    <a:pt x="500669" y="314343"/>
                    <a:pt x="497541" y="350976"/>
                  </a:cubicBezTo>
                  <a:cubicBezTo>
                    <a:pt x="497487" y="351605"/>
                    <a:pt x="497433" y="352216"/>
                    <a:pt x="497362" y="352863"/>
                  </a:cubicBezTo>
                  <a:cubicBezTo>
                    <a:pt x="493335" y="397117"/>
                    <a:pt x="479063" y="464217"/>
                    <a:pt x="436104" y="547063"/>
                  </a:cubicBezTo>
                  <a:cubicBezTo>
                    <a:pt x="356457" y="700658"/>
                    <a:pt x="312850" y="776511"/>
                    <a:pt x="257847" y="808740"/>
                  </a:cubicBezTo>
                  <a:cubicBezTo>
                    <a:pt x="202863" y="840987"/>
                    <a:pt x="200975" y="842874"/>
                    <a:pt x="200975" y="842874"/>
                  </a:cubicBezTo>
                  <a:lnTo>
                    <a:pt x="197650" y="859088"/>
                  </a:lnTo>
                  <a:cubicBezTo>
                    <a:pt x="202431" y="827434"/>
                    <a:pt x="205433" y="771532"/>
                    <a:pt x="180106" y="721527"/>
                  </a:cubicBezTo>
                  <a:cubicBezTo>
                    <a:pt x="162761" y="687249"/>
                    <a:pt x="120789" y="657536"/>
                    <a:pt x="81730" y="622144"/>
                  </a:cubicBezTo>
                  <a:cubicBezTo>
                    <a:pt x="35427" y="580173"/>
                    <a:pt x="-6796" y="530203"/>
                    <a:pt x="915" y="455104"/>
                  </a:cubicBezTo>
                  <a:cubicBezTo>
                    <a:pt x="15133" y="316680"/>
                    <a:pt x="15133" y="304349"/>
                    <a:pt x="15133" y="304349"/>
                  </a:cubicBezTo>
                  <a:lnTo>
                    <a:pt x="7548" y="267375"/>
                  </a:lnTo>
                  <a:cubicBezTo>
                    <a:pt x="7548" y="267375"/>
                    <a:pt x="104253" y="163067"/>
                    <a:pt x="114696" y="0"/>
                  </a:cubicBezTo>
                  <a:lnTo>
                    <a:pt x="256356" y="24428"/>
                  </a:lnTo>
                  <a:lnTo>
                    <a:pt x="472125" y="61636"/>
                  </a:lnTo>
                  <a:cubicBezTo>
                    <a:pt x="472125" y="61636"/>
                    <a:pt x="469285" y="102402"/>
                    <a:pt x="503419" y="127046"/>
                  </a:cubicBezTo>
                  <a:cubicBezTo>
                    <a:pt x="526031" y="143367"/>
                    <a:pt x="628578" y="168765"/>
                    <a:pt x="628578" y="168765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1" name="Google Shape;6231;p25"/>
            <p:cNvSpPr/>
            <p:nvPr/>
          </p:nvSpPr>
          <p:spPr>
            <a:xfrm>
              <a:off x="9735347" y="1938218"/>
              <a:ext cx="1025300" cy="386718"/>
            </a:xfrm>
            <a:custGeom>
              <a:avLst/>
              <a:gdLst/>
              <a:ahLst/>
              <a:cxnLst/>
              <a:rect l="l" t="t" r="r" b="b"/>
              <a:pathLst>
                <a:path w="1025300" h="386718" extrusionOk="0">
                  <a:moveTo>
                    <a:pt x="682953" y="204400"/>
                  </a:moveTo>
                  <a:cubicBezTo>
                    <a:pt x="830993" y="298552"/>
                    <a:pt x="942779" y="354130"/>
                    <a:pt x="1025301" y="386718"/>
                  </a:cubicBezTo>
                  <a:cubicBezTo>
                    <a:pt x="889393" y="361428"/>
                    <a:pt x="775667" y="345736"/>
                    <a:pt x="775667" y="345736"/>
                  </a:cubicBezTo>
                  <a:cubicBezTo>
                    <a:pt x="775667" y="345736"/>
                    <a:pt x="781347" y="322117"/>
                    <a:pt x="752048" y="304178"/>
                  </a:cubicBezTo>
                  <a:cubicBezTo>
                    <a:pt x="722767" y="286221"/>
                    <a:pt x="200293" y="254100"/>
                    <a:pt x="200293" y="254100"/>
                  </a:cubicBezTo>
                  <a:cubicBezTo>
                    <a:pt x="200293" y="254100"/>
                    <a:pt x="200293" y="146395"/>
                    <a:pt x="103930" y="79313"/>
                  </a:cubicBezTo>
                  <a:cubicBezTo>
                    <a:pt x="7549" y="12231"/>
                    <a:pt x="15117" y="14119"/>
                    <a:pt x="0" y="7504"/>
                  </a:cubicBezTo>
                  <a:cubicBezTo>
                    <a:pt x="0" y="7504"/>
                    <a:pt x="268651" y="-59075"/>
                    <a:pt x="682953" y="20440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2" name="Google Shape;6232;p25"/>
            <p:cNvSpPr/>
            <p:nvPr/>
          </p:nvSpPr>
          <p:spPr>
            <a:xfrm>
              <a:off x="10948790" y="2367663"/>
              <a:ext cx="14020" cy="1761"/>
            </a:xfrm>
            <a:custGeom>
              <a:avLst/>
              <a:gdLst/>
              <a:ahLst/>
              <a:cxnLst/>
              <a:rect l="l" t="t" r="r" b="b"/>
              <a:pathLst>
                <a:path w="14020" h="1761" extrusionOk="0">
                  <a:moveTo>
                    <a:pt x="14020" y="0"/>
                  </a:moveTo>
                  <a:cubicBezTo>
                    <a:pt x="13392" y="180"/>
                    <a:pt x="8952" y="1312"/>
                    <a:pt x="0" y="1762"/>
                  </a:cubicBezTo>
                  <a:cubicBezTo>
                    <a:pt x="8538" y="719"/>
                    <a:pt x="13374" y="72"/>
                    <a:pt x="14020" y="0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3" name="Google Shape;6233;p25"/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/>
              <a:ahLst/>
              <a:cxnLst/>
              <a:rect l="l" t="t" r="r" b="b"/>
              <a:pathLst>
                <a:path w="5194" h="25362" extrusionOk="0">
                  <a:moveTo>
                    <a:pt x="0" y="25362"/>
                  </a:moveTo>
                  <a:lnTo>
                    <a:pt x="5195" y="0"/>
                  </a:lnTo>
                  <a:cubicBezTo>
                    <a:pt x="2930" y="14883"/>
                    <a:pt x="287" y="24392"/>
                    <a:pt x="0" y="25362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34" name="Google Shape;6234;p25"/>
            <p:cNvSpPr/>
            <p:nvPr/>
          </p:nvSpPr>
          <p:spPr>
            <a:xfrm>
              <a:off x="11203277" y="2462048"/>
              <a:ext cx="145433" cy="303270"/>
            </a:xfrm>
            <a:custGeom>
              <a:avLst/>
              <a:gdLst/>
              <a:ahLst/>
              <a:cxnLst/>
              <a:rect l="l" t="t" r="r" b="b"/>
              <a:pathLst>
                <a:path w="145433" h="303270" extrusionOk="0">
                  <a:moveTo>
                    <a:pt x="145434" y="15476"/>
                  </a:moveTo>
                  <a:cubicBezTo>
                    <a:pt x="112576" y="112648"/>
                    <a:pt x="64547" y="212876"/>
                    <a:pt x="0" y="303271"/>
                  </a:cubicBezTo>
                  <a:cubicBezTo>
                    <a:pt x="8915" y="268472"/>
                    <a:pt x="50132" y="94512"/>
                    <a:pt x="6884" y="8035"/>
                  </a:cubicBezTo>
                  <a:cubicBezTo>
                    <a:pt x="5536" y="5356"/>
                    <a:pt x="3739" y="2678"/>
                    <a:pt x="1474" y="0"/>
                  </a:cubicBezTo>
                  <a:cubicBezTo>
                    <a:pt x="51893" y="15458"/>
                    <a:pt x="100443" y="19125"/>
                    <a:pt x="145434" y="15476"/>
                  </a:cubicBezTo>
                  <a:close/>
                </a:path>
              </a:pathLst>
            </a:custGeom>
            <a:solidFill>
              <a:srgbClr val="160A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57200" y="982980"/>
            <a:ext cx="1702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Problem Statement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159635" y="2188845"/>
            <a:ext cx="39681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So Here is Solution for it, We came with Project advising customers to invest their money into Best Possible way into Share Market and Secure their Future by Strong Financial Management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0380" y="3866515"/>
            <a:ext cx="151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Strategy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2" name="Google Shape;6262;p28"/>
          <p:cNvGrpSpPr/>
          <p:nvPr/>
        </p:nvGrpSpPr>
        <p:grpSpPr>
          <a:xfrm>
            <a:off x="6213077" y="2277061"/>
            <a:ext cx="1687693" cy="1331478"/>
            <a:chOff x="11177812" y="429717"/>
            <a:chExt cx="2747962" cy="2168526"/>
          </a:xfrm>
        </p:grpSpPr>
        <p:sp>
          <p:nvSpPr>
            <p:cNvPr id="6263" name="Google Shape;6263;p28"/>
            <p:cNvSpPr/>
            <p:nvPr/>
          </p:nvSpPr>
          <p:spPr>
            <a:xfrm>
              <a:off x="11177812" y="429717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8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8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4" name="Google Shape;6264;p28"/>
            <p:cNvSpPr/>
            <p:nvPr/>
          </p:nvSpPr>
          <p:spPr>
            <a:xfrm>
              <a:off x="11979499" y="513855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5" name="Google Shape;6265;p28"/>
            <p:cNvSpPr/>
            <p:nvPr/>
          </p:nvSpPr>
          <p:spPr>
            <a:xfrm>
              <a:off x="11979499" y="78849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6" name="Google Shape;6266;p28"/>
            <p:cNvSpPr/>
            <p:nvPr/>
          </p:nvSpPr>
          <p:spPr>
            <a:xfrm>
              <a:off x="11177812" y="1207592"/>
              <a:ext cx="615950" cy="612775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7" name="Google Shape;6267;p28"/>
            <p:cNvSpPr/>
            <p:nvPr/>
          </p:nvSpPr>
          <p:spPr>
            <a:xfrm>
              <a:off x="11979499" y="1291730"/>
              <a:ext cx="1946275" cy="169863"/>
            </a:xfrm>
            <a:custGeom>
              <a:avLst/>
              <a:gdLst/>
              <a:ahLst/>
              <a:cxnLst/>
              <a:rect l="l" t="t" r="r" b="b"/>
              <a:pathLst>
                <a:path w="784" h="69" extrusionOk="0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8" name="Google Shape;6268;p28"/>
            <p:cNvSpPr/>
            <p:nvPr/>
          </p:nvSpPr>
          <p:spPr>
            <a:xfrm>
              <a:off x="11979499" y="1566367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69" name="Google Shape;6269;p28"/>
            <p:cNvSpPr/>
            <p:nvPr/>
          </p:nvSpPr>
          <p:spPr>
            <a:xfrm>
              <a:off x="11177812" y="1983880"/>
              <a:ext cx="615950" cy="614363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0" name="Google Shape;6270;p28"/>
            <p:cNvSpPr/>
            <p:nvPr/>
          </p:nvSpPr>
          <p:spPr>
            <a:xfrm>
              <a:off x="11979499" y="2066430"/>
              <a:ext cx="1946275" cy="173038"/>
            </a:xfrm>
            <a:custGeom>
              <a:avLst/>
              <a:gdLst/>
              <a:ahLst/>
              <a:cxnLst/>
              <a:rect l="l" t="t" r="r" b="b"/>
              <a:pathLst>
                <a:path w="784" h="70" extrusionOk="0">
                  <a:moveTo>
                    <a:pt x="749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6"/>
                    <a:pt x="784" y="35"/>
                  </a:cubicBezTo>
                  <a:cubicBezTo>
                    <a:pt x="784" y="55"/>
                    <a:pt x="768" y="70"/>
                    <a:pt x="749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  <p:sp>
          <p:nvSpPr>
            <p:cNvPr id="6271" name="Google Shape;6271;p28"/>
            <p:cNvSpPr/>
            <p:nvPr/>
          </p:nvSpPr>
          <p:spPr>
            <a:xfrm>
              <a:off x="11979499" y="2344242"/>
              <a:ext cx="1381125" cy="173038"/>
            </a:xfrm>
            <a:custGeom>
              <a:avLst/>
              <a:gdLst/>
              <a:ahLst/>
              <a:cxnLst/>
              <a:rect l="l" t="t" r="r" b="b"/>
              <a:pathLst>
                <a:path w="556" h="70" extrusionOk="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endParaRPr>
            </a:p>
          </p:txBody>
        </p:sp>
      </p:grpSp>
      <p:sp>
        <p:nvSpPr>
          <p:cNvPr id="6272" name="Google Shape;6272;p28"/>
          <p:cNvSpPr txBox="1"/>
          <p:nvPr/>
        </p:nvSpPr>
        <p:spPr>
          <a:xfrm>
            <a:off x="1563910" y="269490"/>
            <a:ext cx="584820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Project Courseline</a:t>
            </a: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2445" y="1097915"/>
            <a:ext cx="8274050" cy="3067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Populating </a:t>
            </a:r>
            <a:r>
              <a:rPr lang="en-US" b="1"/>
              <a:t>Net Avalible Income</a:t>
            </a:r>
            <a:r>
              <a:rPr lang="en-US"/>
              <a:t> &amp; </a:t>
            </a:r>
            <a:r>
              <a:rPr lang="en-US" b="1"/>
              <a:t>Net Available Expences</a:t>
            </a:r>
            <a:r>
              <a:rPr lang="en-US"/>
              <a:t> of Customer from Data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12445" y="1544320"/>
            <a:ext cx="8314055" cy="953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Populating </a:t>
            </a:r>
            <a:r>
              <a:rPr lang="en-US" b="1"/>
              <a:t>Available Income For Investment</a:t>
            </a:r>
            <a:r>
              <a:rPr lang="en-US"/>
              <a:t> as Follow</a:t>
            </a:r>
            <a:endParaRPr lang="en-US"/>
          </a:p>
          <a:p>
            <a:endParaRPr lang="en-US"/>
          </a:p>
          <a:p>
            <a:r>
              <a:rPr lang="en-US"/>
              <a:t>                               </a:t>
            </a:r>
            <a:r>
              <a:rPr lang="en-US" b="1">
                <a:solidFill>
                  <a:srgbClr val="FF0000"/>
                </a:solidFill>
              </a:rPr>
              <a:t>Available Income for Investment</a:t>
            </a:r>
            <a:r>
              <a:rPr lang="en-US"/>
              <a:t> = </a:t>
            </a:r>
            <a:r>
              <a:rPr lang="en-US" b="1"/>
              <a:t>Net  Income - Net Expence</a:t>
            </a:r>
            <a:endParaRPr lang="en-US" b="1"/>
          </a:p>
          <a:p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2080895" y="1966595"/>
            <a:ext cx="5280660" cy="3530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745" y="2665730"/>
            <a:ext cx="8326755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Finding Out Best companies for Investment</a:t>
            </a:r>
            <a:r>
              <a:rPr lang="en-US"/>
              <a:t>  by using Following </a:t>
            </a:r>
            <a:r>
              <a:rPr lang="en-US" b="1"/>
              <a:t>Key Indicators in Data 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Market Cap ( Cr)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Dividend   Per Share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53 week High Price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Price </a:t>
            </a:r>
            <a:endParaRPr lang="en-US"/>
          </a:p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92760" y="4241165"/>
            <a:ext cx="836549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Distrubuting Available Income For investment</a:t>
            </a:r>
            <a:r>
              <a:rPr lang="en-US"/>
              <a:t> Equallly into </a:t>
            </a:r>
            <a:r>
              <a:rPr lang="en-US" b="1"/>
              <a:t>Best Possible Companies for Investment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Income 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7" name="Picture Placeholder 6"/>
          <p:cNvGraphicFramePr/>
          <p:nvPr>
            <p:ph type="pic" idx="2"/>
          </p:nvPr>
        </p:nvGraphicFramePr>
        <p:xfrm>
          <a:off x="351790" y="739140"/>
          <a:ext cx="8439785" cy="3529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100070" y="4428490"/>
            <a:ext cx="294449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Total Net Income = 54754 INR 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Expences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5"/>
          </p:nvPr>
        </p:nvSpPr>
        <p:spPr/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330200" y="695960"/>
          <a:ext cx="8599170" cy="363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157855" y="4609465"/>
            <a:ext cx="294386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/>
              <a:t>Total Net Expences = 59024 INR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Net Available Amount For Investment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4"/>
          </p:nvPr>
        </p:nvSpPr>
        <p:spPr/>
      </p:sp>
      <p:graphicFrame>
        <p:nvGraphicFramePr>
          <p:cNvPr id="3" name="Picture Placeholder 2"/>
          <p:cNvGraphicFramePr/>
          <p:nvPr>
            <p:ph type="pic" idx="2"/>
          </p:nvPr>
        </p:nvGraphicFramePr>
        <p:xfrm>
          <a:off x="1680845" y="810260"/>
          <a:ext cx="5840095" cy="267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99415" y="3609975"/>
            <a:ext cx="8403590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Net Available Amount For Investment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=    </a:t>
            </a:r>
            <a:r>
              <a:rPr lang="en-US" b="1"/>
              <a:t>Net Income    -      Net Expence</a:t>
            </a:r>
            <a:endParaRPr lang="en-US" b="1"/>
          </a:p>
          <a:p>
            <a:r>
              <a:rPr lang="en-US"/>
              <a:t>                                                                 =    </a:t>
            </a:r>
            <a:r>
              <a:rPr lang="en-US" b="1">
                <a:sym typeface="+mn-ea"/>
              </a:rPr>
              <a:t>54754 INR</a:t>
            </a:r>
            <a:r>
              <a:rPr lang="en-US">
                <a:sym typeface="+mn-ea"/>
              </a:rPr>
              <a:t>      -     </a:t>
            </a:r>
            <a:r>
              <a:rPr lang="en-US" b="1">
                <a:sym typeface="+mn-ea"/>
              </a:rPr>
              <a:t>59024 INR </a:t>
            </a:r>
            <a:endParaRPr lang="en-US" b="1">
              <a:sym typeface="+mn-ea"/>
            </a:endParaRPr>
          </a:p>
          <a:p>
            <a:r>
              <a:rPr lang="en-US"/>
              <a:t>                                                                 =    </a:t>
            </a:r>
            <a:r>
              <a:rPr lang="en-US" b="1"/>
              <a:t>- 4270 INR</a:t>
            </a:r>
            <a:endParaRPr lang="en-US" b="1"/>
          </a:p>
          <a:p>
            <a:r>
              <a:rPr lang="en-US" b="1"/>
              <a:t>Here We Got  Negative Value For this Particular Customer , So He/She Cannot Invest In Companies </a:t>
            </a: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"/>
            <a:ext cx="8229600" cy="533311"/>
          </a:xfrm>
        </p:spPr>
        <p:txBody>
          <a:bodyPr/>
          <a:p>
            <a:r>
              <a:rPr lang="en-US"/>
              <a:t>Finding Out Best Possible Companies for Investment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-56515" y="634365"/>
          <a:ext cx="9265920" cy="449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405"/>
                <a:gridCol w="2069465"/>
                <a:gridCol w="2206625"/>
                <a:gridCol w="2115820"/>
                <a:gridCol w="2173605"/>
              </a:tblGrid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Steps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High Risk Taking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Risk Taking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Moderate Risk Taking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Low Risk Taking</a:t>
                      </a:r>
                      <a:endParaRPr lang="en-US" sz="1200"/>
                    </a:p>
                  </a:txBody>
                  <a:tcPr/>
                </a:tc>
              </a:tr>
              <a:tr h="11195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Make a new column in Gsheet 1 named “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Delta” and populate it with (52 Week High - price)/(52 week High)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Make a new column in Gsheet 1 named “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Delta” and populate it with (52 Week High - price)/(52 week High)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Make a new column in Gsheet 1 named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“Delta” and populate it with (52 Week High - price)/(52 week High)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Make a new column in Gsheet 1 named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“Delta” and populate it with (52 Week High - price)/(52 week High)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where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Delta column is positive (&gt;0)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where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 Delta column is positive (&gt;0)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where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Delta column is positive (&gt;0)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where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 Delta column is positive (&gt;0)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7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whose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Market Cap(Cr) is lesser than 2000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whose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Market Cap(Cr) lies between 2000 and 5000 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whose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Market Cap(Cr) is between 5000 and 15000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those whose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Market Cap(Cr) is between 5000 and 15000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the column where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10-Year Return(%) is lesser than 8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the column where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10-Year Return(%) is between 8 and 15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the column where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10-Year Return(%) is between than 15 and 20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Filter out the column where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10-Year Return(%) is greater than 20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58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Sort the column named Dividend Per Share in descending order</a:t>
                      </a:r>
                      <a:r>
                        <a:rPr lang="en-US" sz="1200"/>
                        <a:t> and pick the 5 highest value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Sort the column named Dividend Per Share in descending order </a:t>
                      </a:r>
                      <a:r>
                        <a:rPr lang="en-US" sz="1200"/>
                        <a:t>and pick the 5 highest value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Sort the column named Dividend Per Share in descending order </a:t>
                      </a:r>
                      <a:r>
                        <a:rPr lang="en-US" sz="1200"/>
                        <a:t>and pick the 5 highest value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Sort the column named Dividend Per Share in descending orde</a:t>
                      </a:r>
                      <a:r>
                        <a:rPr lang="en-US" sz="1200"/>
                        <a:t>r and pick the 5 highest value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00660" y="310515"/>
            <a:ext cx="8568055" cy="3538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sz="2400" b="1"/>
              <a:t>Based On Above Table Logic  we created 4 investment profile of companies Based on Risk Factor </a:t>
            </a:r>
            <a:endParaRPr lang="en-US" sz="2400" b="1"/>
          </a:p>
          <a:p>
            <a:r>
              <a:rPr lang="en-US" sz="1600" b="1"/>
              <a:t>  </a:t>
            </a:r>
            <a:endParaRPr lang="en-US" sz="1600" b="1"/>
          </a:p>
          <a:p>
            <a:r>
              <a:rPr lang="en-US" sz="2000" b="1"/>
              <a:t>Four </a:t>
            </a:r>
            <a:r>
              <a:rPr lang="en-US" sz="2000" b="1">
                <a:solidFill>
                  <a:srgbClr val="FF0000"/>
                </a:solidFill>
              </a:rPr>
              <a:t>Investment Profile of Companies</a:t>
            </a:r>
            <a:r>
              <a:rPr lang="en-US" sz="2000" b="1"/>
              <a:t> - </a:t>
            </a:r>
            <a:endParaRPr lang="en-US" sz="2000" b="1"/>
          </a:p>
          <a:p>
            <a:pPr marL="342900" indent="-342900">
              <a:buAutoNum type="arabicPeriod"/>
            </a:pPr>
            <a:r>
              <a:rPr lang="en-US" sz="2000" b="1"/>
              <a:t> High Risk Taking </a:t>
            </a:r>
            <a:endParaRPr lang="en-US" sz="2000" b="1"/>
          </a:p>
          <a:p>
            <a:pPr marL="342900" indent="-342900">
              <a:buAutoNum type="arabicPeriod"/>
            </a:pPr>
            <a:r>
              <a:rPr lang="en-US" sz="2000" b="1"/>
              <a:t> Risk Taking </a:t>
            </a:r>
            <a:endParaRPr lang="en-US" sz="2000" b="1"/>
          </a:p>
          <a:p>
            <a:pPr marL="342900" indent="-342900">
              <a:buAutoNum type="arabicPeriod"/>
            </a:pPr>
            <a:r>
              <a:rPr lang="en-US" sz="2000" b="1"/>
              <a:t> Moderate Risk Taking</a:t>
            </a:r>
            <a:endParaRPr lang="en-US" sz="2000" b="1"/>
          </a:p>
          <a:p>
            <a:pPr marL="342900" indent="-342900">
              <a:buAutoNum type="arabicPeriod"/>
            </a:pPr>
            <a:r>
              <a:rPr lang="en-US" sz="2000" b="1"/>
              <a:t> Low Risk Taking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For Each Investment profile we take </a:t>
            </a:r>
            <a:r>
              <a:rPr lang="en-US" sz="2000" b="1">
                <a:solidFill>
                  <a:srgbClr val="FF0000"/>
                </a:solidFill>
              </a:rPr>
              <a:t>Top 5 companies</a:t>
            </a:r>
            <a:r>
              <a:rPr lang="en-US" sz="2000" b="1"/>
              <a:t> for investment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6829</Words>
  <Application>WPS Presentation</Application>
  <PresentationFormat>On-screen Show (16:9)</PresentationFormat>
  <Paragraphs>200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Quattrocento Sans</vt:lpstr>
      <vt:lpstr>Calibri</vt:lpstr>
      <vt:lpstr>Arial Black</vt:lpstr>
      <vt:lpstr>Open Sans</vt:lpstr>
      <vt:lpstr>Wingdings</vt:lpstr>
      <vt:lpstr>Microsoft YaHei</vt:lpstr>
      <vt:lpstr>Arial Unicode MS</vt:lpstr>
      <vt:lpstr>Office Theme</vt:lpstr>
      <vt:lpstr>Office Theme</vt:lpstr>
      <vt:lpstr>Host Behaviour Analysis</vt:lpstr>
      <vt:lpstr>Our Team- PTDA-16 (4C)</vt:lpstr>
      <vt:lpstr>Introduction of Project</vt:lpstr>
      <vt:lpstr>PowerPoint 演示文稿</vt:lpstr>
      <vt:lpstr>Income </vt:lpstr>
      <vt:lpstr>Expences</vt:lpstr>
      <vt:lpstr>Net Available Amount For Investment</vt:lpstr>
      <vt:lpstr>Finding Out Best Possible Companies for Investment</vt:lpstr>
      <vt:lpstr>PowerPoint 演示文稿</vt:lpstr>
      <vt:lpstr>High Risk Taking Companies </vt:lpstr>
      <vt:lpstr>Risk Taking Companies </vt:lpstr>
      <vt:lpstr>Moderate Risk Taking</vt:lpstr>
      <vt:lpstr>Low Risk Taking Companies</vt:lpstr>
      <vt:lpstr>Insights from Above Charts</vt:lpstr>
      <vt:lpstr>3 Year Positive Return of Companies Industy  wise</vt:lpstr>
      <vt:lpstr>3 Year Negative Return of Companies Industry wise</vt:lpstr>
      <vt:lpstr>Enterprice Value Sector wise</vt:lpstr>
      <vt:lpstr>Insights From Above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IPOs &amp; Acquisition</dc:title>
  <dc:creator>Soumeswar Banerjee</dc:creator>
  <cp:lastModifiedBy>Prashant Murdare</cp:lastModifiedBy>
  <cp:revision>17</cp:revision>
  <dcterms:created xsi:type="dcterms:W3CDTF">2022-12-05T10:36:00Z</dcterms:created>
  <dcterms:modified xsi:type="dcterms:W3CDTF">2023-03-23T07:54:48Z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2022-09-13T11:06:37Z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b9d1ab30-e378-402c-a5e9-921bcd9cb52d</vt:lpwstr>
  </property>
  <property fmtid="{D5CDD505-2E9C-101B-9397-08002B2CF9AE}" pid="7" name="MSIP_Label_defa4170-0d19-0005-0004-bc88714345d2_ActionId">
    <vt:lpwstr>a719ea5c-acf4-4c67-89ca-7e2786fa7323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BC984B5B2AEE43B0AC6290B4BBDF9528</vt:lpwstr>
  </property>
  <property fmtid="{D5CDD505-2E9C-101B-9397-08002B2CF9AE}" pid="10" name="KSOProductBuildVer">
    <vt:lpwstr>1033-11.2.0.11486</vt:lpwstr>
  </property>
</Properties>
</file>