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BD87F-A824-451D-AE0E-8624E33777FB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966504-0961-4A90-86D3-95023C6ED546}">
      <dgm:prSet phldrT="[Text]"/>
      <dgm:spPr/>
      <dgm:t>
        <a:bodyPr/>
        <a:lstStyle/>
        <a:p>
          <a:r>
            <a:rPr lang="en-US" dirty="0"/>
            <a:t>Media Smoke</a:t>
          </a:r>
        </a:p>
      </dgm:t>
    </dgm:pt>
    <dgm:pt modelId="{7F4C14D4-BA85-4131-857A-E98810F9437B}" type="parTrans" cxnId="{5E207377-D34C-46C4-91FE-5C5451E26CEB}">
      <dgm:prSet/>
      <dgm:spPr/>
      <dgm:t>
        <a:bodyPr/>
        <a:lstStyle/>
        <a:p>
          <a:endParaRPr lang="en-US"/>
        </a:p>
      </dgm:t>
    </dgm:pt>
    <dgm:pt modelId="{5F9BBD35-6ACB-4F2C-A692-794997212A2F}" type="sibTrans" cxnId="{5E207377-D34C-46C4-91FE-5C5451E26CEB}">
      <dgm:prSet/>
      <dgm:spPr/>
      <dgm:t>
        <a:bodyPr/>
        <a:lstStyle/>
        <a:p>
          <a:endParaRPr lang="en-US"/>
        </a:p>
      </dgm:t>
    </dgm:pt>
    <dgm:pt modelId="{91AA4321-9B5E-4360-96C3-A74E585F4680}">
      <dgm:prSet phldrT="[Text]"/>
      <dgm:spPr/>
      <dgm:t>
        <a:bodyPr/>
        <a:lstStyle/>
        <a:p>
          <a:r>
            <a:rPr lang="en-US" dirty="0"/>
            <a:t>Airline Revenue</a:t>
          </a:r>
        </a:p>
      </dgm:t>
    </dgm:pt>
    <dgm:pt modelId="{36D1F0E0-DB76-48DD-8FFD-3500732432A9}" type="parTrans" cxnId="{878DD2CB-A7E9-48D5-871B-4BC9F14715D1}">
      <dgm:prSet/>
      <dgm:spPr/>
      <dgm:t>
        <a:bodyPr/>
        <a:lstStyle/>
        <a:p>
          <a:endParaRPr lang="en-US"/>
        </a:p>
      </dgm:t>
    </dgm:pt>
    <dgm:pt modelId="{42C48571-DA56-41D7-9839-6A10D802E984}" type="sibTrans" cxnId="{878DD2CB-A7E9-48D5-871B-4BC9F14715D1}">
      <dgm:prSet/>
      <dgm:spPr/>
      <dgm:t>
        <a:bodyPr/>
        <a:lstStyle/>
        <a:p>
          <a:endParaRPr lang="en-US"/>
        </a:p>
      </dgm:t>
    </dgm:pt>
    <dgm:pt modelId="{22A2A364-964E-4A0C-A078-F0774DC178FD}">
      <dgm:prSet phldrT="[Text]"/>
      <dgm:spPr/>
      <dgm:t>
        <a:bodyPr/>
        <a:lstStyle/>
        <a:p>
          <a:r>
            <a:rPr lang="en-US" dirty="0"/>
            <a:t>Costing Pressure</a:t>
          </a:r>
        </a:p>
      </dgm:t>
    </dgm:pt>
    <dgm:pt modelId="{D6690CDE-5A25-4AE6-A26D-3B43D1570EF2}" type="parTrans" cxnId="{526D1DAC-4A23-4431-BB6C-69D4E29ED2AF}">
      <dgm:prSet/>
      <dgm:spPr/>
      <dgm:t>
        <a:bodyPr/>
        <a:lstStyle/>
        <a:p>
          <a:endParaRPr lang="en-US"/>
        </a:p>
      </dgm:t>
    </dgm:pt>
    <dgm:pt modelId="{84ADD38F-A234-4160-BCD9-A83828BE68B8}" type="sibTrans" cxnId="{526D1DAC-4A23-4431-BB6C-69D4E29ED2AF}">
      <dgm:prSet/>
      <dgm:spPr/>
      <dgm:t>
        <a:bodyPr/>
        <a:lstStyle/>
        <a:p>
          <a:endParaRPr lang="en-US"/>
        </a:p>
      </dgm:t>
    </dgm:pt>
    <dgm:pt modelId="{E4C3345D-3434-497B-9901-2B95E63C8CE3}">
      <dgm:prSet phldrT="[Text]"/>
      <dgm:spPr/>
      <dgm:t>
        <a:bodyPr/>
        <a:lstStyle/>
        <a:p>
          <a:r>
            <a:rPr lang="en-US" dirty="0"/>
            <a:t>Recommendation</a:t>
          </a:r>
        </a:p>
      </dgm:t>
    </dgm:pt>
    <dgm:pt modelId="{119E7EE9-37B3-4A36-90D3-652A2F630598}" type="parTrans" cxnId="{D5395391-8922-4FD7-8CB6-4E378A41138B}">
      <dgm:prSet/>
      <dgm:spPr/>
      <dgm:t>
        <a:bodyPr/>
        <a:lstStyle/>
        <a:p>
          <a:endParaRPr lang="en-US"/>
        </a:p>
      </dgm:t>
    </dgm:pt>
    <dgm:pt modelId="{CFE0AF9B-6A5E-4CAB-8B8B-9C878427E0CD}" type="sibTrans" cxnId="{D5395391-8922-4FD7-8CB6-4E378A41138B}">
      <dgm:prSet/>
      <dgm:spPr/>
      <dgm:t>
        <a:bodyPr/>
        <a:lstStyle/>
        <a:p>
          <a:endParaRPr lang="en-US"/>
        </a:p>
      </dgm:t>
    </dgm:pt>
    <dgm:pt modelId="{3A5318F5-29FB-43F5-B5A3-56D0AF3C55E3}">
      <dgm:prSet/>
      <dgm:spPr/>
      <dgm:t>
        <a:bodyPr/>
        <a:lstStyle/>
        <a:p>
          <a:r>
            <a:rPr lang="en-US" b="0" i="0" dirty="0"/>
            <a:t>Legal and ethical considerations </a:t>
          </a:r>
        </a:p>
      </dgm:t>
    </dgm:pt>
    <dgm:pt modelId="{F5F47A69-E236-48FF-A4B2-79D7DF97046F}" type="parTrans" cxnId="{A43B2B4C-1051-4FEA-BE59-465778EF3C91}">
      <dgm:prSet/>
      <dgm:spPr/>
      <dgm:t>
        <a:bodyPr/>
        <a:lstStyle/>
        <a:p>
          <a:endParaRPr lang="en-US"/>
        </a:p>
      </dgm:t>
    </dgm:pt>
    <dgm:pt modelId="{1BF30BEE-9949-4039-AACA-7D522A3F82E7}" type="sibTrans" cxnId="{A43B2B4C-1051-4FEA-BE59-465778EF3C91}">
      <dgm:prSet/>
      <dgm:spPr/>
      <dgm:t>
        <a:bodyPr/>
        <a:lstStyle/>
        <a:p>
          <a:endParaRPr lang="en-US"/>
        </a:p>
      </dgm:t>
    </dgm:pt>
    <dgm:pt modelId="{72AB4B79-6A0B-4CDD-9137-83C9F65D1627}">
      <dgm:prSet/>
      <dgm:spPr/>
      <dgm:t>
        <a:bodyPr/>
        <a:lstStyle/>
        <a:p>
          <a:r>
            <a:rPr lang="en-US" b="0" i="0" dirty="0"/>
            <a:t>References</a:t>
          </a:r>
        </a:p>
      </dgm:t>
    </dgm:pt>
    <dgm:pt modelId="{7F2044C9-78F7-4D6F-B459-C2EA3623A4C5}" type="parTrans" cxnId="{E08FC873-4425-4E2E-A5F3-C28A62F5BE7A}">
      <dgm:prSet/>
      <dgm:spPr/>
      <dgm:t>
        <a:bodyPr/>
        <a:lstStyle/>
        <a:p>
          <a:endParaRPr lang="en-US"/>
        </a:p>
      </dgm:t>
    </dgm:pt>
    <dgm:pt modelId="{CD899FFD-8AF7-444E-BC25-1255D9A988F9}" type="sibTrans" cxnId="{E08FC873-4425-4E2E-A5F3-C28A62F5BE7A}">
      <dgm:prSet/>
      <dgm:spPr/>
      <dgm:t>
        <a:bodyPr/>
        <a:lstStyle/>
        <a:p>
          <a:endParaRPr lang="en-US"/>
        </a:p>
      </dgm:t>
    </dgm:pt>
    <dgm:pt modelId="{C7C3E67A-F336-4BCA-BEFD-13162AB49A4B}">
      <dgm:prSet/>
      <dgm:spPr/>
      <dgm:t>
        <a:bodyPr/>
        <a:lstStyle/>
        <a:p>
          <a:r>
            <a:rPr lang="en-US" dirty="0"/>
            <a:t>Media Spreading Airline Safety concerns  Vs Ground 0 Statistics Data </a:t>
          </a:r>
        </a:p>
      </dgm:t>
    </dgm:pt>
    <dgm:pt modelId="{717E3317-887D-4D2C-9DE1-9520237737D9}" type="parTrans" cxnId="{8826C20C-6BAA-4F9B-BA4C-A72919DF48E3}">
      <dgm:prSet/>
      <dgm:spPr/>
      <dgm:t>
        <a:bodyPr/>
        <a:lstStyle/>
        <a:p>
          <a:endParaRPr lang="en-US"/>
        </a:p>
      </dgm:t>
    </dgm:pt>
    <dgm:pt modelId="{1C01930E-9A91-42E7-B34B-B287BCE4B54D}" type="sibTrans" cxnId="{8826C20C-6BAA-4F9B-BA4C-A72919DF48E3}">
      <dgm:prSet/>
      <dgm:spPr/>
      <dgm:t>
        <a:bodyPr/>
        <a:lstStyle/>
        <a:p>
          <a:endParaRPr lang="en-US"/>
        </a:p>
      </dgm:t>
    </dgm:pt>
    <dgm:pt modelId="{7B3B127F-3417-4B8F-A0C8-3735EBB360EA}">
      <dgm:prSet/>
      <dgm:spPr/>
      <dgm:t>
        <a:bodyPr/>
        <a:lstStyle/>
        <a:p>
          <a:r>
            <a:rPr lang="en-US" dirty="0"/>
            <a:t>Post Covid Vs Covid-Revenue</a:t>
          </a:r>
        </a:p>
      </dgm:t>
    </dgm:pt>
    <dgm:pt modelId="{106B6BBB-B77B-443C-87F8-1A27C60B9142}" type="parTrans" cxnId="{E74121E8-CB87-4EDA-99FD-D4C15336E90C}">
      <dgm:prSet/>
      <dgm:spPr/>
      <dgm:t>
        <a:bodyPr/>
        <a:lstStyle/>
        <a:p>
          <a:endParaRPr lang="en-US"/>
        </a:p>
      </dgm:t>
    </dgm:pt>
    <dgm:pt modelId="{F9B36A90-33B7-4FE5-9F2F-F818CFF04117}" type="sibTrans" cxnId="{E74121E8-CB87-4EDA-99FD-D4C15336E90C}">
      <dgm:prSet/>
      <dgm:spPr/>
      <dgm:t>
        <a:bodyPr/>
        <a:lstStyle/>
        <a:p>
          <a:endParaRPr lang="en-US"/>
        </a:p>
      </dgm:t>
    </dgm:pt>
    <dgm:pt modelId="{EB0EE7E8-B86D-4982-B0BC-7D59E771A1CD}">
      <dgm:prSet/>
      <dgm:spPr/>
      <dgm:t>
        <a:bodyPr/>
        <a:lstStyle/>
        <a:p>
          <a:r>
            <a:rPr lang="en-US" dirty="0"/>
            <a:t>Increase in Operational Cost</a:t>
          </a:r>
        </a:p>
      </dgm:t>
    </dgm:pt>
    <dgm:pt modelId="{825053E9-0EE6-42E3-8CEA-2CFEB9C255DC}" type="parTrans" cxnId="{38790B76-01E2-40D3-AF53-9F84BFF6B90B}">
      <dgm:prSet/>
      <dgm:spPr/>
      <dgm:t>
        <a:bodyPr/>
        <a:lstStyle/>
        <a:p>
          <a:endParaRPr lang="en-US"/>
        </a:p>
      </dgm:t>
    </dgm:pt>
    <dgm:pt modelId="{646D7E1A-DE0A-4B4C-94FD-71BB11424900}" type="sibTrans" cxnId="{38790B76-01E2-40D3-AF53-9F84BFF6B90B}">
      <dgm:prSet/>
      <dgm:spPr/>
      <dgm:t>
        <a:bodyPr/>
        <a:lstStyle/>
        <a:p>
          <a:endParaRPr lang="en-US"/>
        </a:p>
      </dgm:t>
    </dgm:pt>
    <dgm:pt modelId="{2EC056AE-2CC8-42D0-BB39-E6DCAC1FF8D5}">
      <dgm:prSet/>
      <dgm:spPr/>
      <dgm:t>
        <a:bodyPr/>
        <a:lstStyle/>
        <a:p>
          <a:r>
            <a:rPr lang="en-US" dirty="0"/>
            <a:t>What did Data say?</a:t>
          </a:r>
        </a:p>
      </dgm:t>
    </dgm:pt>
    <dgm:pt modelId="{12F98955-64C8-44EA-BD36-1239E8487C12}" type="parTrans" cxnId="{B2940B76-5710-461D-96C9-EE2A3D24A3D9}">
      <dgm:prSet/>
      <dgm:spPr/>
      <dgm:t>
        <a:bodyPr/>
        <a:lstStyle/>
        <a:p>
          <a:endParaRPr lang="en-US"/>
        </a:p>
      </dgm:t>
    </dgm:pt>
    <dgm:pt modelId="{4F777344-60EB-4FA7-8FE2-D2E5A7FE4AC8}" type="sibTrans" cxnId="{B2940B76-5710-461D-96C9-EE2A3D24A3D9}">
      <dgm:prSet/>
      <dgm:spPr/>
      <dgm:t>
        <a:bodyPr/>
        <a:lstStyle/>
        <a:p>
          <a:endParaRPr lang="en-US"/>
        </a:p>
      </dgm:t>
    </dgm:pt>
    <dgm:pt modelId="{E53E1C2D-CF26-4892-A903-3770E5691246}">
      <dgm:prSet/>
      <dgm:spPr/>
      <dgm:t>
        <a:bodyPr/>
        <a:lstStyle/>
        <a:p>
          <a:r>
            <a:rPr lang="en-US" dirty="0"/>
            <a:t>Data Authenticity &amp; PII Disclaimers </a:t>
          </a:r>
        </a:p>
      </dgm:t>
    </dgm:pt>
    <dgm:pt modelId="{25D70E36-E9D0-45DB-83B4-87C37EB662C6}" type="parTrans" cxnId="{A1356C9E-4F42-43E2-A32B-548F9BDF1FF5}">
      <dgm:prSet/>
      <dgm:spPr/>
      <dgm:t>
        <a:bodyPr/>
        <a:lstStyle/>
        <a:p>
          <a:endParaRPr lang="en-US"/>
        </a:p>
      </dgm:t>
    </dgm:pt>
    <dgm:pt modelId="{FAD2F7DA-B68E-4E47-B7FA-F96277B25836}" type="sibTrans" cxnId="{A1356C9E-4F42-43E2-A32B-548F9BDF1FF5}">
      <dgm:prSet/>
      <dgm:spPr/>
      <dgm:t>
        <a:bodyPr/>
        <a:lstStyle/>
        <a:p>
          <a:endParaRPr lang="en-US"/>
        </a:p>
      </dgm:t>
    </dgm:pt>
    <dgm:pt modelId="{06692610-BCCE-4143-8E70-665C74E49708}">
      <dgm:prSet/>
      <dgm:spPr/>
      <dgm:t>
        <a:bodyPr/>
        <a:lstStyle/>
        <a:p>
          <a:r>
            <a:rPr lang="en-US" dirty="0"/>
            <a:t>Data Sources</a:t>
          </a:r>
        </a:p>
      </dgm:t>
    </dgm:pt>
    <dgm:pt modelId="{FF3329DB-4ACA-45F9-BE2D-60BFEE7DA1B6}" type="parTrans" cxnId="{2A8AD5F4-BC0D-4A01-A00A-EDDFB994C4D7}">
      <dgm:prSet/>
      <dgm:spPr/>
      <dgm:t>
        <a:bodyPr/>
        <a:lstStyle/>
        <a:p>
          <a:endParaRPr lang="en-US"/>
        </a:p>
      </dgm:t>
    </dgm:pt>
    <dgm:pt modelId="{C540FBD5-B94D-4698-B0F4-762DC156CFCA}" type="sibTrans" cxnId="{2A8AD5F4-BC0D-4A01-A00A-EDDFB994C4D7}">
      <dgm:prSet/>
      <dgm:spPr/>
      <dgm:t>
        <a:bodyPr/>
        <a:lstStyle/>
        <a:p>
          <a:endParaRPr lang="en-US"/>
        </a:p>
      </dgm:t>
    </dgm:pt>
    <dgm:pt modelId="{62B5094C-3058-4A5D-91CA-7418FC0B755A}" type="pres">
      <dgm:prSet presAssocID="{1CEBD87F-A824-451D-AE0E-8624E33777FB}" presName="vert0" presStyleCnt="0">
        <dgm:presLayoutVars>
          <dgm:dir/>
          <dgm:animOne val="branch"/>
          <dgm:animLvl val="lvl"/>
        </dgm:presLayoutVars>
      </dgm:prSet>
      <dgm:spPr/>
    </dgm:pt>
    <dgm:pt modelId="{C8A14FAE-DC89-4C67-9DD8-2B8F985778D6}" type="pres">
      <dgm:prSet presAssocID="{81966504-0961-4A90-86D3-95023C6ED546}" presName="thickLine" presStyleLbl="alignNode1" presStyleIdx="0" presStyleCnt="6"/>
      <dgm:spPr/>
    </dgm:pt>
    <dgm:pt modelId="{294A2A52-4B84-4A77-8CA5-3A064B6FC484}" type="pres">
      <dgm:prSet presAssocID="{81966504-0961-4A90-86D3-95023C6ED546}" presName="horz1" presStyleCnt="0"/>
      <dgm:spPr/>
    </dgm:pt>
    <dgm:pt modelId="{CF363476-7277-4112-ADED-8791135BC436}" type="pres">
      <dgm:prSet presAssocID="{81966504-0961-4A90-86D3-95023C6ED546}" presName="tx1" presStyleLbl="revTx" presStyleIdx="0" presStyleCnt="12"/>
      <dgm:spPr/>
    </dgm:pt>
    <dgm:pt modelId="{AF59A282-F55D-4078-AA78-57EC5A6AD020}" type="pres">
      <dgm:prSet presAssocID="{81966504-0961-4A90-86D3-95023C6ED546}" presName="vert1" presStyleCnt="0"/>
      <dgm:spPr/>
    </dgm:pt>
    <dgm:pt modelId="{5B3F0A30-43EA-46FC-A204-9FF29B9CE568}" type="pres">
      <dgm:prSet presAssocID="{C7C3E67A-F336-4BCA-BEFD-13162AB49A4B}" presName="vertSpace2a" presStyleCnt="0"/>
      <dgm:spPr/>
    </dgm:pt>
    <dgm:pt modelId="{6F8B73E8-291E-4583-95A2-FF3080810B2E}" type="pres">
      <dgm:prSet presAssocID="{C7C3E67A-F336-4BCA-BEFD-13162AB49A4B}" presName="horz2" presStyleCnt="0"/>
      <dgm:spPr/>
    </dgm:pt>
    <dgm:pt modelId="{B19C6A87-FACB-4C19-B672-F8F65023203A}" type="pres">
      <dgm:prSet presAssocID="{C7C3E67A-F336-4BCA-BEFD-13162AB49A4B}" presName="horzSpace2" presStyleCnt="0"/>
      <dgm:spPr/>
    </dgm:pt>
    <dgm:pt modelId="{D067CE4A-431E-4933-BFE5-4047F025AE66}" type="pres">
      <dgm:prSet presAssocID="{C7C3E67A-F336-4BCA-BEFD-13162AB49A4B}" presName="tx2" presStyleLbl="revTx" presStyleIdx="1" presStyleCnt="12"/>
      <dgm:spPr/>
    </dgm:pt>
    <dgm:pt modelId="{779696D7-228D-473A-8F44-F3FA8B95A724}" type="pres">
      <dgm:prSet presAssocID="{C7C3E67A-F336-4BCA-BEFD-13162AB49A4B}" presName="vert2" presStyleCnt="0"/>
      <dgm:spPr/>
    </dgm:pt>
    <dgm:pt modelId="{51FDA9A2-CD33-4231-BFCF-9DC8D969020E}" type="pres">
      <dgm:prSet presAssocID="{C7C3E67A-F336-4BCA-BEFD-13162AB49A4B}" presName="thinLine2b" presStyleLbl="callout" presStyleIdx="0" presStyleCnt="6"/>
      <dgm:spPr/>
    </dgm:pt>
    <dgm:pt modelId="{C59372A4-5099-48CE-9ED9-8AFEC8E68ECD}" type="pres">
      <dgm:prSet presAssocID="{C7C3E67A-F336-4BCA-BEFD-13162AB49A4B}" presName="vertSpace2b" presStyleCnt="0"/>
      <dgm:spPr/>
    </dgm:pt>
    <dgm:pt modelId="{23F640FD-45A2-4375-BA42-2D27AC15A662}" type="pres">
      <dgm:prSet presAssocID="{91AA4321-9B5E-4360-96C3-A74E585F4680}" presName="thickLine" presStyleLbl="alignNode1" presStyleIdx="1" presStyleCnt="6"/>
      <dgm:spPr/>
    </dgm:pt>
    <dgm:pt modelId="{166C675D-2623-4B57-BC72-5FF4DB336E82}" type="pres">
      <dgm:prSet presAssocID="{91AA4321-9B5E-4360-96C3-A74E585F4680}" presName="horz1" presStyleCnt="0"/>
      <dgm:spPr/>
    </dgm:pt>
    <dgm:pt modelId="{F8ABF17B-4BC5-40B0-8FCA-A6D4B815105F}" type="pres">
      <dgm:prSet presAssocID="{91AA4321-9B5E-4360-96C3-A74E585F4680}" presName="tx1" presStyleLbl="revTx" presStyleIdx="2" presStyleCnt="12"/>
      <dgm:spPr/>
    </dgm:pt>
    <dgm:pt modelId="{770CC0A0-A6A0-4ACC-A94A-4DEEE86E46D4}" type="pres">
      <dgm:prSet presAssocID="{91AA4321-9B5E-4360-96C3-A74E585F4680}" presName="vert1" presStyleCnt="0"/>
      <dgm:spPr/>
    </dgm:pt>
    <dgm:pt modelId="{6E5B131C-18C0-4766-B59C-7970722551C4}" type="pres">
      <dgm:prSet presAssocID="{7B3B127F-3417-4B8F-A0C8-3735EBB360EA}" presName="vertSpace2a" presStyleCnt="0"/>
      <dgm:spPr/>
    </dgm:pt>
    <dgm:pt modelId="{D0183066-8491-4938-A5D8-4A8E900B4310}" type="pres">
      <dgm:prSet presAssocID="{7B3B127F-3417-4B8F-A0C8-3735EBB360EA}" presName="horz2" presStyleCnt="0"/>
      <dgm:spPr/>
    </dgm:pt>
    <dgm:pt modelId="{1FA3C723-AA2B-4687-858F-119304E068EE}" type="pres">
      <dgm:prSet presAssocID="{7B3B127F-3417-4B8F-A0C8-3735EBB360EA}" presName="horzSpace2" presStyleCnt="0"/>
      <dgm:spPr/>
    </dgm:pt>
    <dgm:pt modelId="{F99D5C3E-9E38-4535-A9B3-9CCEA0484278}" type="pres">
      <dgm:prSet presAssocID="{7B3B127F-3417-4B8F-A0C8-3735EBB360EA}" presName="tx2" presStyleLbl="revTx" presStyleIdx="3" presStyleCnt="12"/>
      <dgm:spPr/>
    </dgm:pt>
    <dgm:pt modelId="{9FA838D7-5034-4EDA-9F3C-CC8C06BBC4D2}" type="pres">
      <dgm:prSet presAssocID="{7B3B127F-3417-4B8F-A0C8-3735EBB360EA}" presName="vert2" presStyleCnt="0"/>
      <dgm:spPr/>
    </dgm:pt>
    <dgm:pt modelId="{C83689B6-5ACB-464D-B83F-E485BA5E8241}" type="pres">
      <dgm:prSet presAssocID="{7B3B127F-3417-4B8F-A0C8-3735EBB360EA}" presName="thinLine2b" presStyleLbl="callout" presStyleIdx="1" presStyleCnt="6"/>
      <dgm:spPr/>
    </dgm:pt>
    <dgm:pt modelId="{1F06E860-8C28-4423-BBDD-C0CC13B21395}" type="pres">
      <dgm:prSet presAssocID="{7B3B127F-3417-4B8F-A0C8-3735EBB360EA}" presName="vertSpace2b" presStyleCnt="0"/>
      <dgm:spPr/>
    </dgm:pt>
    <dgm:pt modelId="{B7449276-8B45-427A-9F87-84E37D9B13C6}" type="pres">
      <dgm:prSet presAssocID="{22A2A364-964E-4A0C-A078-F0774DC178FD}" presName="thickLine" presStyleLbl="alignNode1" presStyleIdx="2" presStyleCnt="6"/>
      <dgm:spPr/>
    </dgm:pt>
    <dgm:pt modelId="{48D85884-62D9-4618-A9CC-618F1D64C664}" type="pres">
      <dgm:prSet presAssocID="{22A2A364-964E-4A0C-A078-F0774DC178FD}" presName="horz1" presStyleCnt="0"/>
      <dgm:spPr/>
    </dgm:pt>
    <dgm:pt modelId="{F3CDEC98-FE61-4145-BA63-2D2A0A729CC6}" type="pres">
      <dgm:prSet presAssocID="{22A2A364-964E-4A0C-A078-F0774DC178FD}" presName="tx1" presStyleLbl="revTx" presStyleIdx="4" presStyleCnt="12"/>
      <dgm:spPr/>
    </dgm:pt>
    <dgm:pt modelId="{981FBD55-E121-4967-93CC-A7EA3780ED02}" type="pres">
      <dgm:prSet presAssocID="{22A2A364-964E-4A0C-A078-F0774DC178FD}" presName="vert1" presStyleCnt="0"/>
      <dgm:spPr/>
    </dgm:pt>
    <dgm:pt modelId="{9472476E-998D-42D5-9753-524839E49B50}" type="pres">
      <dgm:prSet presAssocID="{EB0EE7E8-B86D-4982-B0BC-7D59E771A1CD}" presName="vertSpace2a" presStyleCnt="0"/>
      <dgm:spPr/>
    </dgm:pt>
    <dgm:pt modelId="{FBE92B2E-D1A8-4BC4-BA79-19E217D544DB}" type="pres">
      <dgm:prSet presAssocID="{EB0EE7E8-B86D-4982-B0BC-7D59E771A1CD}" presName="horz2" presStyleCnt="0"/>
      <dgm:spPr/>
    </dgm:pt>
    <dgm:pt modelId="{4CC7E758-07AE-46C5-9680-1FDC8BCD8963}" type="pres">
      <dgm:prSet presAssocID="{EB0EE7E8-B86D-4982-B0BC-7D59E771A1CD}" presName="horzSpace2" presStyleCnt="0"/>
      <dgm:spPr/>
    </dgm:pt>
    <dgm:pt modelId="{0C3C3422-E763-4C6C-B59A-7A34E2515692}" type="pres">
      <dgm:prSet presAssocID="{EB0EE7E8-B86D-4982-B0BC-7D59E771A1CD}" presName="tx2" presStyleLbl="revTx" presStyleIdx="5" presStyleCnt="12"/>
      <dgm:spPr/>
    </dgm:pt>
    <dgm:pt modelId="{F663A506-5845-426D-A9DF-4439E0C96F38}" type="pres">
      <dgm:prSet presAssocID="{EB0EE7E8-B86D-4982-B0BC-7D59E771A1CD}" presName="vert2" presStyleCnt="0"/>
      <dgm:spPr/>
    </dgm:pt>
    <dgm:pt modelId="{50E7CB72-79B3-47B8-A1B3-270879C27D29}" type="pres">
      <dgm:prSet presAssocID="{EB0EE7E8-B86D-4982-B0BC-7D59E771A1CD}" presName="thinLine2b" presStyleLbl="callout" presStyleIdx="2" presStyleCnt="6"/>
      <dgm:spPr/>
    </dgm:pt>
    <dgm:pt modelId="{131ECD98-7D0B-466F-98D6-69A49EA29212}" type="pres">
      <dgm:prSet presAssocID="{EB0EE7E8-B86D-4982-B0BC-7D59E771A1CD}" presName="vertSpace2b" presStyleCnt="0"/>
      <dgm:spPr/>
    </dgm:pt>
    <dgm:pt modelId="{97BE7BC3-787E-42D4-887B-DFE4B80930EE}" type="pres">
      <dgm:prSet presAssocID="{E4C3345D-3434-497B-9901-2B95E63C8CE3}" presName="thickLine" presStyleLbl="alignNode1" presStyleIdx="3" presStyleCnt="6"/>
      <dgm:spPr/>
    </dgm:pt>
    <dgm:pt modelId="{C4C8A386-8CBF-45B9-A836-8C36A6CA8F8E}" type="pres">
      <dgm:prSet presAssocID="{E4C3345D-3434-497B-9901-2B95E63C8CE3}" presName="horz1" presStyleCnt="0"/>
      <dgm:spPr/>
    </dgm:pt>
    <dgm:pt modelId="{D12F7855-0716-4EF9-AF9D-330258DF4BA1}" type="pres">
      <dgm:prSet presAssocID="{E4C3345D-3434-497B-9901-2B95E63C8CE3}" presName="tx1" presStyleLbl="revTx" presStyleIdx="6" presStyleCnt="12"/>
      <dgm:spPr/>
    </dgm:pt>
    <dgm:pt modelId="{9C34D06F-D8CE-41DA-8C90-CA044A9B8654}" type="pres">
      <dgm:prSet presAssocID="{E4C3345D-3434-497B-9901-2B95E63C8CE3}" presName="vert1" presStyleCnt="0"/>
      <dgm:spPr/>
    </dgm:pt>
    <dgm:pt modelId="{C0E94BBF-63CE-46C8-BDF4-7898B43A352C}" type="pres">
      <dgm:prSet presAssocID="{2EC056AE-2CC8-42D0-BB39-E6DCAC1FF8D5}" presName="vertSpace2a" presStyleCnt="0"/>
      <dgm:spPr/>
    </dgm:pt>
    <dgm:pt modelId="{FAA5B74B-F363-429E-AECB-FA5548357EA8}" type="pres">
      <dgm:prSet presAssocID="{2EC056AE-2CC8-42D0-BB39-E6DCAC1FF8D5}" presName="horz2" presStyleCnt="0"/>
      <dgm:spPr/>
    </dgm:pt>
    <dgm:pt modelId="{9830D87F-BDB5-43F4-B3AC-0F9EC6F457C8}" type="pres">
      <dgm:prSet presAssocID="{2EC056AE-2CC8-42D0-BB39-E6DCAC1FF8D5}" presName="horzSpace2" presStyleCnt="0"/>
      <dgm:spPr/>
    </dgm:pt>
    <dgm:pt modelId="{F75C02E0-5A82-4AA1-88C1-76082496DADB}" type="pres">
      <dgm:prSet presAssocID="{2EC056AE-2CC8-42D0-BB39-E6DCAC1FF8D5}" presName="tx2" presStyleLbl="revTx" presStyleIdx="7" presStyleCnt="12"/>
      <dgm:spPr/>
    </dgm:pt>
    <dgm:pt modelId="{DB69FB3B-5673-4CF7-AC8C-4F19CB55F06D}" type="pres">
      <dgm:prSet presAssocID="{2EC056AE-2CC8-42D0-BB39-E6DCAC1FF8D5}" presName="vert2" presStyleCnt="0"/>
      <dgm:spPr/>
    </dgm:pt>
    <dgm:pt modelId="{7B4D4F4C-BC1C-4FEA-B327-38C0D51F6703}" type="pres">
      <dgm:prSet presAssocID="{2EC056AE-2CC8-42D0-BB39-E6DCAC1FF8D5}" presName="thinLine2b" presStyleLbl="callout" presStyleIdx="3" presStyleCnt="6"/>
      <dgm:spPr/>
    </dgm:pt>
    <dgm:pt modelId="{9E7AC482-0190-48B8-96A1-2D3805B80C5E}" type="pres">
      <dgm:prSet presAssocID="{2EC056AE-2CC8-42D0-BB39-E6DCAC1FF8D5}" presName="vertSpace2b" presStyleCnt="0"/>
      <dgm:spPr/>
    </dgm:pt>
    <dgm:pt modelId="{8CCD1AC1-0FDF-4098-B101-BB407FC167BE}" type="pres">
      <dgm:prSet presAssocID="{3A5318F5-29FB-43F5-B5A3-56D0AF3C55E3}" presName="thickLine" presStyleLbl="alignNode1" presStyleIdx="4" presStyleCnt="6"/>
      <dgm:spPr/>
    </dgm:pt>
    <dgm:pt modelId="{CEAAA58F-A777-478B-AB82-B9C2DE8EB3F8}" type="pres">
      <dgm:prSet presAssocID="{3A5318F5-29FB-43F5-B5A3-56D0AF3C55E3}" presName="horz1" presStyleCnt="0"/>
      <dgm:spPr/>
    </dgm:pt>
    <dgm:pt modelId="{F705F09F-0B4B-4A1B-8401-DF6D4740F9AB}" type="pres">
      <dgm:prSet presAssocID="{3A5318F5-29FB-43F5-B5A3-56D0AF3C55E3}" presName="tx1" presStyleLbl="revTx" presStyleIdx="8" presStyleCnt="12"/>
      <dgm:spPr/>
    </dgm:pt>
    <dgm:pt modelId="{54D6EBED-2FF7-4A5B-AC79-096374D7432F}" type="pres">
      <dgm:prSet presAssocID="{3A5318F5-29FB-43F5-B5A3-56D0AF3C55E3}" presName="vert1" presStyleCnt="0"/>
      <dgm:spPr/>
    </dgm:pt>
    <dgm:pt modelId="{2CA785F2-01F3-400D-BD07-39414D55E16F}" type="pres">
      <dgm:prSet presAssocID="{E53E1C2D-CF26-4892-A903-3770E5691246}" presName="vertSpace2a" presStyleCnt="0"/>
      <dgm:spPr/>
    </dgm:pt>
    <dgm:pt modelId="{20829850-A319-4363-90DB-1B78658AE64F}" type="pres">
      <dgm:prSet presAssocID="{E53E1C2D-CF26-4892-A903-3770E5691246}" presName="horz2" presStyleCnt="0"/>
      <dgm:spPr/>
    </dgm:pt>
    <dgm:pt modelId="{1CBF1C64-69B2-4C82-BA7D-01701D4A3A9D}" type="pres">
      <dgm:prSet presAssocID="{E53E1C2D-CF26-4892-A903-3770E5691246}" presName="horzSpace2" presStyleCnt="0"/>
      <dgm:spPr/>
    </dgm:pt>
    <dgm:pt modelId="{AB1080E9-874A-40A0-B087-B117FEE8D6BF}" type="pres">
      <dgm:prSet presAssocID="{E53E1C2D-CF26-4892-A903-3770E5691246}" presName="tx2" presStyleLbl="revTx" presStyleIdx="9" presStyleCnt="12"/>
      <dgm:spPr/>
    </dgm:pt>
    <dgm:pt modelId="{99CD4AD4-35C5-4F52-8E04-AC955F74C2A9}" type="pres">
      <dgm:prSet presAssocID="{E53E1C2D-CF26-4892-A903-3770E5691246}" presName="vert2" presStyleCnt="0"/>
      <dgm:spPr/>
    </dgm:pt>
    <dgm:pt modelId="{685D94CC-0DFD-4231-BABF-BFE2F6E920BD}" type="pres">
      <dgm:prSet presAssocID="{E53E1C2D-CF26-4892-A903-3770E5691246}" presName="thinLine2b" presStyleLbl="callout" presStyleIdx="4" presStyleCnt="6"/>
      <dgm:spPr/>
    </dgm:pt>
    <dgm:pt modelId="{D32A7389-520B-4951-AB37-97DBC1D0E09C}" type="pres">
      <dgm:prSet presAssocID="{E53E1C2D-CF26-4892-A903-3770E5691246}" presName="vertSpace2b" presStyleCnt="0"/>
      <dgm:spPr/>
    </dgm:pt>
    <dgm:pt modelId="{E8F25545-20FF-4C6B-8244-350939E89BD0}" type="pres">
      <dgm:prSet presAssocID="{72AB4B79-6A0B-4CDD-9137-83C9F65D1627}" presName="thickLine" presStyleLbl="alignNode1" presStyleIdx="5" presStyleCnt="6"/>
      <dgm:spPr/>
    </dgm:pt>
    <dgm:pt modelId="{502AA11F-8EB8-44BE-BE72-89EE8D917F6F}" type="pres">
      <dgm:prSet presAssocID="{72AB4B79-6A0B-4CDD-9137-83C9F65D1627}" presName="horz1" presStyleCnt="0"/>
      <dgm:spPr/>
    </dgm:pt>
    <dgm:pt modelId="{2ED4F64B-DE40-4769-8946-841D285E640B}" type="pres">
      <dgm:prSet presAssocID="{72AB4B79-6A0B-4CDD-9137-83C9F65D1627}" presName="tx1" presStyleLbl="revTx" presStyleIdx="10" presStyleCnt="12"/>
      <dgm:spPr/>
    </dgm:pt>
    <dgm:pt modelId="{F7BB542F-4622-41C1-803A-69E23DA03EA3}" type="pres">
      <dgm:prSet presAssocID="{72AB4B79-6A0B-4CDD-9137-83C9F65D1627}" presName="vert1" presStyleCnt="0"/>
      <dgm:spPr/>
    </dgm:pt>
    <dgm:pt modelId="{85D305B9-BF58-4029-9671-DCC5DCC30A18}" type="pres">
      <dgm:prSet presAssocID="{06692610-BCCE-4143-8E70-665C74E49708}" presName="vertSpace2a" presStyleCnt="0"/>
      <dgm:spPr/>
    </dgm:pt>
    <dgm:pt modelId="{AB74786A-F90F-45DA-8EEB-823DF1836ABC}" type="pres">
      <dgm:prSet presAssocID="{06692610-BCCE-4143-8E70-665C74E49708}" presName="horz2" presStyleCnt="0"/>
      <dgm:spPr/>
    </dgm:pt>
    <dgm:pt modelId="{F7128073-9E59-4F85-98FF-EC0DB4F1BDA6}" type="pres">
      <dgm:prSet presAssocID="{06692610-BCCE-4143-8E70-665C74E49708}" presName="horzSpace2" presStyleCnt="0"/>
      <dgm:spPr/>
    </dgm:pt>
    <dgm:pt modelId="{0F30C7C3-BEE8-4C3D-8FBD-0DE238457BEC}" type="pres">
      <dgm:prSet presAssocID="{06692610-BCCE-4143-8E70-665C74E49708}" presName="tx2" presStyleLbl="revTx" presStyleIdx="11" presStyleCnt="12"/>
      <dgm:spPr/>
    </dgm:pt>
    <dgm:pt modelId="{B85F9881-8365-4AF7-B4BB-9AE1E6E4CD73}" type="pres">
      <dgm:prSet presAssocID="{06692610-BCCE-4143-8E70-665C74E49708}" presName="vert2" presStyleCnt="0"/>
      <dgm:spPr/>
    </dgm:pt>
    <dgm:pt modelId="{2CBC38F3-71B1-40CB-B17B-47CAD518E64B}" type="pres">
      <dgm:prSet presAssocID="{06692610-BCCE-4143-8E70-665C74E49708}" presName="thinLine2b" presStyleLbl="callout" presStyleIdx="5" presStyleCnt="6"/>
      <dgm:spPr/>
    </dgm:pt>
    <dgm:pt modelId="{7547DE44-1897-4B60-A836-19C132DEE1B7}" type="pres">
      <dgm:prSet presAssocID="{06692610-BCCE-4143-8E70-665C74E49708}" presName="vertSpace2b" presStyleCnt="0"/>
      <dgm:spPr/>
    </dgm:pt>
  </dgm:ptLst>
  <dgm:cxnLst>
    <dgm:cxn modelId="{33208D04-D831-403F-B2DC-EB3576A01688}" type="presOf" srcId="{22A2A364-964E-4A0C-A078-F0774DC178FD}" destId="{F3CDEC98-FE61-4145-BA63-2D2A0A729CC6}" srcOrd="0" destOrd="0" presId="urn:microsoft.com/office/officeart/2008/layout/LinedList"/>
    <dgm:cxn modelId="{8826C20C-6BAA-4F9B-BA4C-A72919DF48E3}" srcId="{81966504-0961-4A90-86D3-95023C6ED546}" destId="{C7C3E67A-F336-4BCA-BEFD-13162AB49A4B}" srcOrd="0" destOrd="0" parTransId="{717E3317-887D-4D2C-9DE1-9520237737D9}" sibTransId="{1C01930E-9A91-42E7-B34B-B287BCE4B54D}"/>
    <dgm:cxn modelId="{3169AC20-5E20-42CA-9308-22CE16CBE1DD}" type="presOf" srcId="{91AA4321-9B5E-4360-96C3-A74E585F4680}" destId="{F8ABF17B-4BC5-40B0-8FCA-A6D4B815105F}" srcOrd="0" destOrd="0" presId="urn:microsoft.com/office/officeart/2008/layout/LinedList"/>
    <dgm:cxn modelId="{745AF321-B66C-4950-9651-C17E990D02F0}" type="presOf" srcId="{E4C3345D-3434-497B-9901-2B95E63C8CE3}" destId="{D12F7855-0716-4EF9-AF9D-330258DF4BA1}" srcOrd="0" destOrd="0" presId="urn:microsoft.com/office/officeart/2008/layout/LinedList"/>
    <dgm:cxn modelId="{1557A85E-1D6E-425E-9902-278094089689}" type="presOf" srcId="{2EC056AE-2CC8-42D0-BB39-E6DCAC1FF8D5}" destId="{F75C02E0-5A82-4AA1-88C1-76082496DADB}" srcOrd="0" destOrd="0" presId="urn:microsoft.com/office/officeart/2008/layout/LinedList"/>
    <dgm:cxn modelId="{58A86467-A724-406B-B4E9-2827119CE321}" type="presOf" srcId="{1CEBD87F-A824-451D-AE0E-8624E33777FB}" destId="{62B5094C-3058-4A5D-91CA-7418FC0B755A}" srcOrd="0" destOrd="0" presId="urn:microsoft.com/office/officeart/2008/layout/LinedList"/>
    <dgm:cxn modelId="{7CFDBF48-D45E-4A05-8191-DCC93CF4452C}" type="presOf" srcId="{3A5318F5-29FB-43F5-B5A3-56D0AF3C55E3}" destId="{F705F09F-0B4B-4A1B-8401-DF6D4740F9AB}" srcOrd="0" destOrd="0" presId="urn:microsoft.com/office/officeart/2008/layout/LinedList"/>
    <dgm:cxn modelId="{A43B2B4C-1051-4FEA-BE59-465778EF3C91}" srcId="{1CEBD87F-A824-451D-AE0E-8624E33777FB}" destId="{3A5318F5-29FB-43F5-B5A3-56D0AF3C55E3}" srcOrd="4" destOrd="0" parTransId="{F5F47A69-E236-48FF-A4B2-79D7DF97046F}" sibTransId="{1BF30BEE-9949-4039-AACA-7D522A3F82E7}"/>
    <dgm:cxn modelId="{3EB6D66C-62CD-4C6D-A2CE-ED8AF8B01881}" type="presOf" srcId="{E53E1C2D-CF26-4892-A903-3770E5691246}" destId="{AB1080E9-874A-40A0-B087-B117FEE8D6BF}" srcOrd="0" destOrd="0" presId="urn:microsoft.com/office/officeart/2008/layout/LinedList"/>
    <dgm:cxn modelId="{E08FC873-4425-4E2E-A5F3-C28A62F5BE7A}" srcId="{1CEBD87F-A824-451D-AE0E-8624E33777FB}" destId="{72AB4B79-6A0B-4CDD-9137-83C9F65D1627}" srcOrd="5" destOrd="0" parTransId="{7F2044C9-78F7-4D6F-B459-C2EA3623A4C5}" sibTransId="{CD899FFD-8AF7-444E-BC25-1255D9A988F9}"/>
    <dgm:cxn modelId="{D80E6874-C751-4A3D-94B9-71B1F4004CD7}" type="presOf" srcId="{81966504-0961-4A90-86D3-95023C6ED546}" destId="{CF363476-7277-4112-ADED-8791135BC436}" srcOrd="0" destOrd="0" presId="urn:microsoft.com/office/officeart/2008/layout/LinedList"/>
    <dgm:cxn modelId="{38790B76-01E2-40D3-AF53-9F84BFF6B90B}" srcId="{22A2A364-964E-4A0C-A078-F0774DC178FD}" destId="{EB0EE7E8-B86D-4982-B0BC-7D59E771A1CD}" srcOrd="0" destOrd="0" parTransId="{825053E9-0EE6-42E3-8CEA-2CFEB9C255DC}" sibTransId="{646D7E1A-DE0A-4B4C-94FD-71BB11424900}"/>
    <dgm:cxn modelId="{B2940B76-5710-461D-96C9-EE2A3D24A3D9}" srcId="{E4C3345D-3434-497B-9901-2B95E63C8CE3}" destId="{2EC056AE-2CC8-42D0-BB39-E6DCAC1FF8D5}" srcOrd="0" destOrd="0" parTransId="{12F98955-64C8-44EA-BD36-1239E8487C12}" sibTransId="{4F777344-60EB-4FA7-8FE2-D2E5A7FE4AC8}"/>
    <dgm:cxn modelId="{5E207377-D34C-46C4-91FE-5C5451E26CEB}" srcId="{1CEBD87F-A824-451D-AE0E-8624E33777FB}" destId="{81966504-0961-4A90-86D3-95023C6ED546}" srcOrd="0" destOrd="0" parTransId="{7F4C14D4-BA85-4131-857A-E98810F9437B}" sibTransId="{5F9BBD35-6ACB-4F2C-A692-794997212A2F}"/>
    <dgm:cxn modelId="{D5395391-8922-4FD7-8CB6-4E378A41138B}" srcId="{1CEBD87F-A824-451D-AE0E-8624E33777FB}" destId="{E4C3345D-3434-497B-9901-2B95E63C8CE3}" srcOrd="3" destOrd="0" parTransId="{119E7EE9-37B3-4A36-90D3-652A2F630598}" sibTransId="{CFE0AF9B-6A5E-4CAB-8B8B-9C878427E0CD}"/>
    <dgm:cxn modelId="{A1356C9E-4F42-43E2-A32B-548F9BDF1FF5}" srcId="{3A5318F5-29FB-43F5-B5A3-56D0AF3C55E3}" destId="{E53E1C2D-CF26-4892-A903-3770E5691246}" srcOrd="0" destOrd="0" parTransId="{25D70E36-E9D0-45DB-83B4-87C37EB662C6}" sibTransId="{FAD2F7DA-B68E-4E47-B7FA-F96277B25836}"/>
    <dgm:cxn modelId="{526D1DAC-4A23-4431-BB6C-69D4E29ED2AF}" srcId="{1CEBD87F-A824-451D-AE0E-8624E33777FB}" destId="{22A2A364-964E-4A0C-A078-F0774DC178FD}" srcOrd="2" destOrd="0" parTransId="{D6690CDE-5A25-4AE6-A26D-3B43D1570EF2}" sibTransId="{84ADD38F-A234-4160-BCD9-A83828BE68B8}"/>
    <dgm:cxn modelId="{DACC86B8-99AE-49CD-9B98-E99CED9962C1}" type="presOf" srcId="{EB0EE7E8-B86D-4982-B0BC-7D59E771A1CD}" destId="{0C3C3422-E763-4C6C-B59A-7A34E2515692}" srcOrd="0" destOrd="0" presId="urn:microsoft.com/office/officeart/2008/layout/LinedList"/>
    <dgm:cxn modelId="{9F380FB9-0C89-4DC0-ACAA-FD361F3DB00F}" type="presOf" srcId="{7B3B127F-3417-4B8F-A0C8-3735EBB360EA}" destId="{F99D5C3E-9E38-4535-A9B3-9CCEA0484278}" srcOrd="0" destOrd="0" presId="urn:microsoft.com/office/officeart/2008/layout/LinedList"/>
    <dgm:cxn modelId="{878DD2CB-A7E9-48D5-871B-4BC9F14715D1}" srcId="{1CEBD87F-A824-451D-AE0E-8624E33777FB}" destId="{91AA4321-9B5E-4360-96C3-A74E585F4680}" srcOrd="1" destOrd="0" parTransId="{36D1F0E0-DB76-48DD-8FFD-3500732432A9}" sibTransId="{42C48571-DA56-41D7-9839-6A10D802E984}"/>
    <dgm:cxn modelId="{DB2FDFCE-7859-4260-A737-3ED881A22D9C}" type="presOf" srcId="{C7C3E67A-F336-4BCA-BEFD-13162AB49A4B}" destId="{D067CE4A-431E-4933-BFE5-4047F025AE66}" srcOrd="0" destOrd="0" presId="urn:microsoft.com/office/officeart/2008/layout/LinedList"/>
    <dgm:cxn modelId="{92C2AFD0-F5A9-4EC2-939B-1FB73305402F}" type="presOf" srcId="{72AB4B79-6A0B-4CDD-9137-83C9F65D1627}" destId="{2ED4F64B-DE40-4769-8946-841D285E640B}" srcOrd="0" destOrd="0" presId="urn:microsoft.com/office/officeart/2008/layout/LinedList"/>
    <dgm:cxn modelId="{7BA652DE-3BB6-4A55-9362-94A861ABCB7F}" type="presOf" srcId="{06692610-BCCE-4143-8E70-665C74E49708}" destId="{0F30C7C3-BEE8-4C3D-8FBD-0DE238457BEC}" srcOrd="0" destOrd="0" presId="urn:microsoft.com/office/officeart/2008/layout/LinedList"/>
    <dgm:cxn modelId="{E74121E8-CB87-4EDA-99FD-D4C15336E90C}" srcId="{91AA4321-9B5E-4360-96C3-A74E585F4680}" destId="{7B3B127F-3417-4B8F-A0C8-3735EBB360EA}" srcOrd="0" destOrd="0" parTransId="{106B6BBB-B77B-443C-87F8-1A27C60B9142}" sibTransId="{F9B36A90-33B7-4FE5-9F2F-F818CFF04117}"/>
    <dgm:cxn modelId="{2A8AD5F4-BC0D-4A01-A00A-EDDFB994C4D7}" srcId="{72AB4B79-6A0B-4CDD-9137-83C9F65D1627}" destId="{06692610-BCCE-4143-8E70-665C74E49708}" srcOrd="0" destOrd="0" parTransId="{FF3329DB-4ACA-45F9-BE2D-60BFEE7DA1B6}" sibTransId="{C540FBD5-B94D-4698-B0F4-762DC156CFCA}"/>
    <dgm:cxn modelId="{9D1D1AB0-9F47-4F04-9649-2F10FEDEEB66}" type="presParOf" srcId="{62B5094C-3058-4A5D-91CA-7418FC0B755A}" destId="{C8A14FAE-DC89-4C67-9DD8-2B8F985778D6}" srcOrd="0" destOrd="0" presId="urn:microsoft.com/office/officeart/2008/layout/LinedList"/>
    <dgm:cxn modelId="{B63EACF6-F578-435A-AA16-B5029A640C6B}" type="presParOf" srcId="{62B5094C-3058-4A5D-91CA-7418FC0B755A}" destId="{294A2A52-4B84-4A77-8CA5-3A064B6FC484}" srcOrd="1" destOrd="0" presId="urn:microsoft.com/office/officeart/2008/layout/LinedList"/>
    <dgm:cxn modelId="{487AE2E7-6B78-48A9-A117-2F089E610221}" type="presParOf" srcId="{294A2A52-4B84-4A77-8CA5-3A064B6FC484}" destId="{CF363476-7277-4112-ADED-8791135BC436}" srcOrd="0" destOrd="0" presId="urn:microsoft.com/office/officeart/2008/layout/LinedList"/>
    <dgm:cxn modelId="{3ECFFA69-9CE5-4C37-A93B-9AF4ADC6B004}" type="presParOf" srcId="{294A2A52-4B84-4A77-8CA5-3A064B6FC484}" destId="{AF59A282-F55D-4078-AA78-57EC5A6AD020}" srcOrd="1" destOrd="0" presId="urn:microsoft.com/office/officeart/2008/layout/LinedList"/>
    <dgm:cxn modelId="{5B5DE1A1-F06E-4688-B7B1-4AB8D8E928A6}" type="presParOf" srcId="{AF59A282-F55D-4078-AA78-57EC5A6AD020}" destId="{5B3F0A30-43EA-46FC-A204-9FF29B9CE568}" srcOrd="0" destOrd="0" presId="urn:microsoft.com/office/officeart/2008/layout/LinedList"/>
    <dgm:cxn modelId="{62833888-92ED-41F6-A037-022F07ACCB85}" type="presParOf" srcId="{AF59A282-F55D-4078-AA78-57EC5A6AD020}" destId="{6F8B73E8-291E-4583-95A2-FF3080810B2E}" srcOrd="1" destOrd="0" presId="urn:microsoft.com/office/officeart/2008/layout/LinedList"/>
    <dgm:cxn modelId="{5D943AEA-5D3C-4E2D-96C7-CC81EA1CC3F0}" type="presParOf" srcId="{6F8B73E8-291E-4583-95A2-FF3080810B2E}" destId="{B19C6A87-FACB-4C19-B672-F8F65023203A}" srcOrd="0" destOrd="0" presId="urn:microsoft.com/office/officeart/2008/layout/LinedList"/>
    <dgm:cxn modelId="{E92241F0-6EF6-41B9-8C3F-5F0CF54FE68F}" type="presParOf" srcId="{6F8B73E8-291E-4583-95A2-FF3080810B2E}" destId="{D067CE4A-431E-4933-BFE5-4047F025AE66}" srcOrd="1" destOrd="0" presId="urn:microsoft.com/office/officeart/2008/layout/LinedList"/>
    <dgm:cxn modelId="{FA109896-3A00-4914-985A-4F4CD9847E1C}" type="presParOf" srcId="{6F8B73E8-291E-4583-95A2-FF3080810B2E}" destId="{779696D7-228D-473A-8F44-F3FA8B95A724}" srcOrd="2" destOrd="0" presId="urn:microsoft.com/office/officeart/2008/layout/LinedList"/>
    <dgm:cxn modelId="{9B98E64A-E9AC-4DCA-A1A2-C3B5D09EE2BE}" type="presParOf" srcId="{AF59A282-F55D-4078-AA78-57EC5A6AD020}" destId="{51FDA9A2-CD33-4231-BFCF-9DC8D969020E}" srcOrd="2" destOrd="0" presId="urn:microsoft.com/office/officeart/2008/layout/LinedList"/>
    <dgm:cxn modelId="{97BB133C-5062-48BC-B98B-A0E5B5EA63B6}" type="presParOf" srcId="{AF59A282-F55D-4078-AA78-57EC5A6AD020}" destId="{C59372A4-5099-48CE-9ED9-8AFEC8E68ECD}" srcOrd="3" destOrd="0" presId="urn:microsoft.com/office/officeart/2008/layout/LinedList"/>
    <dgm:cxn modelId="{18E02AB2-C5EE-49F5-B6A3-04E537ECFD28}" type="presParOf" srcId="{62B5094C-3058-4A5D-91CA-7418FC0B755A}" destId="{23F640FD-45A2-4375-BA42-2D27AC15A662}" srcOrd="2" destOrd="0" presId="urn:microsoft.com/office/officeart/2008/layout/LinedList"/>
    <dgm:cxn modelId="{8FD3C65A-B195-4833-BFF5-0E496429F9E0}" type="presParOf" srcId="{62B5094C-3058-4A5D-91CA-7418FC0B755A}" destId="{166C675D-2623-4B57-BC72-5FF4DB336E82}" srcOrd="3" destOrd="0" presId="urn:microsoft.com/office/officeart/2008/layout/LinedList"/>
    <dgm:cxn modelId="{71D813F9-735F-4FE8-BE97-DA3DB223985B}" type="presParOf" srcId="{166C675D-2623-4B57-BC72-5FF4DB336E82}" destId="{F8ABF17B-4BC5-40B0-8FCA-A6D4B815105F}" srcOrd="0" destOrd="0" presId="urn:microsoft.com/office/officeart/2008/layout/LinedList"/>
    <dgm:cxn modelId="{E5943DB0-8A15-49EA-8D6A-AA2BC2930610}" type="presParOf" srcId="{166C675D-2623-4B57-BC72-5FF4DB336E82}" destId="{770CC0A0-A6A0-4ACC-A94A-4DEEE86E46D4}" srcOrd="1" destOrd="0" presId="urn:microsoft.com/office/officeart/2008/layout/LinedList"/>
    <dgm:cxn modelId="{A42A8AFF-7260-49A7-95C7-7A61ABA8901C}" type="presParOf" srcId="{770CC0A0-A6A0-4ACC-A94A-4DEEE86E46D4}" destId="{6E5B131C-18C0-4766-B59C-7970722551C4}" srcOrd="0" destOrd="0" presId="urn:microsoft.com/office/officeart/2008/layout/LinedList"/>
    <dgm:cxn modelId="{45E9E9E9-467B-4FC9-BF2F-5ED9805DD0E5}" type="presParOf" srcId="{770CC0A0-A6A0-4ACC-A94A-4DEEE86E46D4}" destId="{D0183066-8491-4938-A5D8-4A8E900B4310}" srcOrd="1" destOrd="0" presId="urn:microsoft.com/office/officeart/2008/layout/LinedList"/>
    <dgm:cxn modelId="{640D678D-2908-4AAD-A4B5-590523BA45DA}" type="presParOf" srcId="{D0183066-8491-4938-A5D8-4A8E900B4310}" destId="{1FA3C723-AA2B-4687-858F-119304E068EE}" srcOrd="0" destOrd="0" presId="urn:microsoft.com/office/officeart/2008/layout/LinedList"/>
    <dgm:cxn modelId="{686AB94B-11BA-4B1F-9D50-01AD31A0D58B}" type="presParOf" srcId="{D0183066-8491-4938-A5D8-4A8E900B4310}" destId="{F99D5C3E-9E38-4535-A9B3-9CCEA0484278}" srcOrd="1" destOrd="0" presId="urn:microsoft.com/office/officeart/2008/layout/LinedList"/>
    <dgm:cxn modelId="{ED344FD2-4D4D-41DA-A625-A0988BA58F47}" type="presParOf" srcId="{D0183066-8491-4938-A5D8-4A8E900B4310}" destId="{9FA838D7-5034-4EDA-9F3C-CC8C06BBC4D2}" srcOrd="2" destOrd="0" presId="urn:microsoft.com/office/officeart/2008/layout/LinedList"/>
    <dgm:cxn modelId="{575F1B83-80EB-4106-BAF2-0C23B3F4EF99}" type="presParOf" srcId="{770CC0A0-A6A0-4ACC-A94A-4DEEE86E46D4}" destId="{C83689B6-5ACB-464D-B83F-E485BA5E8241}" srcOrd="2" destOrd="0" presId="urn:microsoft.com/office/officeart/2008/layout/LinedList"/>
    <dgm:cxn modelId="{D4AC373F-C9F7-4223-B5E4-BEB813B8441C}" type="presParOf" srcId="{770CC0A0-A6A0-4ACC-A94A-4DEEE86E46D4}" destId="{1F06E860-8C28-4423-BBDD-C0CC13B21395}" srcOrd="3" destOrd="0" presId="urn:microsoft.com/office/officeart/2008/layout/LinedList"/>
    <dgm:cxn modelId="{53A69D65-000C-4255-BEB2-7D9559CAF558}" type="presParOf" srcId="{62B5094C-3058-4A5D-91CA-7418FC0B755A}" destId="{B7449276-8B45-427A-9F87-84E37D9B13C6}" srcOrd="4" destOrd="0" presId="urn:microsoft.com/office/officeart/2008/layout/LinedList"/>
    <dgm:cxn modelId="{2C49E122-C67F-4525-8024-3B007800BEB8}" type="presParOf" srcId="{62B5094C-3058-4A5D-91CA-7418FC0B755A}" destId="{48D85884-62D9-4618-A9CC-618F1D64C664}" srcOrd="5" destOrd="0" presId="urn:microsoft.com/office/officeart/2008/layout/LinedList"/>
    <dgm:cxn modelId="{0F13374C-F60C-4A4E-9968-FAB242BFBADF}" type="presParOf" srcId="{48D85884-62D9-4618-A9CC-618F1D64C664}" destId="{F3CDEC98-FE61-4145-BA63-2D2A0A729CC6}" srcOrd="0" destOrd="0" presId="urn:microsoft.com/office/officeart/2008/layout/LinedList"/>
    <dgm:cxn modelId="{E006F30A-80C3-4B48-9780-B2958F496EE2}" type="presParOf" srcId="{48D85884-62D9-4618-A9CC-618F1D64C664}" destId="{981FBD55-E121-4967-93CC-A7EA3780ED02}" srcOrd="1" destOrd="0" presId="urn:microsoft.com/office/officeart/2008/layout/LinedList"/>
    <dgm:cxn modelId="{9B6E311A-C78D-4793-84AD-13226282355A}" type="presParOf" srcId="{981FBD55-E121-4967-93CC-A7EA3780ED02}" destId="{9472476E-998D-42D5-9753-524839E49B50}" srcOrd="0" destOrd="0" presId="urn:microsoft.com/office/officeart/2008/layout/LinedList"/>
    <dgm:cxn modelId="{864040D8-C995-4D49-BD4B-DA16B9BDCE40}" type="presParOf" srcId="{981FBD55-E121-4967-93CC-A7EA3780ED02}" destId="{FBE92B2E-D1A8-4BC4-BA79-19E217D544DB}" srcOrd="1" destOrd="0" presId="urn:microsoft.com/office/officeart/2008/layout/LinedList"/>
    <dgm:cxn modelId="{3E8E1363-DADF-4919-84D1-71C72DFF3015}" type="presParOf" srcId="{FBE92B2E-D1A8-4BC4-BA79-19E217D544DB}" destId="{4CC7E758-07AE-46C5-9680-1FDC8BCD8963}" srcOrd="0" destOrd="0" presId="urn:microsoft.com/office/officeart/2008/layout/LinedList"/>
    <dgm:cxn modelId="{79CECFD5-4E06-4A0F-BE6A-328962B4D55D}" type="presParOf" srcId="{FBE92B2E-D1A8-4BC4-BA79-19E217D544DB}" destId="{0C3C3422-E763-4C6C-B59A-7A34E2515692}" srcOrd="1" destOrd="0" presId="urn:microsoft.com/office/officeart/2008/layout/LinedList"/>
    <dgm:cxn modelId="{FCD7FFF1-7D60-41AA-BCAA-79750A8A0AB2}" type="presParOf" srcId="{FBE92B2E-D1A8-4BC4-BA79-19E217D544DB}" destId="{F663A506-5845-426D-A9DF-4439E0C96F38}" srcOrd="2" destOrd="0" presId="urn:microsoft.com/office/officeart/2008/layout/LinedList"/>
    <dgm:cxn modelId="{8944468A-289E-4DC1-AA8C-1C9762E4F5FE}" type="presParOf" srcId="{981FBD55-E121-4967-93CC-A7EA3780ED02}" destId="{50E7CB72-79B3-47B8-A1B3-270879C27D29}" srcOrd="2" destOrd="0" presId="urn:microsoft.com/office/officeart/2008/layout/LinedList"/>
    <dgm:cxn modelId="{BDAA35F3-DAEA-4CE9-9F20-023E23A54E54}" type="presParOf" srcId="{981FBD55-E121-4967-93CC-A7EA3780ED02}" destId="{131ECD98-7D0B-466F-98D6-69A49EA29212}" srcOrd="3" destOrd="0" presId="urn:microsoft.com/office/officeart/2008/layout/LinedList"/>
    <dgm:cxn modelId="{AF0AA302-1B7B-4C1C-96D7-E74A9DD4117C}" type="presParOf" srcId="{62B5094C-3058-4A5D-91CA-7418FC0B755A}" destId="{97BE7BC3-787E-42D4-887B-DFE4B80930EE}" srcOrd="6" destOrd="0" presId="urn:microsoft.com/office/officeart/2008/layout/LinedList"/>
    <dgm:cxn modelId="{8B8144D4-34A7-4B3D-AF1D-8DDAFC82164C}" type="presParOf" srcId="{62B5094C-3058-4A5D-91CA-7418FC0B755A}" destId="{C4C8A386-8CBF-45B9-A836-8C36A6CA8F8E}" srcOrd="7" destOrd="0" presId="urn:microsoft.com/office/officeart/2008/layout/LinedList"/>
    <dgm:cxn modelId="{9DA9DA7D-D0B5-4D4E-9A4C-2AE511CD25E1}" type="presParOf" srcId="{C4C8A386-8CBF-45B9-A836-8C36A6CA8F8E}" destId="{D12F7855-0716-4EF9-AF9D-330258DF4BA1}" srcOrd="0" destOrd="0" presId="urn:microsoft.com/office/officeart/2008/layout/LinedList"/>
    <dgm:cxn modelId="{3EA8C5C8-B892-4DC6-A252-A09C1C041835}" type="presParOf" srcId="{C4C8A386-8CBF-45B9-A836-8C36A6CA8F8E}" destId="{9C34D06F-D8CE-41DA-8C90-CA044A9B8654}" srcOrd="1" destOrd="0" presId="urn:microsoft.com/office/officeart/2008/layout/LinedList"/>
    <dgm:cxn modelId="{1B7679E6-234B-477F-AF2F-FF16B6705618}" type="presParOf" srcId="{9C34D06F-D8CE-41DA-8C90-CA044A9B8654}" destId="{C0E94BBF-63CE-46C8-BDF4-7898B43A352C}" srcOrd="0" destOrd="0" presId="urn:microsoft.com/office/officeart/2008/layout/LinedList"/>
    <dgm:cxn modelId="{F431FDCE-3D0F-4AC2-9D7E-62FDB73F1708}" type="presParOf" srcId="{9C34D06F-D8CE-41DA-8C90-CA044A9B8654}" destId="{FAA5B74B-F363-429E-AECB-FA5548357EA8}" srcOrd="1" destOrd="0" presId="urn:microsoft.com/office/officeart/2008/layout/LinedList"/>
    <dgm:cxn modelId="{F8C68575-B1EA-404E-8D70-3E726A5F4BE1}" type="presParOf" srcId="{FAA5B74B-F363-429E-AECB-FA5548357EA8}" destId="{9830D87F-BDB5-43F4-B3AC-0F9EC6F457C8}" srcOrd="0" destOrd="0" presId="urn:microsoft.com/office/officeart/2008/layout/LinedList"/>
    <dgm:cxn modelId="{15E9F308-5A82-4BF5-B671-CDB966ADC0AE}" type="presParOf" srcId="{FAA5B74B-F363-429E-AECB-FA5548357EA8}" destId="{F75C02E0-5A82-4AA1-88C1-76082496DADB}" srcOrd="1" destOrd="0" presId="urn:microsoft.com/office/officeart/2008/layout/LinedList"/>
    <dgm:cxn modelId="{5F368FD1-E02F-4640-9DFE-DB47EDA528D8}" type="presParOf" srcId="{FAA5B74B-F363-429E-AECB-FA5548357EA8}" destId="{DB69FB3B-5673-4CF7-AC8C-4F19CB55F06D}" srcOrd="2" destOrd="0" presId="urn:microsoft.com/office/officeart/2008/layout/LinedList"/>
    <dgm:cxn modelId="{DEEB8158-3D13-437C-89D0-44BCB5BABBEC}" type="presParOf" srcId="{9C34D06F-D8CE-41DA-8C90-CA044A9B8654}" destId="{7B4D4F4C-BC1C-4FEA-B327-38C0D51F6703}" srcOrd="2" destOrd="0" presId="urn:microsoft.com/office/officeart/2008/layout/LinedList"/>
    <dgm:cxn modelId="{1DCC61EC-0E3A-4309-AF03-5B52C9FFE86F}" type="presParOf" srcId="{9C34D06F-D8CE-41DA-8C90-CA044A9B8654}" destId="{9E7AC482-0190-48B8-96A1-2D3805B80C5E}" srcOrd="3" destOrd="0" presId="urn:microsoft.com/office/officeart/2008/layout/LinedList"/>
    <dgm:cxn modelId="{F60D46C3-ACDE-41FE-899F-B42405BE0224}" type="presParOf" srcId="{62B5094C-3058-4A5D-91CA-7418FC0B755A}" destId="{8CCD1AC1-0FDF-4098-B101-BB407FC167BE}" srcOrd="8" destOrd="0" presId="urn:microsoft.com/office/officeart/2008/layout/LinedList"/>
    <dgm:cxn modelId="{4C938FC1-D57D-4ED2-8D6D-74565EBAA0E1}" type="presParOf" srcId="{62B5094C-3058-4A5D-91CA-7418FC0B755A}" destId="{CEAAA58F-A777-478B-AB82-B9C2DE8EB3F8}" srcOrd="9" destOrd="0" presId="urn:microsoft.com/office/officeart/2008/layout/LinedList"/>
    <dgm:cxn modelId="{94CD57BC-C423-4465-8FCC-14FF6995D0AA}" type="presParOf" srcId="{CEAAA58F-A777-478B-AB82-B9C2DE8EB3F8}" destId="{F705F09F-0B4B-4A1B-8401-DF6D4740F9AB}" srcOrd="0" destOrd="0" presId="urn:microsoft.com/office/officeart/2008/layout/LinedList"/>
    <dgm:cxn modelId="{A961EC2D-EC16-4C48-804A-7D243CA61C86}" type="presParOf" srcId="{CEAAA58F-A777-478B-AB82-B9C2DE8EB3F8}" destId="{54D6EBED-2FF7-4A5B-AC79-096374D7432F}" srcOrd="1" destOrd="0" presId="urn:microsoft.com/office/officeart/2008/layout/LinedList"/>
    <dgm:cxn modelId="{7593327B-F26E-484C-8880-EB2456A22F73}" type="presParOf" srcId="{54D6EBED-2FF7-4A5B-AC79-096374D7432F}" destId="{2CA785F2-01F3-400D-BD07-39414D55E16F}" srcOrd="0" destOrd="0" presId="urn:microsoft.com/office/officeart/2008/layout/LinedList"/>
    <dgm:cxn modelId="{F969C98F-EFD6-4CA6-B72A-6CAEBCA994FA}" type="presParOf" srcId="{54D6EBED-2FF7-4A5B-AC79-096374D7432F}" destId="{20829850-A319-4363-90DB-1B78658AE64F}" srcOrd="1" destOrd="0" presId="urn:microsoft.com/office/officeart/2008/layout/LinedList"/>
    <dgm:cxn modelId="{4F2DEA01-8623-4E8D-AF1F-031E4C17F0A1}" type="presParOf" srcId="{20829850-A319-4363-90DB-1B78658AE64F}" destId="{1CBF1C64-69B2-4C82-BA7D-01701D4A3A9D}" srcOrd="0" destOrd="0" presId="urn:microsoft.com/office/officeart/2008/layout/LinedList"/>
    <dgm:cxn modelId="{6489649E-FA5A-4E2E-A141-6BCB8C81DE39}" type="presParOf" srcId="{20829850-A319-4363-90DB-1B78658AE64F}" destId="{AB1080E9-874A-40A0-B087-B117FEE8D6BF}" srcOrd="1" destOrd="0" presId="urn:microsoft.com/office/officeart/2008/layout/LinedList"/>
    <dgm:cxn modelId="{74CF8D6C-3D04-4040-A968-E7CA3B8A4070}" type="presParOf" srcId="{20829850-A319-4363-90DB-1B78658AE64F}" destId="{99CD4AD4-35C5-4F52-8E04-AC955F74C2A9}" srcOrd="2" destOrd="0" presId="urn:microsoft.com/office/officeart/2008/layout/LinedList"/>
    <dgm:cxn modelId="{4441278C-37DB-42B0-9526-AB09A3FD3D89}" type="presParOf" srcId="{54D6EBED-2FF7-4A5B-AC79-096374D7432F}" destId="{685D94CC-0DFD-4231-BABF-BFE2F6E920BD}" srcOrd="2" destOrd="0" presId="urn:microsoft.com/office/officeart/2008/layout/LinedList"/>
    <dgm:cxn modelId="{9D95B7B5-3B2D-4245-967B-6E885CC05738}" type="presParOf" srcId="{54D6EBED-2FF7-4A5B-AC79-096374D7432F}" destId="{D32A7389-520B-4951-AB37-97DBC1D0E09C}" srcOrd="3" destOrd="0" presId="urn:microsoft.com/office/officeart/2008/layout/LinedList"/>
    <dgm:cxn modelId="{9114FB0E-3176-405A-B4C5-866A8AA3ED9A}" type="presParOf" srcId="{62B5094C-3058-4A5D-91CA-7418FC0B755A}" destId="{E8F25545-20FF-4C6B-8244-350939E89BD0}" srcOrd="10" destOrd="0" presId="urn:microsoft.com/office/officeart/2008/layout/LinedList"/>
    <dgm:cxn modelId="{B3216EC3-E1FE-4C98-AB8E-25CE7C07B886}" type="presParOf" srcId="{62B5094C-3058-4A5D-91CA-7418FC0B755A}" destId="{502AA11F-8EB8-44BE-BE72-89EE8D917F6F}" srcOrd="11" destOrd="0" presId="urn:microsoft.com/office/officeart/2008/layout/LinedList"/>
    <dgm:cxn modelId="{A0B35959-36AB-462A-92D6-3FDC6CAE4439}" type="presParOf" srcId="{502AA11F-8EB8-44BE-BE72-89EE8D917F6F}" destId="{2ED4F64B-DE40-4769-8946-841D285E640B}" srcOrd="0" destOrd="0" presId="urn:microsoft.com/office/officeart/2008/layout/LinedList"/>
    <dgm:cxn modelId="{7E51DA03-FC37-40BC-A000-2923D753F281}" type="presParOf" srcId="{502AA11F-8EB8-44BE-BE72-89EE8D917F6F}" destId="{F7BB542F-4622-41C1-803A-69E23DA03EA3}" srcOrd="1" destOrd="0" presId="urn:microsoft.com/office/officeart/2008/layout/LinedList"/>
    <dgm:cxn modelId="{1CA60293-04A3-4945-86F6-ECE47DDEC925}" type="presParOf" srcId="{F7BB542F-4622-41C1-803A-69E23DA03EA3}" destId="{85D305B9-BF58-4029-9671-DCC5DCC30A18}" srcOrd="0" destOrd="0" presId="urn:microsoft.com/office/officeart/2008/layout/LinedList"/>
    <dgm:cxn modelId="{1CD69E1A-D46D-4403-9534-DB06C7D1315F}" type="presParOf" srcId="{F7BB542F-4622-41C1-803A-69E23DA03EA3}" destId="{AB74786A-F90F-45DA-8EEB-823DF1836ABC}" srcOrd="1" destOrd="0" presId="urn:microsoft.com/office/officeart/2008/layout/LinedList"/>
    <dgm:cxn modelId="{D2F77C34-59A7-4813-89D2-4F59E5FCAEE3}" type="presParOf" srcId="{AB74786A-F90F-45DA-8EEB-823DF1836ABC}" destId="{F7128073-9E59-4F85-98FF-EC0DB4F1BDA6}" srcOrd="0" destOrd="0" presId="urn:microsoft.com/office/officeart/2008/layout/LinedList"/>
    <dgm:cxn modelId="{0E2FDD55-18E2-4FA1-AEF6-AF02278DFBDB}" type="presParOf" srcId="{AB74786A-F90F-45DA-8EEB-823DF1836ABC}" destId="{0F30C7C3-BEE8-4C3D-8FBD-0DE238457BEC}" srcOrd="1" destOrd="0" presId="urn:microsoft.com/office/officeart/2008/layout/LinedList"/>
    <dgm:cxn modelId="{448D3BD1-3CD2-46A0-961C-F46D2D545E6E}" type="presParOf" srcId="{AB74786A-F90F-45DA-8EEB-823DF1836ABC}" destId="{B85F9881-8365-4AF7-B4BB-9AE1E6E4CD73}" srcOrd="2" destOrd="0" presId="urn:microsoft.com/office/officeart/2008/layout/LinedList"/>
    <dgm:cxn modelId="{802FE13D-5587-4C5A-BF13-9E72B08E1962}" type="presParOf" srcId="{F7BB542F-4622-41C1-803A-69E23DA03EA3}" destId="{2CBC38F3-71B1-40CB-B17B-47CAD518E64B}" srcOrd="2" destOrd="0" presId="urn:microsoft.com/office/officeart/2008/layout/LinedList"/>
    <dgm:cxn modelId="{E529B9DF-C783-4ABA-89F3-009454B15D3B}" type="presParOf" srcId="{F7BB542F-4622-41C1-803A-69E23DA03EA3}" destId="{7547DE44-1897-4B60-A836-19C132DEE1B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14FAE-DC89-4C67-9DD8-2B8F985778D6}">
      <dsp:nvSpPr>
        <dsp:cNvPr id="0" name=""/>
        <dsp:cNvSpPr/>
      </dsp:nvSpPr>
      <dsp:spPr>
        <a:xfrm>
          <a:off x="0" y="1684"/>
          <a:ext cx="619578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363476-7277-4112-ADED-8791135BC436}">
      <dsp:nvSpPr>
        <dsp:cNvPr id="0" name=""/>
        <dsp:cNvSpPr/>
      </dsp:nvSpPr>
      <dsp:spPr>
        <a:xfrm>
          <a:off x="0" y="1684"/>
          <a:ext cx="1239156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Media Smoke</a:t>
          </a:r>
        </a:p>
      </dsp:txBody>
      <dsp:txXfrm>
        <a:off x="0" y="1684"/>
        <a:ext cx="1239156" cy="574540"/>
      </dsp:txXfrm>
    </dsp:sp>
    <dsp:sp modelId="{D067CE4A-431E-4933-BFE5-4047F025AE66}">
      <dsp:nvSpPr>
        <dsp:cNvPr id="0" name=""/>
        <dsp:cNvSpPr/>
      </dsp:nvSpPr>
      <dsp:spPr>
        <a:xfrm>
          <a:off x="1332093" y="27774"/>
          <a:ext cx="4863690" cy="52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Media Spreading Airline Safety concerns  Vs Ground 0 Statistics Data </a:t>
          </a:r>
        </a:p>
      </dsp:txBody>
      <dsp:txXfrm>
        <a:off x="1332093" y="27774"/>
        <a:ext cx="4863690" cy="521799"/>
      </dsp:txXfrm>
    </dsp:sp>
    <dsp:sp modelId="{51FDA9A2-CD33-4231-BFCF-9DC8D969020E}">
      <dsp:nvSpPr>
        <dsp:cNvPr id="0" name=""/>
        <dsp:cNvSpPr/>
      </dsp:nvSpPr>
      <dsp:spPr>
        <a:xfrm>
          <a:off x="1239156" y="549574"/>
          <a:ext cx="4956627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3F640FD-45A2-4375-BA42-2D27AC15A662}">
      <dsp:nvSpPr>
        <dsp:cNvPr id="0" name=""/>
        <dsp:cNvSpPr/>
      </dsp:nvSpPr>
      <dsp:spPr>
        <a:xfrm>
          <a:off x="0" y="576225"/>
          <a:ext cx="6195784" cy="0"/>
        </a:xfrm>
        <a:prstGeom prst="line">
          <a:avLst/>
        </a:prstGeom>
        <a:gradFill rotWithShape="0">
          <a:gsLst>
            <a:gs pos="0">
              <a:schemeClr val="accent2">
                <a:hueOff val="-678595"/>
                <a:satOff val="2237"/>
                <a:lumOff val="2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595"/>
                <a:satOff val="2237"/>
                <a:lumOff val="2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595"/>
                <a:satOff val="2237"/>
                <a:lumOff val="2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ABF17B-4BC5-40B0-8FCA-A6D4B815105F}">
      <dsp:nvSpPr>
        <dsp:cNvPr id="0" name=""/>
        <dsp:cNvSpPr/>
      </dsp:nvSpPr>
      <dsp:spPr>
        <a:xfrm>
          <a:off x="0" y="576225"/>
          <a:ext cx="1239156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Airline Revenue</a:t>
          </a:r>
        </a:p>
      </dsp:txBody>
      <dsp:txXfrm>
        <a:off x="0" y="576225"/>
        <a:ext cx="1239156" cy="574540"/>
      </dsp:txXfrm>
    </dsp:sp>
    <dsp:sp modelId="{F99D5C3E-9E38-4535-A9B3-9CCEA0484278}">
      <dsp:nvSpPr>
        <dsp:cNvPr id="0" name=""/>
        <dsp:cNvSpPr/>
      </dsp:nvSpPr>
      <dsp:spPr>
        <a:xfrm>
          <a:off x="1332093" y="602315"/>
          <a:ext cx="4863690" cy="52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 Covid Vs Covid-Revenue</a:t>
          </a:r>
        </a:p>
      </dsp:txBody>
      <dsp:txXfrm>
        <a:off x="1332093" y="602315"/>
        <a:ext cx="4863690" cy="521799"/>
      </dsp:txXfrm>
    </dsp:sp>
    <dsp:sp modelId="{C83689B6-5ACB-464D-B83F-E485BA5E8241}">
      <dsp:nvSpPr>
        <dsp:cNvPr id="0" name=""/>
        <dsp:cNvSpPr/>
      </dsp:nvSpPr>
      <dsp:spPr>
        <a:xfrm>
          <a:off x="1239156" y="1124114"/>
          <a:ext cx="4956627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7449276-8B45-427A-9F87-84E37D9B13C6}">
      <dsp:nvSpPr>
        <dsp:cNvPr id="0" name=""/>
        <dsp:cNvSpPr/>
      </dsp:nvSpPr>
      <dsp:spPr>
        <a:xfrm>
          <a:off x="0" y="1150765"/>
          <a:ext cx="6195784" cy="0"/>
        </a:xfrm>
        <a:prstGeom prst="line">
          <a:avLst/>
        </a:prstGeom>
        <a:gradFill rotWithShape="0">
          <a:gsLst>
            <a:gs pos="0">
              <a:schemeClr val="accent2">
                <a:hueOff val="-1357190"/>
                <a:satOff val="4474"/>
                <a:lumOff val="4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190"/>
                <a:satOff val="4474"/>
                <a:lumOff val="4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190"/>
                <a:satOff val="4474"/>
                <a:lumOff val="4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CDEC98-FE61-4145-BA63-2D2A0A729CC6}">
      <dsp:nvSpPr>
        <dsp:cNvPr id="0" name=""/>
        <dsp:cNvSpPr/>
      </dsp:nvSpPr>
      <dsp:spPr>
        <a:xfrm>
          <a:off x="0" y="1150765"/>
          <a:ext cx="1239156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Costing Pressure</a:t>
          </a:r>
        </a:p>
      </dsp:txBody>
      <dsp:txXfrm>
        <a:off x="0" y="1150765"/>
        <a:ext cx="1239156" cy="574540"/>
      </dsp:txXfrm>
    </dsp:sp>
    <dsp:sp modelId="{0C3C3422-E763-4C6C-B59A-7A34E2515692}">
      <dsp:nvSpPr>
        <dsp:cNvPr id="0" name=""/>
        <dsp:cNvSpPr/>
      </dsp:nvSpPr>
      <dsp:spPr>
        <a:xfrm>
          <a:off x="1332093" y="1176855"/>
          <a:ext cx="4863690" cy="52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Increase in Operational Cost</a:t>
          </a:r>
        </a:p>
      </dsp:txBody>
      <dsp:txXfrm>
        <a:off x="1332093" y="1176855"/>
        <a:ext cx="4863690" cy="521799"/>
      </dsp:txXfrm>
    </dsp:sp>
    <dsp:sp modelId="{50E7CB72-79B3-47B8-A1B3-270879C27D29}">
      <dsp:nvSpPr>
        <dsp:cNvPr id="0" name=""/>
        <dsp:cNvSpPr/>
      </dsp:nvSpPr>
      <dsp:spPr>
        <a:xfrm>
          <a:off x="1239156" y="1698655"/>
          <a:ext cx="4956627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BE7BC3-787E-42D4-887B-DFE4B80930EE}">
      <dsp:nvSpPr>
        <dsp:cNvPr id="0" name=""/>
        <dsp:cNvSpPr/>
      </dsp:nvSpPr>
      <dsp:spPr>
        <a:xfrm>
          <a:off x="0" y="1725306"/>
          <a:ext cx="6195784" cy="0"/>
        </a:xfrm>
        <a:prstGeom prst="line">
          <a:avLst/>
        </a:prstGeom>
        <a:gradFill rotWithShape="0">
          <a:gsLst>
            <a:gs pos="0">
              <a:schemeClr val="accent2">
                <a:hueOff val="-2035785"/>
                <a:satOff val="6711"/>
                <a:lumOff val="7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035785"/>
                <a:satOff val="6711"/>
                <a:lumOff val="717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035785"/>
                <a:satOff val="6711"/>
                <a:lumOff val="717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2F7855-0716-4EF9-AF9D-330258DF4BA1}">
      <dsp:nvSpPr>
        <dsp:cNvPr id="0" name=""/>
        <dsp:cNvSpPr/>
      </dsp:nvSpPr>
      <dsp:spPr>
        <a:xfrm>
          <a:off x="0" y="1725306"/>
          <a:ext cx="1239156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Recommendation</a:t>
          </a:r>
        </a:p>
      </dsp:txBody>
      <dsp:txXfrm>
        <a:off x="0" y="1725306"/>
        <a:ext cx="1239156" cy="574540"/>
      </dsp:txXfrm>
    </dsp:sp>
    <dsp:sp modelId="{F75C02E0-5A82-4AA1-88C1-76082496DADB}">
      <dsp:nvSpPr>
        <dsp:cNvPr id="0" name=""/>
        <dsp:cNvSpPr/>
      </dsp:nvSpPr>
      <dsp:spPr>
        <a:xfrm>
          <a:off x="1332093" y="1751396"/>
          <a:ext cx="4863690" cy="52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did Data say?</a:t>
          </a:r>
        </a:p>
      </dsp:txBody>
      <dsp:txXfrm>
        <a:off x="1332093" y="1751396"/>
        <a:ext cx="4863690" cy="521799"/>
      </dsp:txXfrm>
    </dsp:sp>
    <dsp:sp modelId="{7B4D4F4C-BC1C-4FEA-B327-38C0D51F6703}">
      <dsp:nvSpPr>
        <dsp:cNvPr id="0" name=""/>
        <dsp:cNvSpPr/>
      </dsp:nvSpPr>
      <dsp:spPr>
        <a:xfrm>
          <a:off x="1239156" y="2273195"/>
          <a:ext cx="4956627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CCD1AC1-0FDF-4098-B101-BB407FC167BE}">
      <dsp:nvSpPr>
        <dsp:cNvPr id="0" name=""/>
        <dsp:cNvSpPr/>
      </dsp:nvSpPr>
      <dsp:spPr>
        <a:xfrm>
          <a:off x="0" y="2299847"/>
          <a:ext cx="6195784" cy="0"/>
        </a:xfrm>
        <a:prstGeom prst="line">
          <a:avLst/>
        </a:prstGeom>
        <a:gradFill rotWithShape="0">
          <a:gsLst>
            <a:gs pos="0">
              <a:schemeClr val="accent2">
                <a:hueOff val="-2714380"/>
                <a:satOff val="8948"/>
                <a:lumOff val="9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380"/>
                <a:satOff val="8948"/>
                <a:lumOff val="9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380"/>
                <a:satOff val="8948"/>
                <a:lumOff val="9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05F09F-0B4B-4A1B-8401-DF6D4740F9AB}">
      <dsp:nvSpPr>
        <dsp:cNvPr id="0" name=""/>
        <dsp:cNvSpPr/>
      </dsp:nvSpPr>
      <dsp:spPr>
        <a:xfrm>
          <a:off x="0" y="2299847"/>
          <a:ext cx="1239156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Legal and ethical considerations </a:t>
          </a:r>
        </a:p>
      </dsp:txBody>
      <dsp:txXfrm>
        <a:off x="0" y="2299847"/>
        <a:ext cx="1239156" cy="574540"/>
      </dsp:txXfrm>
    </dsp:sp>
    <dsp:sp modelId="{AB1080E9-874A-40A0-B087-B117FEE8D6BF}">
      <dsp:nvSpPr>
        <dsp:cNvPr id="0" name=""/>
        <dsp:cNvSpPr/>
      </dsp:nvSpPr>
      <dsp:spPr>
        <a:xfrm>
          <a:off x="1332093" y="2325937"/>
          <a:ext cx="4863690" cy="52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Authenticity &amp; PII Disclaimers </a:t>
          </a:r>
        </a:p>
      </dsp:txBody>
      <dsp:txXfrm>
        <a:off x="1332093" y="2325937"/>
        <a:ext cx="4863690" cy="521799"/>
      </dsp:txXfrm>
    </dsp:sp>
    <dsp:sp modelId="{685D94CC-0DFD-4231-BABF-BFE2F6E920BD}">
      <dsp:nvSpPr>
        <dsp:cNvPr id="0" name=""/>
        <dsp:cNvSpPr/>
      </dsp:nvSpPr>
      <dsp:spPr>
        <a:xfrm>
          <a:off x="1239156" y="2847736"/>
          <a:ext cx="4956627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8F25545-20FF-4C6B-8244-350939E89BD0}">
      <dsp:nvSpPr>
        <dsp:cNvPr id="0" name=""/>
        <dsp:cNvSpPr/>
      </dsp:nvSpPr>
      <dsp:spPr>
        <a:xfrm>
          <a:off x="0" y="2874387"/>
          <a:ext cx="6195784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D4F64B-DE40-4769-8946-841D285E640B}">
      <dsp:nvSpPr>
        <dsp:cNvPr id="0" name=""/>
        <dsp:cNvSpPr/>
      </dsp:nvSpPr>
      <dsp:spPr>
        <a:xfrm>
          <a:off x="0" y="2874387"/>
          <a:ext cx="1239156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References</a:t>
          </a:r>
        </a:p>
      </dsp:txBody>
      <dsp:txXfrm>
        <a:off x="0" y="2874387"/>
        <a:ext cx="1239156" cy="574540"/>
      </dsp:txXfrm>
    </dsp:sp>
    <dsp:sp modelId="{0F30C7C3-BEE8-4C3D-8FBD-0DE238457BEC}">
      <dsp:nvSpPr>
        <dsp:cNvPr id="0" name=""/>
        <dsp:cNvSpPr/>
      </dsp:nvSpPr>
      <dsp:spPr>
        <a:xfrm>
          <a:off x="1332093" y="2900477"/>
          <a:ext cx="4863690" cy="52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Sources</a:t>
          </a:r>
        </a:p>
      </dsp:txBody>
      <dsp:txXfrm>
        <a:off x="1332093" y="2900477"/>
        <a:ext cx="4863690" cy="521799"/>
      </dsp:txXfrm>
    </dsp:sp>
    <dsp:sp modelId="{2CBC38F3-71B1-40CB-B17B-47CAD518E64B}">
      <dsp:nvSpPr>
        <dsp:cNvPr id="0" name=""/>
        <dsp:cNvSpPr/>
      </dsp:nvSpPr>
      <dsp:spPr>
        <a:xfrm>
          <a:off x="1239156" y="3422277"/>
          <a:ext cx="4956627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yberactive.bellevue.edu/webapps/blackboard/execute/courseMain?course_id=_506364_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irlines.org/impact/" TargetMode="External"/><Relationship Id="rId3" Type="http://schemas.openxmlformats.org/officeDocument/2006/relationships/hyperlink" Target="https://docs.google.com/spreadsheets/d/1SDp7p1y6m7N5xD5_fpOkYOrJvd68V7iy6etXy2cetb8/edit#gid=1733053069" TargetMode="External"/><Relationship Id="rId7" Type="http://schemas.openxmlformats.org/officeDocument/2006/relationships/hyperlink" Target="https://www.fitchratings.com/research/corporate-finance/global-air-traffic-recovery-will-continue-in-2022-but-risk-remains-30-11-2021" TargetMode="External"/><Relationship Id="rId2" Type="http://schemas.openxmlformats.org/officeDocument/2006/relationships/hyperlink" Target="https://docs.google.com/spreadsheets/d/1SDp7p1y6m7N5xD5_fpOkYOrJvd68V7iy6etXy2cetb8/edit#gid=14489574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rlines.org/data/" TargetMode="External"/><Relationship Id="rId5" Type="http://schemas.openxmlformats.org/officeDocument/2006/relationships/hyperlink" Target="http://web.mit.edu/airlinedata/www/2020%2012%20Month%20Documents/Traffic%20and%20Capacity/System%20Total/Passenger%20Revenue%20--%20Total%20System%20Operations.htm" TargetMode="External"/><Relationship Id="rId4" Type="http://schemas.openxmlformats.org/officeDocument/2006/relationships/hyperlink" Target="https://www.nhtsa.gov/da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google.com/spreadsheets/d/1SDp7p1y6m7N5xD5_fpOkYOrJvd68V7iy6etXy2cetb8/edit#gid=1448957446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google.com/spreadsheets/d/1SDp7p1y6m7N5xD5_fpOkYOrJvd68V7iy6etXy2cetb8/edit#gid=1448957446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nhtsa.gov/data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5" descr="Aeroplane taking off against dramatic sky">
            <a:extLst>
              <a:ext uri="{FF2B5EF4-FFF2-40B4-BE49-F238E27FC236}">
                <a16:creationId xmlns:a16="http://schemas.microsoft.com/office/drawing/2014/main" id="{798BAD3C-8325-4191-9523-2C80F035A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412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5" name="Rectangle 31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D1DA7-22FC-44D1-AD46-91CB23AB6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Delta Airline sentinel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6A3C0-1AF0-41FD-B8EA-4C890BD6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/>
              <a:t>Executive Summary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E13EF94-8E6B-474E-8E1A-9CBFC9E93D15}"/>
              </a:ext>
            </a:extLst>
          </p:cNvPr>
          <p:cNvSpPr/>
          <p:nvPr/>
        </p:nvSpPr>
        <p:spPr>
          <a:xfrm>
            <a:off x="4186106" y="4103266"/>
            <a:ext cx="4555223" cy="17030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4958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b="1" cap="all" dirty="0"/>
              <a:t>Project Task-2 </a:t>
            </a:r>
            <a:endParaRPr lang="en-US" sz="900" b="1" cap="all" dirty="0"/>
          </a:p>
          <a:p>
            <a:pPr marR="0" algn="ctr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sz="900" cap="all" dirty="0"/>
              <a:t>            Prashant Raghuwanshi</a:t>
            </a:r>
            <a:endParaRPr lang="en-US" sz="900" cap="all" dirty="0"/>
          </a:p>
          <a:p>
            <a:pPr marR="0" algn="ctr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sz="900" cap="all" dirty="0"/>
              <a:t>           DSC, Bellevue University</a:t>
            </a:r>
            <a:endParaRPr lang="en-US" sz="900" cap="all" dirty="0"/>
          </a:p>
          <a:p>
            <a:pPr marR="0" algn="ctr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sz="900" cap="all" dirty="0"/>
              <a:t>                    </a:t>
            </a:r>
            <a:r>
              <a:rPr lang="en-GB" sz="900" cap="all" dirty="0">
                <a:hlinkClick r:id="rId4" tooltip="DSC640-T301 Data Presentation &amp; Visualizat (2223-1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DSC640-T301 Data Presentation &amp; Visualization (2223-1)</a:t>
            </a:r>
            <a:endParaRPr lang="en-US" sz="900" cap="all" dirty="0"/>
          </a:p>
          <a:p>
            <a:pPr marR="0" algn="ctr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sz="900" cap="all" dirty="0"/>
              <a:t>              Professor Catie Williams</a:t>
            </a:r>
            <a:endParaRPr lang="en-US" sz="900" cap="all" dirty="0"/>
          </a:p>
          <a:p>
            <a:pPr marR="0" algn="ctr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sz="900" cap="all" dirty="0"/>
              <a:t>         1/06/2022</a:t>
            </a:r>
            <a:endParaRPr lang="en-US" sz="900" cap="all" dirty="0"/>
          </a:p>
        </p:txBody>
      </p:sp>
    </p:spTree>
    <p:extLst>
      <p:ext uri="{BB962C8B-B14F-4D97-AF65-F5344CB8AC3E}">
        <p14:creationId xmlns:p14="http://schemas.microsoft.com/office/powerpoint/2010/main" val="42041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5814-27B5-469A-B229-08DD5B70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0" i="0" dirty="0"/>
              <a:t>Legal and ethical considerations </a:t>
            </a:r>
            <a:br>
              <a:rPr lang="en-US" b="0" i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8EB0-D5EA-4595-B113-EE73F3E6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During our Analysis we haven’t used any PII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All Data Sets are extracted from Public Websites.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Used Datasets have no restrictions for Academic usage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All used Datasets are Shared by respective government bodies for public 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We have listed the data source details with respectively associated graphs in each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3EF6-7DED-4A7D-83ED-D5F83C5EF167}"/>
              </a:ext>
            </a:extLst>
          </p:cNvPr>
          <p:cNvSpPr txBox="1"/>
          <p:nvPr/>
        </p:nvSpPr>
        <p:spPr>
          <a:xfrm>
            <a:off x="1451579" y="1484422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Data Authenticity &amp; PII Disclaimers </a:t>
            </a:r>
          </a:p>
        </p:txBody>
      </p:sp>
    </p:spTree>
    <p:extLst>
      <p:ext uri="{BB962C8B-B14F-4D97-AF65-F5344CB8AC3E}">
        <p14:creationId xmlns:p14="http://schemas.microsoft.com/office/powerpoint/2010/main" val="282298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D2A0-D325-4973-9347-A00391F2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/>
              <a:t>References</a:t>
            </a:r>
            <a:br>
              <a:rPr lang="en-US" b="0" i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6188-2A7D-43C3-85B9-F405A324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ea typeface="Times New Roman" panose="02020603050405020304" pitchFamily="18" charset="0"/>
              </a:rPr>
              <a:t>Used Datasets list in Dashboard: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100" dirty="0">
                <a:effectLst/>
                <a:ea typeface="Times New Roman" panose="02020603050405020304" pitchFamily="18" charset="0"/>
              </a:rPr>
              <a:t>Accidents and fatalities per year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2"/>
              </a:rPr>
              <a:t>https://docs.google.com/spreadsheets/d/1SDp7p1y6m7N5xD5_fpOkYOrJvd68V7iy6etXy2cetb8/edit#gid=1448957446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100" dirty="0">
                <a:effectLst/>
                <a:ea typeface="Times New Roman" panose="02020603050405020304" pitchFamily="18" charset="0"/>
              </a:rPr>
              <a:t>Summary 2017-21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https://docs.google.com/spreadsheets/d/1SDp7p1y6m7N5xD5_fpOkYOrJvd68V7iy6etXy2cetb8/edit#gid=1733053069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100" dirty="0">
                <a:effectLst/>
                <a:ea typeface="Times New Roman" panose="02020603050405020304" pitchFamily="18" charset="0"/>
              </a:rPr>
              <a:t>Vehical_accident_2019.CSV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https://www.nhtsa.gov/data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airline revenue -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supplemental dataset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45720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Power BI web scraping :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5"/>
              </a:rPr>
              <a:t>http://web.mit.edu/airlinedata/www/2020%2012%20Month%20Documents/Traffic%20and%20Capacity/System%20Total/Passenger%20Revenue%20--%20Total%20System%20Operations.htm</a:t>
            </a: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")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6"/>
              </a:rPr>
              <a:t>Economic Impact of Commercial Aviation By State</a:t>
            </a: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, Airlines for America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https://www.nhtsa.gov/data</a:t>
            </a:r>
            <a:endParaRPr lang="en-GB" sz="1100" u="sng" dirty="0">
              <a:solidFill>
                <a:srgbClr val="0000FF"/>
              </a:solidFill>
              <a:effectLst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>
                <a:hlinkClick r:id="rId7"/>
              </a:rPr>
              <a:t>https://www.fitchratings.com/research/corporate-finance/global-air-traffic-recovery-will-continue-in-2022-but-risk-remains-30-11-2021</a:t>
            </a:r>
            <a:endParaRPr lang="en-US" sz="1100" dirty="0"/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airline_op_cost -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supplemental dataset</a:t>
            </a:r>
            <a:endParaRPr lang="en-US" sz="1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45720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Power BI web scraping :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https://www.airlines.org/dataset/a4a-quarterly-passenger-airline-cost-index-u-s-passenger-airlines/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8"/>
              </a:rPr>
              <a:t>https://www.airlines.org/impact/</a:t>
            </a:r>
            <a:endParaRPr lang="en-US" sz="11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A59DD-9D70-47A0-8EAF-E555133F402E}"/>
              </a:ext>
            </a:extLst>
          </p:cNvPr>
          <p:cNvSpPr txBox="1"/>
          <p:nvPr/>
        </p:nvSpPr>
        <p:spPr>
          <a:xfrm>
            <a:off x="1451579" y="1484422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40325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EDD-D6A7-4CC0-9545-E253FA73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           Executive Summary- Initial Set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BBD04-1F3D-4868-B9F7-12E38098A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1155"/>
              </p:ext>
            </p:extLst>
          </p:nvPr>
        </p:nvGraphicFramePr>
        <p:xfrm>
          <a:off x="1451579" y="2015734"/>
          <a:ext cx="6195784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9244F9B-2A58-419F-868A-F31935438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9304" y="2015734"/>
            <a:ext cx="4086293" cy="29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369B35-3B70-4526-9788-DB1604F9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739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Media Smoke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46947496-8BEE-4CC6-825B-59EE675E7051}"/>
              </a:ext>
            </a:extLst>
          </p:cNvPr>
          <p:cNvSpPr txBox="1">
            <a:spLocks/>
          </p:cNvSpPr>
          <p:nvPr/>
        </p:nvSpPr>
        <p:spPr>
          <a:xfrm>
            <a:off x="1298601" y="2490033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" indent="-285750">
              <a:buFont typeface="Wingdings" panose="05000000000000000000" pitchFamily="2" charset="2"/>
              <a:buChar char="q"/>
            </a:pPr>
            <a:r>
              <a:rPr lang="en-US" sz="1600" dirty="0"/>
              <a:t>Media Reported 27 Fatality in 2019</a:t>
            </a:r>
          </a:p>
          <a:p>
            <a:pPr marL="228600" lvl="1" indent="0">
              <a:buNone/>
            </a:pPr>
            <a:endParaRPr lang="en-US" sz="1600" dirty="0"/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1600" dirty="0"/>
              <a:t>Is it Really a Huge No?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Next Slide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43EC85-D792-42B1-B95C-C10BC0D5A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56" y="2204246"/>
            <a:ext cx="6449254" cy="3736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7BB6089-2199-468D-BEC9-9CF62EAC0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156" y="1974583"/>
            <a:ext cx="1885950" cy="2286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4682929-6BA2-4716-A99E-0E29D3908FCF}"/>
              </a:ext>
            </a:extLst>
          </p:cNvPr>
          <p:cNvSpPr txBox="1"/>
          <p:nvPr/>
        </p:nvSpPr>
        <p:spPr>
          <a:xfrm>
            <a:off x="1451579" y="1506719"/>
            <a:ext cx="696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Total Airline Fatality Per </a:t>
            </a:r>
            <a:r>
              <a:rPr lang="en-US" dirty="0"/>
              <a:t>Year During Last Decade</a:t>
            </a:r>
            <a:endParaRPr lang="en-US" sz="1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14AE57-A749-4161-8813-AD80B49F8BCE}"/>
              </a:ext>
            </a:extLst>
          </p:cNvPr>
          <p:cNvSpPr txBox="1"/>
          <p:nvPr/>
        </p:nvSpPr>
        <p:spPr>
          <a:xfrm>
            <a:off x="5365043" y="5899510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5"/>
              </a:rPr>
              <a:t>Source Data : Accidents and Fatalities </a:t>
            </a:r>
            <a:r>
              <a:rPr lang="en-US" sz="800" b="0" i="0" u="sng" dirty="0" err="1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5"/>
              </a:rPr>
              <a:t>Pery</a:t>
            </a: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5"/>
              </a:rPr>
              <a:t> Year</a:t>
            </a: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5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D3D4F0-E374-42B8-8E89-A68BB508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44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Media Smoke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61F2E-5106-4138-B884-502E0F13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1579" y="2360476"/>
            <a:ext cx="4162555" cy="3423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Only 0.59 Fatality occurred / Million of scheduled flights in 2019 </a:t>
            </a:r>
          </a:p>
          <a:p>
            <a:pPr marL="457200" lvl="1" indent="0">
              <a:buNone/>
            </a:pPr>
            <a:endParaRPr lang="en-US" sz="1600" dirty="0"/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1600" dirty="0"/>
              <a:t>As compared to Air travel, Ground Mode of Travel is Really Safe?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Next Slide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CCC6DA-1D03-48EA-97FC-D65B0757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34" y="2202082"/>
            <a:ext cx="6162230" cy="3740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DE6C18-CD3F-4633-B939-249022BF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734" y="1977611"/>
            <a:ext cx="3390900" cy="219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B97695-04FD-400B-9226-C798A9FCFFA5}"/>
              </a:ext>
            </a:extLst>
          </p:cNvPr>
          <p:cNvSpPr txBox="1"/>
          <p:nvPr/>
        </p:nvSpPr>
        <p:spPr>
          <a:xfrm>
            <a:off x="1451579" y="1505788"/>
            <a:ext cx="952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decreasing Airline Fatality Counts per Million Flights </a:t>
            </a:r>
            <a:r>
              <a:rPr lang="en-US" dirty="0"/>
              <a:t>during last Decade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A3AA6-52A8-4F05-8156-EEF4367E3A3C}"/>
              </a:ext>
            </a:extLst>
          </p:cNvPr>
          <p:cNvSpPr txBox="1"/>
          <p:nvPr/>
        </p:nvSpPr>
        <p:spPr>
          <a:xfrm>
            <a:off x="5614134" y="5909970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5"/>
              </a:rPr>
              <a:t>Source Data : Accidents and Fatalities </a:t>
            </a:r>
            <a:r>
              <a:rPr lang="en-US" sz="800" b="0" i="0" u="sng" dirty="0" err="1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5"/>
              </a:rPr>
              <a:t>Pery</a:t>
            </a: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5"/>
              </a:rPr>
              <a:t> Year</a:t>
            </a: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0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06CA7B-7383-400F-A5FC-5DA21FF3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5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Media Smoke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28BBD-655D-4743-B5A3-8E9707ED3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1752" y="2482398"/>
            <a:ext cx="4162555" cy="3212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Total Reported Road travel Fatality in 2019 was 36K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After comparing all three charts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Airline reported Fatality (worldwide) was way less &amp; not comparable than the total ground fatality reported alone in the USA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A85750-F3D0-410D-96EB-5759C551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07" y="2254146"/>
            <a:ext cx="6105010" cy="37499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8BE8D2-407D-44AC-AEFF-83315F8F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07" y="1931847"/>
            <a:ext cx="2305050" cy="285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FD6DD9-3CD1-4DBA-ADCE-1CF66074555D}"/>
              </a:ext>
            </a:extLst>
          </p:cNvPr>
          <p:cNvSpPr txBox="1"/>
          <p:nvPr/>
        </p:nvSpPr>
        <p:spPr>
          <a:xfrm>
            <a:off x="1451579" y="1488915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Total Road Fatality in All States – 2019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66427-511E-4953-BDBD-BBEDA3AF01EF}"/>
              </a:ext>
            </a:extLst>
          </p:cNvPr>
          <p:cNvSpPr txBox="1"/>
          <p:nvPr/>
        </p:nvSpPr>
        <p:spPr>
          <a:xfrm>
            <a:off x="5617194" y="5952465"/>
            <a:ext cx="6105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5"/>
              </a:rPr>
              <a:t>Source Data : https://www.nhtsa.gov/data</a:t>
            </a:r>
            <a:endParaRPr lang="en-US" sz="1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3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EC8D-A41D-4C44-8A2F-B0CD7731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>
            <a:normAutofit fontScale="90000"/>
          </a:bodyPr>
          <a:lstStyle/>
          <a:p>
            <a:r>
              <a:rPr lang="en-US" dirty="0"/>
              <a:t>Airline Revenue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3FA3-9FEA-4F27-9492-8F5758D50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7" y="1398528"/>
            <a:ext cx="4645152" cy="5058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 </a:t>
            </a:r>
            <a:r>
              <a:rPr lang="en-US" sz="1800" dirty="0"/>
              <a:t>Covid</a:t>
            </a:r>
            <a:r>
              <a:rPr lang="en-US" dirty="0"/>
              <a:t> Vs Covid-Revenue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669E45-95EA-4717-A086-C1D270B18E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4582" y="2142836"/>
            <a:ext cx="6033943" cy="371301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7CB8C0-29DF-42A0-BE0B-EA16316F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82" y="1904347"/>
            <a:ext cx="2590800" cy="219075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CFF427E-6DF8-4040-B068-B5999C9F913E}"/>
              </a:ext>
            </a:extLst>
          </p:cNvPr>
          <p:cNvSpPr txBox="1">
            <a:spLocks/>
          </p:cNvSpPr>
          <p:nvPr/>
        </p:nvSpPr>
        <p:spPr>
          <a:xfrm>
            <a:off x="1451579" y="2281382"/>
            <a:ext cx="3573003" cy="3503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During Last Decade Delta was one of the consistently growing Airlines in terms of Revenue.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During 2020, due to International travel restrictions, all Airline company’s revenue declined to a decade low.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5EB6A-D946-4C60-B598-F3208194C1C2}"/>
              </a:ext>
            </a:extLst>
          </p:cNvPr>
          <p:cNvSpPr txBox="1"/>
          <p:nvPr/>
        </p:nvSpPr>
        <p:spPr>
          <a:xfrm>
            <a:off x="4951862" y="5822277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Source Data http://web.mit.edu/airlinedata/www/2020%2012%20Month%20Documents/Traffic%20and%20Capacity/System%20Total/Passenger%20Revenue%20--%20Total%20System%20Operations.htm</a:t>
            </a:r>
          </a:p>
        </p:txBody>
      </p:sp>
    </p:spTree>
    <p:extLst>
      <p:ext uri="{BB962C8B-B14F-4D97-AF65-F5344CB8AC3E}">
        <p14:creationId xmlns:p14="http://schemas.microsoft.com/office/powerpoint/2010/main" val="42746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F885-305B-4897-A7BD-9D24C046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Revenue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F11AE3-2B40-40C3-BB46-80F6B6DA71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010878"/>
            <a:ext cx="4645025" cy="344859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480076-7E0C-405F-B062-70853D31E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7" y="1425487"/>
            <a:ext cx="4645025" cy="438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Post Covid </a:t>
            </a:r>
            <a:r>
              <a:rPr lang="en-US" dirty="0"/>
              <a:t>Revenue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6573C1B-B7AF-4A21-90F1-8A5E5EE553A7}"/>
              </a:ext>
            </a:extLst>
          </p:cNvPr>
          <p:cNvSpPr txBox="1">
            <a:spLocks/>
          </p:cNvSpPr>
          <p:nvPr/>
        </p:nvSpPr>
        <p:spPr>
          <a:xfrm>
            <a:off x="1451579" y="2281382"/>
            <a:ext cx="3573003" cy="35030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During 2022-2023, we are expecting the return of travel demand Near 2019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Global RPKs are projected to be approximately 55%, 30%, and 10% below pre-pandemic levels in 2021, 2022, and 2023, respectively.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Management Need to plan for upsizing the fleet capacity for 2022-2023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9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5C0C3D-2D9A-4C87-B2DF-3A283158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Costing Pressure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34DE-36DA-49BE-8712-5AAEBC3D9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Post Covid, Worldwide Inflation Pressure is Impacting Airline Operating Cost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Chart Showing the Updated Operational Components cost in percentage for Q3-2021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Management need to focus on controlling Operation cost by promoting more automation in operations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0C44C7-8158-4CAF-8AD4-76282B719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60131" y="482171"/>
            <a:ext cx="6091791" cy="51547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087470-2A8D-4C1D-88EB-5C9779C28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422" y="257731"/>
            <a:ext cx="2076450" cy="190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0BED59-86D4-4B6D-8BA5-4713579B0FAD}"/>
              </a:ext>
            </a:extLst>
          </p:cNvPr>
          <p:cNvSpPr txBox="1"/>
          <p:nvPr/>
        </p:nvSpPr>
        <p:spPr>
          <a:xfrm>
            <a:off x="4958428" y="5723416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Source Data : https://www.airlines.org/dataset/a4a-quarterly-passenger-airline-cost-index-u-s-passenger-airlines/</a:t>
            </a:r>
            <a:endParaRPr lang="en-US" sz="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8522-7058-4609-9945-4823367A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F7D0-4955-45E9-9D3E-E08A93772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160289"/>
            <a:ext cx="4273961" cy="34458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Airline reported Fatality (worldwide) was way less &amp; not comparable than the total ground fatality reported alone in the USA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Management need to focus on controlling Operation cost by promoting more automation in operations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Management Need to plan for upsizing the fleet capacity for 2022-2023</a:t>
            </a:r>
            <a:endParaRPr lang="en-US" sz="16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57B5D-FFC3-4344-9486-894F943766B0}"/>
              </a:ext>
            </a:extLst>
          </p:cNvPr>
          <p:cNvSpPr txBox="1"/>
          <p:nvPr/>
        </p:nvSpPr>
        <p:spPr>
          <a:xfrm>
            <a:off x="1382087" y="1494862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did Data say?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28D978-248B-4754-A3AF-E77BBC353C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0251" y="2096031"/>
            <a:ext cx="2600586" cy="1728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97396-0295-4B43-A5E8-27EC723B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451" y="2113892"/>
            <a:ext cx="2785189" cy="1710784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9CD8145-C388-48C4-87AE-9E9183570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613" y="3930381"/>
            <a:ext cx="2600586" cy="1628044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808F0C6-5D99-48FC-A56F-14BFB4CF9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515" y="4049399"/>
            <a:ext cx="2758580" cy="1509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EF24F6-26CB-4DCF-BCB4-72FD40EA4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2451" y="1926789"/>
            <a:ext cx="2757644" cy="198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947446-7736-481C-BDBE-BC3378909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0251" y="1926789"/>
            <a:ext cx="2645310" cy="170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9CA84-759C-4EDA-B55F-1160A6FF2E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2451" y="3930380"/>
            <a:ext cx="2757644" cy="1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25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419</TotalTime>
  <Words>725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Courier New</vt:lpstr>
      <vt:lpstr>Gill Sans MT</vt:lpstr>
      <vt:lpstr>Lato</vt:lpstr>
      <vt:lpstr>Symbol</vt:lpstr>
      <vt:lpstr>Wingdings</vt:lpstr>
      <vt:lpstr>Gallery</vt:lpstr>
      <vt:lpstr>Delta Airline sentinel</vt:lpstr>
      <vt:lpstr>           Executive Summary- Initial Set Up</vt:lpstr>
      <vt:lpstr>Media Smoke</vt:lpstr>
      <vt:lpstr>Media Smoke</vt:lpstr>
      <vt:lpstr>Media Smoke</vt:lpstr>
      <vt:lpstr>Airline Revenue </vt:lpstr>
      <vt:lpstr>Airline Revenue</vt:lpstr>
      <vt:lpstr>Costing Pressure </vt:lpstr>
      <vt:lpstr>Recommendation</vt:lpstr>
      <vt:lpstr>Legal and ethical considerations 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Airline sentinel</dc:title>
  <dc:creator>Prashant Raghuwanshi</dc:creator>
  <cp:lastModifiedBy>Prashant Raghuwanshi</cp:lastModifiedBy>
  <cp:revision>38</cp:revision>
  <dcterms:created xsi:type="dcterms:W3CDTF">2022-01-22T18:01:00Z</dcterms:created>
  <dcterms:modified xsi:type="dcterms:W3CDTF">2022-01-23T01:12:38Z</dcterms:modified>
</cp:coreProperties>
</file>