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4FF1A-2BE5-40DA-8905-E4453A916467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86F8FEC-FF64-4BB1-BE08-84E5AD5D52DB}">
      <dgm:prSet/>
      <dgm:spPr/>
      <dgm:t>
        <a:bodyPr/>
        <a:lstStyle/>
        <a:p>
          <a:r>
            <a:rPr lang="en-GB"/>
            <a:t>Machine Learning software for grain scanning machine</a:t>
          </a:r>
          <a:endParaRPr lang="en-US"/>
        </a:p>
      </dgm:t>
    </dgm:pt>
    <dgm:pt modelId="{B19956CE-B1CE-40E0-B027-D671C47A6020}" type="parTrans" cxnId="{285C88A5-CB0A-44DB-8893-D44AEE5CA598}">
      <dgm:prSet/>
      <dgm:spPr/>
      <dgm:t>
        <a:bodyPr/>
        <a:lstStyle/>
        <a:p>
          <a:endParaRPr lang="en-US"/>
        </a:p>
      </dgm:t>
    </dgm:pt>
    <dgm:pt modelId="{DB5F3D28-E37C-46DF-B1A7-9871977349C2}" type="sibTrans" cxnId="{285C88A5-CB0A-44DB-8893-D44AEE5CA598}">
      <dgm:prSet/>
      <dgm:spPr/>
      <dgm:t>
        <a:bodyPr/>
        <a:lstStyle/>
        <a:p>
          <a:endParaRPr lang="en-US"/>
        </a:p>
      </dgm:t>
    </dgm:pt>
    <dgm:pt modelId="{54F8F0B7-E021-4244-8725-FE030714D7C5}">
      <dgm:prSet/>
      <dgm:spPr/>
      <dgm:t>
        <a:bodyPr/>
        <a:lstStyle/>
        <a:p>
          <a:r>
            <a:rPr lang="en-GB"/>
            <a:t>The images of rice samples were obtained first </a:t>
          </a:r>
          <a:endParaRPr lang="en-US"/>
        </a:p>
      </dgm:t>
    </dgm:pt>
    <dgm:pt modelId="{0144B279-C281-48C7-BB4D-880B15286FD0}" type="parTrans" cxnId="{C9AB610E-AC8E-4E5C-9AD7-33F3905A3369}">
      <dgm:prSet/>
      <dgm:spPr/>
      <dgm:t>
        <a:bodyPr/>
        <a:lstStyle/>
        <a:p>
          <a:endParaRPr lang="en-US"/>
        </a:p>
      </dgm:t>
    </dgm:pt>
    <dgm:pt modelId="{5468F713-6315-40B0-87D3-C677CEEAC5EF}" type="sibTrans" cxnId="{C9AB610E-AC8E-4E5C-9AD7-33F3905A3369}">
      <dgm:prSet/>
      <dgm:spPr/>
      <dgm:t>
        <a:bodyPr/>
        <a:lstStyle/>
        <a:p>
          <a:endParaRPr lang="en-US"/>
        </a:p>
      </dgm:t>
    </dgm:pt>
    <dgm:pt modelId="{6B49FFA7-0DBF-4342-A563-AA72EC2C11F3}">
      <dgm:prSet/>
      <dgm:spPr/>
      <dgm:t>
        <a:bodyPr/>
        <a:lstStyle/>
        <a:p>
          <a:r>
            <a:rPr lang="en-GB"/>
            <a:t>Images were processed using various image processing techniques. </a:t>
          </a:r>
          <a:endParaRPr lang="en-US"/>
        </a:p>
      </dgm:t>
    </dgm:pt>
    <dgm:pt modelId="{BE59381E-F18C-49FC-8736-F5FD86E281BE}" type="parTrans" cxnId="{A4CA4B68-413D-46F6-B569-640D10CF713D}">
      <dgm:prSet/>
      <dgm:spPr/>
      <dgm:t>
        <a:bodyPr/>
        <a:lstStyle/>
        <a:p>
          <a:endParaRPr lang="en-US"/>
        </a:p>
      </dgm:t>
    </dgm:pt>
    <dgm:pt modelId="{259E1DFC-5862-4AA9-BD90-A2D3285347E6}" type="sibTrans" cxnId="{A4CA4B68-413D-46F6-B569-640D10CF713D}">
      <dgm:prSet/>
      <dgm:spPr/>
      <dgm:t>
        <a:bodyPr/>
        <a:lstStyle/>
        <a:p>
          <a:endParaRPr lang="en-US"/>
        </a:p>
      </dgm:t>
    </dgm:pt>
    <dgm:pt modelId="{DFCA0404-9DE9-4A90-9E0C-B09400B2268F}">
      <dgm:prSet/>
      <dgm:spPr/>
      <dgm:t>
        <a:bodyPr/>
        <a:lstStyle/>
        <a:p>
          <a:r>
            <a:rPr lang="en-GB"/>
            <a:t>various morphological feature inference processes were applied to the obtained images. </a:t>
          </a:r>
          <a:endParaRPr lang="en-US"/>
        </a:p>
      </dgm:t>
    </dgm:pt>
    <dgm:pt modelId="{BF55200A-31D5-40E3-8B42-504E12DA9197}" type="parTrans" cxnId="{620CA36E-ECF2-403A-A0F8-3EB9FE855A9B}">
      <dgm:prSet/>
      <dgm:spPr/>
      <dgm:t>
        <a:bodyPr/>
        <a:lstStyle/>
        <a:p>
          <a:endParaRPr lang="en-US"/>
        </a:p>
      </dgm:t>
    </dgm:pt>
    <dgm:pt modelId="{59B990A7-3D50-4159-9D1A-F92EA9645DDE}" type="sibTrans" cxnId="{620CA36E-ECF2-403A-A0F8-3EB9FE855A9B}">
      <dgm:prSet/>
      <dgm:spPr/>
      <dgm:t>
        <a:bodyPr/>
        <a:lstStyle/>
        <a:p>
          <a:endParaRPr lang="en-US"/>
        </a:p>
      </dgm:t>
    </dgm:pt>
    <dgm:pt modelId="{6648E3F1-AACA-4442-9993-2802B0B48347}">
      <dgm:prSet/>
      <dgm:spPr/>
      <dgm:t>
        <a:bodyPr/>
        <a:lstStyle/>
        <a:p>
          <a:r>
            <a:rPr lang="en-GB"/>
            <a:t>During the modeling phase, the rice classification process was carried out using seven pieces of machine learning techniques. </a:t>
          </a:r>
          <a:endParaRPr lang="en-US"/>
        </a:p>
      </dgm:t>
    </dgm:pt>
    <dgm:pt modelId="{1C3AB745-4396-41DC-BA14-83774F7408C4}" type="parTrans" cxnId="{D9546F9E-3248-40DE-8BE8-02BB22876234}">
      <dgm:prSet/>
      <dgm:spPr/>
      <dgm:t>
        <a:bodyPr/>
        <a:lstStyle/>
        <a:p>
          <a:endParaRPr lang="en-US"/>
        </a:p>
      </dgm:t>
    </dgm:pt>
    <dgm:pt modelId="{6FFDDFEA-5C34-4A38-BFB8-66B2F6047EEB}" type="sibTrans" cxnId="{D9546F9E-3248-40DE-8BE8-02BB22876234}">
      <dgm:prSet/>
      <dgm:spPr/>
      <dgm:t>
        <a:bodyPr/>
        <a:lstStyle/>
        <a:p>
          <a:endParaRPr lang="en-US"/>
        </a:p>
      </dgm:t>
    </dgm:pt>
    <dgm:pt modelId="{20E23A79-48C4-4501-BB22-EA7F72652F10}">
      <dgm:prSet/>
      <dgm:spPr/>
      <dgm:t>
        <a:bodyPr/>
        <a:lstStyle/>
        <a:p>
          <a:r>
            <a:rPr lang="en-GB"/>
            <a:t>In the last step, the performance of the models used was evaluated.</a:t>
          </a:r>
          <a:endParaRPr lang="en-US"/>
        </a:p>
      </dgm:t>
    </dgm:pt>
    <dgm:pt modelId="{2A0E0466-97FF-4DE2-A787-D1D005AFBA9F}" type="parTrans" cxnId="{5A2E535F-96D7-49E0-9EE6-315B22B25692}">
      <dgm:prSet/>
      <dgm:spPr/>
      <dgm:t>
        <a:bodyPr/>
        <a:lstStyle/>
        <a:p>
          <a:endParaRPr lang="en-US"/>
        </a:p>
      </dgm:t>
    </dgm:pt>
    <dgm:pt modelId="{648C87F1-0672-4D59-A3A2-A0B806EBA7F1}" type="sibTrans" cxnId="{5A2E535F-96D7-49E0-9EE6-315B22B25692}">
      <dgm:prSet/>
      <dgm:spPr/>
      <dgm:t>
        <a:bodyPr/>
        <a:lstStyle/>
        <a:p>
          <a:endParaRPr lang="en-US"/>
        </a:p>
      </dgm:t>
    </dgm:pt>
    <dgm:pt modelId="{0C17227B-EEF2-48FB-A759-B2C57D284EC5}" type="pres">
      <dgm:prSet presAssocID="{B794FF1A-2BE5-40DA-8905-E4453A916467}" presName="diagram" presStyleCnt="0">
        <dgm:presLayoutVars>
          <dgm:dir/>
          <dgm:resizeHandles val="exact"/>
        </dgm:presLayoutVars>
      </dgm:prSet>
      <dgm:spPr/>
    </dgm:pt>
    <dgm:pt modelId="{E9C65D0C-F840-4E87-8FDC-284ECE159D6D}" type="pres">
      <dgm:prSet presAssocID="{986F8FEC-FF64-4BB1-BE08-84E5AD5D52DB}" presName="node" presStyleLbl="node1" presStyleIdx="0" presStyleCnt="6">
        <dgm:presLayoutVars>
          <dgm:bulletEnabled val="1"/>
        </dgm:presLayoutVars>
      </dgm:prSet>
      <dgm:spPr/>
    </dgm:pt>
    <dgm:pt modelId="{8F3A3557-19A8-494E-AC77-577B68D53989}" type="pres">
      <dgm:prSet presAssocID="{DB5F3D28-E37C-46DF-B1A7-9871977349C2}" presName="sibTrans" presStyleCnt="0"/>
      <dgm:spPr/>
    </dgm:pt>
    <dgm:pt modelId="{CE4C9AFE-4E2F-4FCD-9C19-D1A54B917077}" type="pres">
      <dgm:prSet presAssocID="{54F8F0B7-E021-4244-8725-FE030714D7C5}" presName="node" presStyleLbl="node1" presStyleIdx="1" presStyleCnt="6">
        <dgm:presLayoutVars>
          <dgm:bulletEnabled val="1"/>
        </dgm:presLayoutVars>
      </dgm:prSet>
      <dgm:spPr/>
    </dgm:pt>
    <dgm:pt modelId="{47EAEFD3-FAB7-4BA5-BC7A-5F229B728EE4}" type="pres">
      <dgm:prSet presAssocID="{5468F713-6315-40B0-87D3-C677CEEAC5EF}" presName="sibTrans" presStyleCnt="0"/>
      <dgm:spPr/>
    </dgm:pt>
    <dgm:pt modelId="{AF963F34-DB26-42A1-B726-804EB91029DA}" type="pres">
      <dgm:prSet presAssocID="{6B49FFA7-0DBF-4342-A563-AA72EC2C11F3}" presName="node" presStyleLbl="node1" presStyleIdx="2" presStyleCnt="6">
        <dgm:presLayoutVars>
          <dgm:bulletEnabled val="1"/>
        </dgm:presLayoutVars>
      </dgm:prSet>
      <dgm:spPr/>
    </dgm:pt>
    <dgm:pt modelId="{C25A8568-7DE6-486B-A8A2-0D879C1CE074}" type="pres">
      <dgm:prSet presAssocID="{259E1DFC-5862-4AA9-BD90-A2D3285347E6}" presName="sibTrans" presStyleCnt="0"/>
      <dgm:spPr/>
    </dgm:pt>
    <dgm:pt modelId="{902270C5-25AD-4A1D-BE41-E460F3124B48}" type="pres">
      <dgm:prSet presAssocID="{DFCA0404-9DE9-4A90-9E0C-B09400B2268F}" presName="node" presStyleLbl="node1" presStyleIdx="3" presStyleCnt="6">
        <dgm:presLayoutVars>
          <dgm:bulletEnabled val="1"/>
        </dgm:presLayoutVars>
      </dgm:prSet>
      <dgm:spPr/>
    </dgm:pt>
    <dgm:pt modelId="{DE4EBA3D-8C72-4F96-A887-7E55527D5FAB}" type="pres">
      <dgm:prSet presAssocID="{59B990A7-3D50-4159-9D1A-F92EA9645DDE}" presName="sibTrans" presStyleCnt="0"/>
      <dgm:spPr/>
    </dgm:pt>
    <dgm:pt modelId="{7D431F26-0E14-4640-A532-720E2E0F1A7D}" type="pres">
      <dgm:prSet presAssocID="{6648E3F1-AACA-4442-9993-2802B0B48347}" presName="node" presStyleLbl="node1" presStyleIdx="4" presStyleCnt="6">
        <dgm:presLayoutVars>
          <dgm:bulletEnabled val="1"/>
        </dgm:presLayoutVars>
      </dgm:prSet>
      <dgm:spPr/>
    </dgm:pt>
    <dgm:pt modelId="{4AD84655-69E4-4E78-87D9-24975A944108}" type="pres">
      <dgm:prSet presAssocID="{6FFDDFEA-5C34-4A38-BFB8-66B2F6047EEB}" presName="sibTrans" presStyleCnt="0"/>
      <dgm:spPr/>
    </dgm:pt>
    <dgm:pt modelId="{9F64810C-095E-46DF-A093-CF24390E0B55}" type="pres">
      <dgm:prSet presAssocID="{20E23A79-48C4-4501-BB22-EA7F72652F10}" presName="node" presStyleLbl="node1" presStyleIdx="5" presStyleCnt="6">
        <dgm:presLayoutVars>
          <dgm:bulletEnabled val="1"/>
        </dgm:presLayoutVars>
      </dgm:prSet>
      <dgm:spPr/>
    </dgm:pt>
  </dgm:ptLst>
  <dgm:cxnLst>
    <dgm:cxn modelId="{86E33A0A-0596-4FC7-94FD-B3CD3FE36662}" type="presOf" srcId="{54F8F0B7-E021-4244-8725-FE030714D7C5}" destId="{CE4C9AFE-4E2F-4FCD-9C19-D1A54B917077}" srcOrd="0" destOrd="0" presId="urn:microsoft.com/office/officeart/2005/8/layout/default"/>
    <dgm:cxn modelId="{C9AB610E-AC8E-4E5C-9AD7-33F3905A3369}" srcId="{B794FF1A-2BE5-40DA-8905-E4453A916467}" destId="{54F8F0B7-E021-4244-8725-FE030714D7C5}" srcOrd="1" destOrd="0" parTransId="{0144B279-C281-48C7-BB4D-880B15286FD0}" sibTransId="{5468F713-6315-40B0-87D3-C677CEEAC5EF}"/>
    <dgm:cxn modelId="{78B1021A-D17F-4E0D-8A6D-A93B6A2C9756}" type="presOf" srcId="{B794FF1A-2BE5-40DA-8905-E4453A916467}" destId="{0C17227B-EEF2-48FB-A759-B2C57D284EC5}" srcOrd="0" destOrd="0" presId="urn:microsoft.com/office/officeart/2005/8/layout/default"/>
    <dgm:cxn modelId="{66D89E3E-3D1A-4B2C-896F-053BED96BDCF}" type="presOf" srcId="{986F8FEC-FF64-4BB1-BE08-84E5AD5D52DB}" destId="{E9C65D0C-F840-4E87-8FDC-284ECE159D6D}" srcOrd="0" destOrd="0" presId="urn:microsoft.com/office/officeart/2005/8/layout/default"/>
    <dgm:cxn modelId="{5A2E535F-96D7-49E0-9EE6-315B22B25692}" srcId="{B794FF1A-2BE5-40DA-8905-E4453A916467}" destId="{20E23A79-48C4-4501-BB22-EA7F72652F10}" srcOrd="5" destOrd="0" parTransId="{2A0E0466-97FF-4DE2-A787-D1D005AFBA9F}" sibTransId="{648C87F1-0672-4D59-A3A2-A0B806EBA7F1}"/>
    <dgm:cxn modelId="{A4CA4B68-413D-46F6-B569-640D10CF713D}" srcId="{B794FF1A-2BE5-40DA-8905-E4453A916467}" destId="{6B49FFA7-0DBF-4342-A563-AA72EC2C11F3}" srcOrd="2" destOrd="0" parTransId="{BE59381E-F18C-49FC-8736-F5FD86E281BE}" sibTransId="{259E1DFC-5862-4AA9-BD90-A2D3285347E6}"/>
    <dgm:cxn modelId="{2073BD4B-225F-48E6-B5EC-15029C514CE1}" type="presOf" srcId="{20E23A79-48C4-4501-BB22-EA7F72652F10}" destId="{9F64810C-095E-46DF-A093-CF24390E0B55}" srcOrd="0" destOrd="0" presId="urn:microsoft.com/office/officeart/2005/8/layout/default"/>
    <dgm:cxn modelId="{620CA36E-ECF2-403A-A0F8-3EB9FE855A9B}" srcId="{B794FF1A-2BE5-40DA-8905-E4453A916467}" destId="{DFCA0404-9DE9-4A90-9E0C-B09400B2268F}" srcOrd="3" destOrd="0" parTransId="{BF55200A-31D5-40E3-8B42-504E12DA9197}" sibTransId="{59B990A7-3D50-4159-9D1A-F92EA9645DDE}"/>
    <dgm:cxn modelId="{12825256-D271-490C-882C-F5C72A5E1C0F}" type="presOf" srcId="{DFCA0404-9DE9-4A90-9E0C-B09400B2268F}" destId="{902270C5-25AD-4A1D-BE41-E460F3124B48}" srcOrd="0" destOrd="0" presId="urn:microsoft.com/office/officeart/2005/8/layout/default"/>
    <dgm:cxn modelId="{7DCE148B-978C-442D-89F6-684B04F7AF34}" type="presOf" srcId="{6B49FFA7-0DBF-4342-A563-AA72EC2C11F3}" destId="{AF963F34-DB26-42A1-B726-804EB91029DA}" srcOrd="0" destOrd="0" presId="urn:microsoft.com/office/officeart/2005/8/layout/default"/>
    <dgm:cxn modelId="{D9546F9E-3248-40DE-8BE8-02BB22876234}" srcId="{B794FF1A-2BE5-40DA-8905-E4453A916467}" destId="{6648E3F1-AACA-4442-9993-2802B0B48347}" srcOrd="4" destOrd="0" parTransId="{1C3AB745-4396-41DC-BA14-83774F7408C4}" sibTransId="{6FFDDFEA-5C34-4A38-BFB8-66B2F6047EEB}"/>
    <dgm:cxn modelId="{285C88A5-CB0A-44DB-8893-D44AEE5CA598}" srcId="{B794FF1A-2BE5-40DA-8905-E4453A916467}" destId="{986F8FEC-FF64-4BB1-BE08-84E5AD5D52DB}" srcOrd="0" destOrd="0" parTransId="{B19956CE-B1CE-40E0-B027-D671C47A6020}" sibTransId="{DB5F3D28-E37C-46DF-B1A7-9871977349C2}"/>
    <dgm:cxn modelId="{10A56EF6-6493-4C2E-9375-94BDBCB4D10B}" type="presOf" srcId="{6648E3F1-AACA-4442-9993-2802B0B48347}" destId="{7D431F26-0E14-4640-A532-720E2E0F1A7D}" srcOrd="0" destOrd="0" presId="urn:microsoft.com/office/officeart/2005/8/layout/default"/>
    <dgm:cxn modelId="{43E1C9E7-F352-4276-9D18-6AF74AA613EF}" type="presParOf" srcId="{0C17227B-EEF2-48FB-A759-B2C57D284EC5}" destId="{E9C65D0C-F840-4E87-8FDC-284ECE159D6D}" srcOrd="0" destOrd="0" presId="urn:microsoft.com/office/officeart/2005/8/layout/default"/>
    <dgm:cxn modelId="{1DE59B74-BC0C-40A7-8E94-EF977C48F19E}" type="presParOf" srcId="{0C17227B-EEF2-48FB-A759-B2C57D284EC5}" destId="{8F3A3557-19A8-494E-AC77-577B68D53989}" srcOrd="1" destOrd="0" presId="urn:microsoft.com/office/officeart/2005/8/layout/default"/>
    <dgm:cxn modelId="{DE2922AD-BC0E-49B1-AD66-48506BADED97}" type="presParOf" srcId="{0C17227B-EEF2-48FB-A759-B2C57D284EC5}" destId="{CE4C9AFE-4E2F-4FCD-9C19-D1A54B917077}" srcOrd="2" destOrd="0" presId="urn:microsoft.com/office/officeart/2005/8/layout/default"/>
    <dgm:cxn modelId="{765C61A2-98D4-4CA7-8FEE-F9235C88DBBE}" type="presParOf" srcId="{0C17227B-EEF2-48FB-A759-B2C57D284EC5}" destId="{47EAEFD3-FAB7-4BA5-BC7A-5F229B728EE4}" srcOrd="3" destOrd="0" presId="urn:microsoft.com/office/officeart/2005/8/layout/default"/>
    <dgm:cxn modelId="{00FC4169-EDE3-44B2-B3CF-75D3179E9505}" type="presParOf" srcId="{0C17227B-EEF2-48FB-A759-B2C57D284EC5}" destId="{AF963F34-DB26-42A1-B726-804EB91029DA}" srcOrd="4" destOrd="0" presId="urn:microsoft.com/office/officeart/2005/8/layout/default"/>
    <dgm:cxn modelId="{EBAE766E-CC48-48F2-A4AA-2765BE2BFBCD}" type="presParOf" srcId="{0C17227B-EEF2-48FB-A759-B2C57D284EC5}" destId="{C25A8568-7DE6-486B-A8A2-0D879C1CE074}" srcOrd="5" destOrd="0" presId="urn:microsoft.com/office/officeart/2005/8/layout/default"/>
    <dgm:cxn modelId="{1BA7FA8F-60C9-49B8-A07A-0E4CD2455BA1}" type="presParOf" srcId="{0C17227B-EEF2-48FB-A759-B2C57D284EC5}" destId="{902270C5-25AD-4A1D-BE41-E460F3124B48}" srcOrd="6" destOrd="0" presId="urn:microsoft.com/office/officeart/2005/8/layout/default"/>
    <dgm:cxn modelId="{4D32EE44-7438-4A1A-9826-AFBB6BEDFC65}" type="presParOf" srcId="{0C17227B-EEF2-48FB-A759-B2C57D284EC5}" destId="{DE4EBA3D-8C72-4F96-A887-7E55527D5FAB}" srcOrd="7" destOrd="0" presId="urn:microsoft.com/office/officeart/2005/8/layout/default"/>
    <dgm:cxn modelId="{E3D9852C-44FD-43B4-BA61-6C97CE864066}" type="presParOf" srcId="{0C17227B-EEF2-48FB-A759-B2C57D284EC5}" destId="{7D431F26-0E14-4640-A532-720E2E0F1A7D}" srcOrd="8" destOrd="0" presId="urn:microsoft.com/office/officeart/2005/8/layout/default"/>
    <dgm:cxn modelId="{F119375F-4D25-49FC-8881-43F3B187D0B5}" type="presParOf" srcId="{0C17227B-EEF2-48FB-A759-B2C57D284EC5}" destId="{4AD84655-69E4-4E78-87D9-24975A944108}" srcOrd="9" destOrd="0" presId="urn:microsoft.com/office/officeart/2005/8/layout/default"/>
    <dgm:cxn modelId="{5C62F877-82F5-4E55-8C5F-FFE8F4167975}" type="presParOf" srcId="{0C17227B-EEF2-48FB-A759-B2C57D284EC5}" destId="{9F64810C-095E-46DF-A093-CF24390E0B5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D668F3-B95B-4CBF-A08E-713333C51D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97C9A5-B4BF-4697-B47F-ED04A08D9404}">
      <dgm:prSet/>
      <dgm:spPr/>
      <dgm:t>
        <a:bodyPr/>
        <a:lstStyle/>
        <a:p>
          <a:r>
            <a:rPr lang="en-GB"/>
            <a:t>With the accuracy of  99.0% The logistic regression model is the best fit for rice gains predictions. </a:t>
          </a:r>
          <a:endParaRPr lang="en-US"/>
        </a:p>
      </dgm:t>
    </dgm:pt>
    <dgm:pt modelId="{F4170586-18CE-4FF8-B1E3-CD0789280EB3}" type="parTrans" cxnId="{1F19D987-9A8A-4863-8EE4-6C23E4B24FF0}">
      <dgm:prSet/>
      <dgm:spPr/>
      <dgm:t>
        <a:bodyPr/>
        <a:lstStyle/>
        <a:p>
          <a:endParaRPr lang="en-US"/>
        </a:p>
      </dgm:t>
    </dgm:pt>
    <dgm:pt modelId="{DA3EEDEE-209B-4E4B-9B0E-43672D6F52E6}" type="sibTrans" cxnId="{1F19D987-9A8A-4863-8EE4-6C23E4B24FF0}">
      <dgm:prSet/>
      <dgm:spPr/>
      <dgm:t>
        <a:bodyPr/>
        <a:lstStyle/>
        <a:p>
          <a:endParaRPr lang="en-US"/>
        </a:p>
      </dgm:t>
    </dgm:pt>
    <dgm:pt modelId="{7714F349-D432-4F6E-A917-9D12D03B4BC1}">
      <dgm:prSet/>
      <dgm:spPr/>
      <dgm:t>
        <a:bodyPr/>
        <a:lstStyle/>
        <a:p>
          <a:r>
            <a:rPr lang="en-GB"/>
            <a:t>Automatic systems can be designed for calibration of rice types and the separation of species from unwanted substances that may be present.</a:t>
          </a:r>
          <a:endParaRPr lang="en-US"/>
        </a:p>
      </dgm:t>
    </dgm:pt>
    <dgm:pt modelId="{F4CCE245-9522-4DDE-9399-B1DAAF8DD81D}" type="parTrans" cxnId="{EE92816A-566F-4182-99FB-1D62F5464431}">
      <dgm:prSet/>
      <dgm:spPr/>
      <dgm:t>
        <a:bodyPr/>
        <a:lstStyle/>
        <a:p>
          <a:endParaRPr lang="en-US"/>
        </a:p>
      </dgm:t>
    </dgm:pt>
    <dgm:pt modelId="{2ECF8985-2422-4D75-B6CC-467E99295AB7}" type="sibTrans" cxnId="{EE92816A-566F-4182-99FB-1D62F5464431}">
      <dgm:prSet/>
      <dgm:spPr/>
      <dgm:t>
        <a:bodyPr/>
        <a:lstStyle/>
        <a:p>
          <a:endParaRPr lang="en-US"/>
        </a:p>
      </dgm:t>
    </dgm:pt>
    <dgm:pt modelId="{C2162C32-385E-4499-9024-3F5FF5C848F3}">
      <dgm:prSet/>
      <dgm:spPr/>
      <dgm:t>
        <a:bodyPr/>
        <a:lstStyle/>
        <a:p>
          <a:r>
            <a:rPr lang="en-GB"/>
            <a:t>success rates can be increased by using morphological features as well as color and shape features.</a:t>
          </a:r>
          <a:endParaRPr lang="en-US"/>
        </a:p>
      </dgm:t>
    </dgm:pt>
    <dgm:pt modelId="{50828733-6ADF-4992-B40B-EEBA476CED53}" type="parTrans" cxnId="{0502576F-1F41-484D-8A1E-61A9E97DBC0D}">
      <dgm:prSet/>
      <dgm:spPr/>
      <dgm:t>
        <a:bodyPr/>
        <a:lstStyle/>
        <a:p>
          <a:endParaRPr lang="en-US"/>
        </a:p>
      </dgm:t>
    </dgm:pt>
    <dgm:pt modelId="{22E8F00D-DFED-4955-B26F-7F92BF4BCB41}" type="sibTrans" cxnId="{0502576F-1F41-484D-8A1E-61A9E97DBC0D}">
      <dgm:prSet/>
      <dgm:spPr/>
      <dgm:t>
        <a:bodyPr/>
        <a:lstStyle/>
        <a:p>
          <a:endParaRPr lang="en-US"/>
        </a:p>
      </dgm:t>
    </dgm:pt>
    <dgm:pt modelId="{D34E3896-3729-4C90-B4C5-83ADA1068973}" type="pres">
      <dgm:prSet presAssocID="{7AD668F3-B95B-4CBF-A08E-713333C51DD2}" presName="linear" presStyleCnt="0">
        <dgm:presLayoutVars>
          <dgm:animLvl val="lvl"/>
          <dgm:resizeHandles val="exact"/>
        </dgm:presLayoutVars>
      </dgm:prSet>
      <dgm:spPr/>
    </dgm:pt>
    <dgm:pt modelId="{FE7004E3-E2C1-4D42-A4D0-E264A1649CCA}" type="pres">
      <dgm:prSet presAssocID="{3997C9A5-B4BF-4697-B47F-ED04A08D94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4BB88C3-C6ED-4C8C-BCB9-A786422C1BD1}" type="pres">
      <dgm:prSet presAssocID="{DA3EEDEE-209B-4E4B-9B0E-43672D6F52E6}" presName="spacer" presStyleCnt="0"/>
      <dgm:spPr/>
    </dgm:pt>
    <dgm:pt modelId="{34C423C3-BBC7-4191-B472-AADCBC7A67A7}" type="pres">
      <dgm:prSet presAssocID="{7714F349-D432-4F6E-A917-9D12D03B4B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1169DE-F1ED-4772-9186-26664DCA0F25}" type="pres">
      <dgm:prSet presAssocID="{2ECF8985-2422-4D75-B6CC-467E99295AB7}" presName="spacer" presStyleCnt="0"/>
      <dgm:spPr/>
    </dgm:pt>
    <dgm:pt modelId="{6E8FC48A-433A-454D-9FE5-BF3FB70D2EFB}" type="pres">
      <dgm:prSet presAssocID="{C2162C32-385E-4499-9024-3F5FF5C848F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92816A-566F-4182-99FB-1D62F5464431}" srcId="{7AD668F3-B95B-4CBF-A08E-713333C51DD2}" destId="{7714F349-D432-4F6E-A917-9D12D03B4BC1}" srcOrd="1" destOrd="0" parTransId="{F4CCE245-9522-4DDE-9399-B1DAAF8DD81D}" sibTransId="{2ECF8985-2422-4D75-B6CC-467E99295AB7}"/>
    <dgm:cxn modelId="{0502576F-1F41-484D-8A1E-61A9E97DBC0D}" srcId="{7AD668F3-B95B-4CBF-A08E-713333C51DD2}" destId="{C2162C32-385E-4499-9024-3F5FF5C848F3}" srcOrd="2" destOrd="0" parTransId="{50828733-6ADF-4992-B40B-EEBA476CED53}" sibTransId="{22E8F00D-DFED-4955-B26F-7F92BF4BCB41}"/>
    <dgm:cxn modelId="{1F19D987-9A8A-4863-8EE4-6C23E4B24FF0}" srcId="{7AD668F3-B95B-4CBF-A08E-713333C51DD2}" destId="{3997C9A5-B4BF-4697-B47F-ED04A08D9404}" srcOrd="0" destOrd="0" parTransId="{F4170586-18CE-4FF8-B1E3-CD0789280EB3}" sibTransId="{DA3EEDEE-209B-4E4B-9B0E-43672D6F52E6}"/>
    <dgm:cxn modelId="{FFC50890-1926-4956-98C5-D86AE4A571BA}" type="presOf" srcId="{7714F349-D432-4F6E-A917-9D12D03B4BC1}" destId="{34C423C3-BBC7-4191-B472-AADCBC7A67A7}" srcOrd="0" destOrd="0" presId="urn:microsoft.com/office/officeart/2005/8/layout/vList2"/>
    <dgm:cxn modelId="{A17CBFBE-9AD1-4C6C-BA51-944B4338DB01}" type="presOf" srcId="{3997C9A5-B4BF-4697-B47F-ED04A08D9404}" destId="{FE7004E3-E2C1-4D42-A4D0-E264A1649CCA}" srcOrd="0" destOrd="0" presId="urn:microsoft.com/office/officeart/2005/8/layout/vList2"/>
    <dgm:cxn modelId="{0400DDC5-AA0E-44D0-BD9A-E93C3D200D94}" type="presOf" srcId="{C2162C32-385E-4499-9024-3F5FF5C848F3}" destId="{6E8FC48A-433A-454D-9FE5-BF3FB70D2EFB}" srcOrd="0" destOrd="0" presId="urn:microsoft.com/office/officeart/2005/8/layout/vList2"/>
    <dgm:cxn modelId="{A9C32CFB-0FE2-4986-B5AA-CFEC41E0B6BB}" type="presOf" srcId="{7AD668F3-B95B-4CBF-A08E-713333C51DD2}" destId="{D34E3896-3729-4C90-B4C5-83ADA1068973}" srcOrd="0" destOrd="0" presId="urn:microsoft.com/office/officeart/2005/8/layout/vList2"/>
    <dgm:cxn modelId="{621BEAD3-5F2E-40DE-A2EA-4576921DCE81}" type="presParOf" srcId="{D34E3896-3729-4C90-B4C5-83ADA1068973}" destId="{FE7004E3-E2C1-4D42-A4D0-E264A1649CCA}" srcOrd="0" destOrd="0" presId="urn:microsoft.com/office/officeart/2005/8/layout/vList2"/>
    <dgm:cxn modelId="{144092F5-D8B0-4EC4-8B74-EACE7E74A50B}" type="presParOf" srcId="{D34E3896-3729-4C90-B4C5-83ADA1068973}" destId="{54BB88C3-C6ED-4C8C-BCB9-A786422C1BD1}" srcOrd="1" destOrd="0" presId="urn:microsoft.com/office/officeart/2005/8/layout/vList2"/>
    <dgm:cxn modelId="{F9B1A96C-6F09-4A07-8843-37D46AA8191E}" type="presParOf" srcId="{D34E3896-3729-4C90-B4C5-83ADA1068973}" destId="{34C423C3-BBC7-4191-B472-AADCBC7A67A7}" srcOrd="2" destOrd="0" presId="urn:microsoft.com/office/officeart/2005/8/layout/vList2"/>
    <dgm:cxn modelId="{542A41F0-A468-41E9-9578-18824C9A879A}" type="presParOf" srcId="{D34E3896-3729-4C90-B4C5-83ADA1068973}" destId="{211169DE-F1ED-4772-9186-26664DCA0F25}" srcOrd="3" destOrd="0" presId="urn:microsoft.com/office/officeart/2005/8/layout/vList2"/>
    <dgm:cxn modelId="{72553FB9-245C-4897-AEAB-25323A37FE6F}" type="presParOf" srcId="{D34E3896-3729-4C90-B4C5-83ADA1068973}" destId="{6E8FC48A-433A-454D-9FE5-BF3FB70D2EF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90DA9A-3ED6-4E5D-B70D-EA9E87622FD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80F218-4289-4C73-811F-D4F4448831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This Data contains processed physical images information related to multiple verities of rice and does not contain any PII-related information.</a:t>
          </a:r>
          <a:endParaRPr lang="en-US"/>
        </a:p>
      </dgm:t>
    </dgm:pt>
    <dgm:pt modelId="{FE2606FC-C658-44BE-9BBE-35E4B0FB32BE}" type="parTrans" cxnId="{B0805200-BBC2-4642-B25A-D5E0041D2F7F}">
      <dgm:prSet/>
      <dgm:spPr/>
      <dgm:t>
        <a:bodyPr/>
        <a:lstStyle/>
        <a:p>
          <a:endParaRPr lang="en-US"/>
        </a:p>
      </dgm:t>
    </dgm:pt>
    <dgm:pt modelId="{D098CE22-0D19-45F3-AE7C-FC026F60B451}" type="sibTrans" cxnId="{B0805200-BBC2-4642-B25A-D5E0041D2F7F}">
      <dgm:prSet/>
      <dgm:spPr/>
      <dgm:t>
        <a:bodyPr/>
        <a:lstStyle/>
        <a:p>
          <a:endParaRPr lang="en-US"/>
        </a:p>
      </dgm:t>
    </dgm:pt>
    <dgm:pt modelId="{27FEC300-E74C-4895-B5C7-CE4BAAC783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Datasets and information on data were extracted from the public websites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UCL machine learning repositories.</a:t>
          </a:r>
          <a:endParaRPr lang="en-US"/>
        </a:p>
      </dgm:t>
    </dgm:pt>
    <dgm:pt modelId="{6D2C2B4D-A3FA-416E-9EE5-CF994AD2FF02}" type="parTrans" cxnId="{2033B3E7-B901-4436-9E36-81D59092D4ED}">
      <dgm:prSet/>
      <dgm:spPr/>
      <dgm:t>
        <a:bodyPr/>
        <a:lstStyle/>
        <a:p>
          <a:endParaRPr lang="en-US"/>
        </a:p>
      </dgm:t>
    </dgm:pt>
    <dgm:pt modelId="{A13B6B3D-5E0A-417D-9E09-11EAB6008DD3}" type="sibTrans" cxnId="{2033B3E7-B901-4436-9E36-81D59092D4ED}">
      <dgm:prSet/>
      <dgm:spPr/>
      <dgm:t>
        <a:bodyPr/>
        <a:lstStyle/>
        <a:p>
          <a:endParaRPr lang="en-US"/>
        </a:p>
      </dgm:t>
    </dgm:pt>
    <dgm:pt modelId="{EBAA85B6-ABE3-461F-A7C9-39A26EBDB3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This data research is not going to harm any privacy.</a:t>
          </a:r>
          <a:endParaRPr lang="en-US"/>
        </a:p>
      </dgm:t>
    </dgm:pt>
    <dgm:pt modelId="{4DF0AD23-F3FF-48B1-8BF4-C8EC31A8E69F}" type="parTrans" cxnId="{2EF178A3-B5EC-4285-9D14-718992E873F7}">
      <dgm:prSet/>
      <dgm:spPr/>
      <dgm:t>
        <a:bodyPr/>
        <a:lstStyle/>
        <a:p>
          <a:endParaRPr lang="en-US"/>
        </a:p>
      </dgm:t>
    </dgm:pt>
    <dgm:pt modelId="{C2D90220-8CA8-4A7F-B4FE-83907D0447C6}" type="sibTrans" cxnId="{2EF178A3-B5EC-4285-9D14-718992E873F7}">
      <dgm:prSet/>
      <dgm:spPr/>
      <dgm:t>
        <a:bodyPr/>
        <a:lstStyle/>
        <a:p>
          <a:endParaRPr lang="en-US"/>
        </a:p>
      </dgm:t>
    </dgm:pt>
    <dgm:pt modelId="{935408F2-A29C-4EBB-AE94-D250313FE27D}" type="pres">
      <dgm:prSet presAssocID="{0E90DA9A-3ED6-4E5D-B70D-EA9E87622FDB}" presName="root" presStyleCnt="0">
        <dgm:presLayoutVars>
          <dgm:dir/>
          <dgm:resizeHandles val="exact"/>
        </dgm:presLayoutVars>
      </dgm:prSet>
      <dgm:spPr/>
    </dgm:pt>
    <dgm:pt modelId="{F843721D-5D15-4F4F-AECB-EA402DEC9661}" type="pres">
      <dgm:prSet presAssocID="{9A80F218-4289-4C73-811F-D4F4448831E5}" presName="compNode" presStyleCnt="0"/>
      <dgm:spPr/>
    </dgm:pt>
    <dgm:pt modelId="{44891E4A-A4D9-47B8-B998-CD1718F92A41}" type="pres">
      <dgm:prSet presAssocID="{9A80F218-4289-4C73-811F-D4F4448831E5}" presName="iconBgRect" presStyleLbl="bgShp" presStyleIdx="0" presStyleCnt="3"/>
      <dgm:spPr/>
    </dgm:pt>
    <dgm:pt modelId="{88DF0055-BE44-4B34-A23C-6B324B17A36C}" type="pres">
      <dgm:prSet presAssocID="{9A80F218-4289-4C73-811F-D4F4448831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shi"/>
        </a:ext>
      </dgm:extLst>
    </dgm:pt>
    <dgm:pt modelId="{5AE3D778-47E5-4A34-A333-833C6BDF13C8}" type="pres">
      <dgm:prSet presAssocID="{9A80F218-4289-4C73-811F-D4F4448831E5}" presName="spaceRect" presStyleCnt="0"/>
      <dgm:spPr/>
    </dgm:pt>
    <dgm:pt modelId="{3B2B093E-85C3-46AF-8966-97308E98E54E}" type="pres">
      <dgm:prSet presAssocID="{9A80F218-4289-4C73-811F-D4F4448831E5}" presName="textRect" presStyleLbl="revTx" presStyleIdx="0" presStyleCnt="3">
        <dgm:presLayoutVars>
          <dgm:chMax val="1"/>
          <dgm:chPref val="1"/>
        </dgm:presLayoutVars>
      </dgm:prSet>
      <dgm:spPr/>
    </dgm:pt>
    <dgm:pt modelId="{7CBC1308-5104-4B67-AEE9-9CE5A3150F7D}" type="pres">
      <dgm:prSet presAssocID="{D098CE22-0D19-45F3-AE7C-FC026F60B451}" presName="sibTrans" presStyleCnt="0"/>
      <dgm:spPr/>
    </dgm:pt>
    <dgm:pt modelId="{2715DB25-9CC8-494A-AB64-DB558B5ED0D1}" type="pres">
      <dgm:prSet presAssocID="{27FEC300-E74C-4895-B5C7-CE4BAAC783DA}" presName="compNode" presStyleCnt="0"/>
      <dgm:spPr/>
    </dgm:pt>
    <dgm:pt modelId="{8E2379EF-6F92-4044-AC81-DAF3776E2855}" type="pres">
      <dgm:prSet presAssocID="{27FEC300-E74C-4895-B5C7-CE4BAAC783DA}" presName="iconBgRect" presStyleLbl="bgShp" presStyleIdx="1" presStyleCnt="3"/>
      <dgm:spPr/>
    </dgm:pt>
    <dgm:pt modelId="{90C369BE-7A8C-496E-A07E-B78228E3E04C}" type="pres">
      <dgm:prSet presAssocID="{27FEC300-E74C-4895-B5C7-CE4BAAC783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8D3E54-4FCC-4CEA-AA1D-FA3FFD58BFF5}" type="pres">
      <dgm:prSet presAssocID="{27FEC300-E74C-4895-B5C7-CE4BAAC783DA}" presName="spaceRect" presStyleCnt="0"/>
      <dgm:spPr/>
    </dgm:pt>
    <dgm:pt modelId="{49B2BF80-64C6-42B8-9E5B-2C8F987F28DD}" type="pres">
      <dgm:prSet presAssocID="{27FEC300-E74C-4895-B5C7-CE4BAAC783DA}" presName="textRect" presStyleLbl="revTx" presStyleIdx="1" presStyleCnt="3">
        <dgm:presLayoutVars>
          <dgm:chMax val="1"/>
          <dgm:chPref val="1"/>
        </dgm:presLayoutVars>
      </dgm:prSet>
      <dgm:spPr/>
    </dgm:pt>
    <dgm:pt modelId="{7B9B4E33-F877-4A43-8CAB-DE1A0235ABF6}" type="pres">
      <dgm:prSet presAssocID="{A13B6B3D-5E0A-417D-9E09-11EAB6008DD3}" presName="sibTrans" presStyleCnt="0"/>
      <dgm:spPr/>
    </dgm:pt>
    <dgm:pt modelId="{454F2690-A3DC-430A-9D78-979AC4F281F9}" type="pres">
      <dgm:prSet presAssocID="{EBAA85B6-ABE3-461F-A7C9-39A26EBDB3C1}" presName="compNode" presStyleCnt="0"/>
      <dgm:spPr/>
    </dgm:pt>
    <dgm:pt modelId="{4C4BF46F-1488-48A7-9BBA-DD3B6FBEDA2F}" type="pres">
      <dgm:prSet presAssocID="{EBAA85B6-ABE3-461F-A7C9-39A26EBDB3C1}" presName="iconBgRect" presStyleLbl="bgShp" presStyleIdx="2" presStyleCnt="3"/>
      <dgm:spPr/>
    </dgm:pt>
    <dgm:pt modelId="{19FFD971-C88B-4683-A78D-A607FDC84AFF}" type="pres">
      <dgm:prSet presAssocID="{EBAA85B6-ABE3-461F-A7C9-39A26EBDB3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A0292A00-09F7-49DF-884A-BEEC0CC25717}" type="pres">
      <dgm:prSet presAssocID="{EBAA85B6-ABE3-461F-A7C9-39A26EBDB3C1}" presName="spaceRect" presStyleCnt="0"/>
      <dgm:spPr/>
    </dgm:pt>
    <dgm:pt modelId="{62313E24-1C83-4E8B-925B-6BC94CD59A30}" type="pres">
      <dgm:prSet presAssocID="{EBAA85B6-ABE3-461F-A7C9-39A26EBDB3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0805200-BBC2-4642-B25A-D5E0041D2F7F}" srcId="{0E90DA9A-3ED6-4E5D-B70D-EA9E87622FDB}" destId="{9A80F218-4289-4C73-811F-D4F4448831E5}" srcOrd="0" destOrd="0" parTransId="{FE2606FC-C658-44BE-9BBE-35E4B0FB32BE}" sibTransId="{D098CE22-0D19-45F3-AE7C-FC026F60B451}"/>
    <dgm:cxn modelId="{4B404106-84E2-4E39-8BD9-E8E3F44D9775}" type="presOf" srcId="{9A80F218-4289-4C73-811F-D4F4448831E5}" destId="{3B2B093E-85C3-46AF-8966-97308E98E54E}" srcOrd="0" destOrd="0" presId="urn:microsoft.com/office/officeart/2018/5/layout/IconCircleLabelList"/>
    <dgm:cxn modelId="{4D5F3997-9FD0-4CBE-8731-803CD3CAF89A}" type="presOf" srcId="{27FEC300-E74C-4895-B5C7-CE4BAAC783DA}" destId="{49B2BF80-64C6-42B8-9E5B-2C8F987F28DD}" srcOrd="0" destOrd="0" presId="urn:microsoft.com/office/officeart/2018/5/layout/IconCircleLabelList"/>
    <dgm:cxn modelId="{2EF178A3-B5EC-4285-9D14-718992E873F7}" srcId="{0E90DA9A-3ED6-4E5D-B70D-EA9E87622FDB}" destId="{EBAA85B6-ABE3-461F-A7C9-39A26EBDB3C1}" srcOrd="2" destOrd="0" parTransId="{4DF0AD23-F3FF-48B1-8BF4-C8EC31A8E69F}" sibTransId="{C2D90220-8CA8-4A7F-B4FE-83907D0447C6}"/>
    <dgm:cxn modelId="{BE570DDF-C951-4DE9-B450-3EC8583B6572}" type="presOf" srcId="{0E90DA9A-3ED6-4E5D-B70D-EA9E87622FDB}" destId="{935408F2-A29C-4EBB-AE94-D250313FE27D}" srcOrd="0" destOrd="0" presId="urn:microsoft.com/office/officeart/2018/5/layout/IconCircleLabelList"/>
    <dgm:cxn modelId="{2033B3E7-B901-4436-9E36-81D59092D4ED}" srcId="{0E90DA9A-3ED6-4E5D-B70D-EA9E87622FDB}" destId="{27FEC300-E74C-4895-B5C7-CE4BAAC783DA}" srcOrd="1" destOrd="0" parTransId="{6D2C2B4D-A3FA-416E-9EE5-CF994AD2FF02}" sibTransId="{A13B6B3D-5E0A-417D-9E09-11EAB6008DD3}"/>
    <dgm:cxn modelId="{403F3FED-AFC4-459A-86EA-064F005FE8A3}" type="presOf" srcId="{EBAA85B6-ABE3-461F-A7C9-39A26EBDB3C1}" destId="{62313E24-1C83-4E8B-925B-6BC94CD59A30}" srcOrd="0" destOrd="0" presId="urn:microsoft.com/office/officeart/2018/5/layout/IconCircleLabelList"/>
    <dgm:cxn modelId="{0EC258D8-92B9-48C7-9539-F0CA8A5F83BD}" type="presParOf" srcId="{935408F2-A29C-4EBB-AE94-D250313FE27D}" destId="{F843721D-5D15-4F4F-AECB-EA402DEC9661}" srcOrd="0" destOrd="0" presId="urn:microsoft.com/office/officeart/2018/5/layout/IconCircleLabelList"/>
    <dgm:cxn modelId="{CCC909A2-23CB-455D-BDF8-09AFDED9AC21}" type="presParOf" srcId="{F843721D-5D15-4F4F-AECB-EA402DEC9661}" destId="{44891E4A-A4D9-47B8-B998-CD1718F92A41}" srcOrd="0" destOrd="0" presId="urn:microsoft.com/office/officeart/2018/5/layout/IconCircleLabelList"/>
    <dgm:cxn modelId="{A139A61C-D4C8-4524-B336-8528E2CBAFA8}" type="presParOf" srcId="{F843721D-5D15-4F4F-AECB-EA402DEC9661}" destId="{88DF0055-BE44-4B34-A23C-6B324B17A36C}" srcOrd="1" destOrd="0" presId="urn:microsoft.com/office/officeart/2018/5/layout/IconCircleLabelList"/>
    <dgm:cxn modelId="{57D84E7C-7C12-40FF-A6AF-48A45AD01D58}" type="presParOf" srcId="{F843721D-5D15-4F4F-AECB-EA402DEC9661}" destId="{5AE3D778-47E5-4A34-A333-833C6BDF13C8}" srcOrd="2" destOrd="0" presId="urn:microsoft.com/office/officeart/2018/5/layout/IconCircleLabelList"/>
    <dgm:cxn modelId="{BE0A83EE-3710-45BC-B7BC-DDC9591D601E}" type="presParOf" srcId="{F843721D-5D15-4F4F-AECB-EA402DEC9661}" destId="{3B2B093E-85C3-46AF-8966-97308E98E54E}" srcOrd="3" destOrd="0" presId="urn:microsoft.com/office/officeart/2018/5/layout/IconCircleLabelList"/>
    <dgm:cxn modelId="{84AB57FD-8A41-4805-AE32-94FFF7BCA204}" type="presParOf" srcId="{935408F2-A29C-4EBB-AE94-D250313FE27D}" destId="{7CBC1308-5104-4B67-AEE9-9CE5A3150F7D}" srcOrd="1" destOrd="0" presId="urn:microsoft.com/office/officeart/2018/5/layout/IconCircleLabelList"/>
    <dgm:cxn modelId="{8F76B4FA-7691-4F7A-9916-694A8A75AA4C}" type="presParOf" srcId="{935408F2-A29C-4EBB-AE94-D250313FE27D}" destId="{2715DB25-9CC8-494A-AB64-DB558B5ED0D1}" srcOrd="2" destOrd="0" presId="urn:microsoft.com/office/officeart/2018/5/layout/IconCircleLabelList"/>
    <dgm:cxn modelId="{6417248D-2B8B-44B6-A584-F833A04B024D}" type="presParOf" srcId="{2715DB25-9CC8-494A-AB64-DB558B5ED0D1}" destId="{8E2379EF-6F92-4044-AC81-DAF3776E2855}" srcOrd="0" destOrd="0" presId="urn:microsoft.com/office/officeart/2018/5/layout/IconCircleLabelList"/>
    <dgm:cxn modelId="{F2E22D56-B763-457E-90A2-FD32EEC13D09}" type="presParOf" srcId="{2715DB25-9CC8-494A-AB64-DB558B5ED0D1}" destId="{90C369BE-7A8C-496E-A07E-B78228E3E04C}" srcOrd="1" destOrd="0" presId="urn:microsoft.com/office/officeart/2018/5/layout/IconCircleLabelList"/>
    <dgm:cxn modelId="{59D7FBB2-09D0-4DB6-988D-E1D723304FAE}" type="presParOf" srcId="{2715DB25-9CC8-494A-AB64-DB558B5ED0D1}" destId="{208D3E54-4FCC-4CEA-AA1D-FA3FFD58BFF5}" srcOrd="2" destOrd="0" presId="urn:microsoft.com/office/officeart/2018/5/layout/IconCircleLabelList"/>
    <dgm:cxn modelId="{7565BA7E-0658-4B4B-8672-862D9F0DDDEF}" type="presParOf" srcId="{2715DB25-9CC8-494A-AB64-DB558B5ED0D1}" destId="{49B2BF80-64C6-42B8-9E5B-2C8F987F28DD}" srcOrd="3" destOrd="0" presId="urn:microsoft.com/office/officeart/2018/5/layout/IconCircleLabelList"/>
    <dgm:cxn modelId="{3E8C3744-8898-4639-AE0E-31F94A148E19}" type="presParOf" srcId="{935408F2-A29C-4EBB-AE94-D250313FE27D}" destId="{7B9B4E33-F877-4A43-8CAB-DE1A0235ABF6}" srcOrd="3" destOrd="0" presId="urn:microsoft.com/office/officeart/2018/5/layout/IconCircleLabelList"/>
    <dgm:cxn modelId="{DB9D5FF7-1B82-470B-AB51-87C262B54610}" type="presParOf" srcId="{935408F2-A29C-4EBB-AE94-D250313FE27D}" destId="{454F2690-A3DC-430A-9D78-979AC4F281F9}" srcOrd="4" destOrd="0" presId="urn:microsoft.com/office/officeart/2018/5/layout/IconCircleLabelList"/>
    <dgm:cxn modelId="{094E8AE4-DCC8-47A1-A6EB-7FD5C3CA1280}" type="presParOf" srcId="{454F2690-A3DC-430A-9D78-979AC4F281F9}" destId="{4C4BF46F-1488-48A7-9BBA-DD3B6FBEDA2F}" srcOrd="0" destOrd="0" presId="urn:microsoft.com/office/officeart/2018/5/layout/IconCircleLabelList"/>
    <dgm:cxn modelId="{432D39CD-5470-4A48-A662-CE2C56170AC8}" type="presParOf" srcId="{454F2690-A3DC-430A-9D78-979AC4F281F9}" destId="{19FFD971-C88B-4683-A78D-A607FDC84AFF}" srcOrd="1" destOrd="0" presId="urn:microsoft.com/office/officeart/2018/5/layout/IconCircleLabelList"/>
    <dgm:cxn modelId="{DD3300D5-1662-412A-92F2-E02AE75E6985}" type="presParOf" srcId="{454F2690-A3DC-430A-9D78-979AC4F281F9}" destId="{A0292A00-09F7-49DF-884A-BEEC0CC25717}" srcOrd="2" destOrd="0" presId="urn:microsoft.com/office/officeart/2018/5/layout/IconCircleLabelList"/>
    <dgm:cxn modelId="{CC8562F4-E8EB-4637-8890-964D4A67B1BF}" type="presParOf" srcId="{454F2690-A3DC-430A-9D78-979AC4F281F9}" destId="{62313E24-1C83-4E8B-925B-6BC94CD59A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EB0D91-C0ED-4C35-8CAA-DA5A4D9F62F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973032-A73A-48AB-BC2A-7C7CF1056110}">
      <dgm:prSet/>
      <dgm:spPr/>
      <dgm:t>
        <a:bodyPr/>
        <a:lstStyle/>
        <a:p>
          <a:r>
            <a:rPr lang="en-GB"/>
            <a:t>In the Real world how the data science team is going to capture the required rice grain data.</a:t>
          </a:r>
          <a:endParaRPr lang="en-US"/>
        </a:p>
      </dgm:t>
    </dgm:pt>
    <dgm:pt modelId="{1A212F51-0725-4F46-AC57-BAED86C6BE5E}" type="parTrans" cxnId="{EC5886E2-09E0-4F89-B868-86D1B9870A81}">
      <dgm:prSet/>
      <dgm:spPr/>
      <dgm:t>
        <a:bodyPr/>
        <a:lstStyle/>
        <a:p>
          <a:endParaRPr lang="en-US"/>
        </a:p>
      </dgm:t>
    </dgm:pt>
    <dgm:pt modelId="{EDF4377C-1F5A-4D8C-ACBC-ACEE06EAEDC8}" type="sibTrans" cxnId="{EC5886E2-09E0-4F89-B868-86D1B9870A81}">
      <dgm:prSet/>
      <dgm:spPr/>
      <dgm:t>
        <a:bodyPr/>
        <a:lstStyle/>
        <a:p>
          <a:endParaRPr lang="en-US"/>
        </a:p>
      </dgm:t>
    </dgm:pt>
    <dgm:pt modelId="{CA1FC57E-1E1C-44FC-94AB-3B1623474221}">
      <dgm:prSet/>
      <dgm:spPr/>
      <dgm:t>
        <a:bodyPr/>
        <a:lstStyle/>
        <a:p>
          <a:r>
            <a:rPr lang="en-GB"/>
            <a:t>For procuring data from vendors or universities what ethical considerations do we need to take care of.</a:t>
          </a:r>
          <a:endParaRPr lang="en-US"/>
        </a:p>
      </dgm:t>
    </dgm:pt>
    <dgm:pt modelId="{5BE91E8B-6AF2-4162-A162-39EEC1BB2277}" type="parTrans" cxnId="{8DC3AC72-4A63-415A-BDAA-CE491670C2AC}">
      <dgm:prSet/>
      <dgm:spPr/>
      <dgm:t>
        <a:bodyPr/>
        <a:lstStyle/>
        <a:p>
          <a:endParaRPr lang="en-US"/>
        </a:p>
      </dgm:t>
    </dgm:pt>
    <dgm:pt modelId="{1F418ACE-15DF-43B4-B404-F388629D280B}" type="sibTrans" cxnId="{8DC3AC72-4A63-415A-BDAA-CE491670C2AC}">
      <dgm:prSet/>
      <dgm:spPr/>
      <dgm:t>
        <a:bodyPr/>
        <a:lstStyle/>
        <a:p>
          <a:endParaRPr lang="en-US"/>
        </a:p>
      </dgm:t>
    </dgm:pt>
    <dgm:pt modelId="{46921780-AB8B-43D4-8618-7F11761FEFE4}">
      <dgm:prSet/>
      <dgm:spPr/>
      <dgm:t>
        <a:bodyPr/>
        <a:lstStyle/>
        <a:p>
          <a:r>
            <a:rPr lang="en-GB"/>
            <a:t>What would be our revenue model?</a:t>
          </a:r>
          <a:endParaRPr lang="en-US"/>
        </a:p>
      </dgm:t>
    </dgm:pt>
    <dgm:pt modelId="{22F50AE8-CFF4-4669-B13D-20D0C6B60A8A}" type="parTrans" cxnId="{C1CFBA02-4605-4AE5-A764-9D6AEBAF1A4E}">
      <dgm:prSet/>
      <dgm:spPr/>
      <dgm:t>
        <a:bodyPr/>
        <a:lstStyle/>
        <a:p>
          <a:endParaRPr lang="en-US"/>
        </a:p>
      </dgm:t>
    </dgm:pt>
    <dgm:pt modelId="{D01E9982-5006-458F-9E5F-8D559199053D}" type="sibTrans" cxnId="{C1CFBA02-4605-4AE5-A764-9D6AEBAF1A4E}">
      <dgm:prSet/>
      <dgm:spPr/>
      <dgm:t>
        <a:bodyPr/>
        <a:lstStyle/>
        <a:p>
          <a:endParaRPr lang="en-US"/>
        </a:p>
      </dgm:t>
    </dgm:pt>
    <dgm:pt modelId="{DEEF90EF-B2CA-45B1-A279-0650672663ED}">
      <dgm:prSet/>
      <dgm:spPr/>
      <dgm:t>
        <a:bodyPr/>
        <a:lstStyle/>
        <a:p>
          <a:r>
            <a:rPr lang="en-GB"/>
            <a:t>The presented solution or model is meant for identifying five varieties of rice</a:t>
          </a:r>
          <a:r>
            <a:rPr lang="en-US"/>
            <a:t>, </a:t>
          </a:r>
          <a:r>
            <a:rPr lang="en-GB"/>
            <a:t>How you are going to make it fit for other varieties? </a:t>
          </a:r>
          <a:endParaRPr lang="en-US"/>
        </a:p>
      </dgm:t>
    </dgm:pt>
    <dgm:pt modelId="{D8B88D29-156E-4682-B029-667804B0DC4F}" type="parTrans" cxnId="{76905500-98B5-4D99-A534-3D48213EFFCB}">
      <dgm:prSet/>
      <dgm:spPr/>
      <dgm:t>
        <a:bodyPr/>
        <a:lstStyle/>
        <a:p>
          <a:endParaRPr lang="en-US"/>
        </a:p>
      </dgm:t>
    </dgm:pt>
    <dgm:pt modelId="{A0546D36-EB6B-448B-A5D7-9DC663C3D716}" type="sibTrans" cxnId="{76905500-98B5-4D99-A534-3D48213EFFCB}">
      <dgm:prSet/>
      <dgm:spPr/>
      <dgm:t>
        <a:bodyPr/>
        <a:lstStyle/>
        <a:p>
          <a:endParaRPr lang="en-US"/>
        </a:p>
      </dgm:t>
    </dgm:pt>
    <dgm:pt modelId="{803FD061-0B14-4D93-91A2-604756D4E041}">
      <dgm:prSet/>
      <dgm:spPr/>
      <dgm:t>
        <a:bodyPr/>
        <a:lstStyle/>
        <a:p>
          <a:r>
            <a:rPr lang="en-GB"/>
            <a:t>How do you conclude the LR model is the best fit?</a:t>
          </a:r>
          <a:endParaRPr lang="en-US"/>
        </a:p>
      </dgm:t>
    </dgm:pt>
    <dgm:pt modelId="{124E946D-81D9-41C7-949D-5ECDFD90BF9E}" type="parTrans" cxnId="{27B4A9D3-4DE8-4FCA-98E4-BDEA85F78F4F}">
      <dgm:prSet/>
      <dgm:spPr/>
      <dgm:t>
        <a:bodyPr/>
        <a:lstStyle/>
        <a:p>
          <a:endParaRPr lang="en-US"/>
        </a:p>
      </dgm:t>
    </dgm:pt>
    <dgm:pt modelId="{CA992C1E-AEBB-4569-B3C6-423B736D12D1}" type="sibTrans" cxnId="{27B4A9D3-4DE8-4FCA-98E4-BDEA85F78F4F}">
      <dgm:prSet/>
      <dgm:spPr/>
      <dgm:t>
        <a:bodyPr/>
        <a:lstStyle/>
        <a:p>
          <a:endParaRPr lang="en-US"/>
        </a:p>
      </dgm:t>
    </dgm:pt>
    <dgm:pt modelId="{B56B94C8-3035-4826-ADDE-718FA9A096E3}">
      <dgm:prSet/>
      <dgm:spPr/>
      <dgm:t>
        <a:bodyPr/>
        <a:lstStyle/>
        <a:p>
          <a:r>
            <a:rPr lang="en-GB"/>
            <a:t>How accurate is your Model?</a:t>
          </a:r>
          <a:endParaRPr lang="en-US"/>
        </a:p>
      </dgm:t>
    </dgm:pt>
    <dgm:pt modelId="{7F68D269-CC1A-4EDF-A65E-99C8EFAE3637}" type="parTrans" cxnId="{F2607AB4-9A05-498F-B6BB-5BE2E86E614C}">
      <dgm:prSet/>
      <dgm:spPr/>
      <dgm:t>
        <a:bodyPr/>
        <a:lstStyle/>
        <a:p>
          <a:endParaRPr lang="en-US"/>
        </a:p>
      </dgm:t>
    </dgm:pt>
    <dgm:pt modelId="{C93ADC5A-1622-428A-A3A3-15BCDC01080F}" type="sibTrans" cxnId="{F2607AB4-9A05-498F-B6BB-5BE2E86E614C}">
      <dgm:prSet/>
      <dgm:spPr/>
      <dgm:t>
        <a:bodyPr/>
        <a:lstStyle/>
        <a:p>
          <a:endParaRPr lang="en-US"/>
        </a:p>
      </dgm:t>
    </dgm:pt>
    <dgm:pt modelId="{4BE71657-E877-4A9A-8491-653930E3A0D5}">
      <dgm:prSet/>
      <dgm:spPr/>
      <dgm:t>
        <a:bodyPr/>
        <a:lstStyle/>
        <a:p>
          <a:r>
            <a:rPr lang="en-GB"/>
            <a:t>With the increase in counts of varieties of grains, are you expecting any degradation in, accuracy?</a:t>
          </a:r>
          <a:endParaRPr lang="en-US"/>
        </a:p>
      </dgm:t>
    </dgm:pt>
    <dgm:pt modelId="{3C1DA0A5-49CF-4B3D-8206-9E72921B5F33}" type="parTrans" cxnId="{8584CF89-9420-4E51-A69F-5862A8D53A9D}">
      <dgm:prSet/>
      <dgm:spPr/>
      <dgm:t>
        <a:bodyPr/>
        <a:lstStyle/>
        <a:p>
          <a:endParaRPr lang="en-US"/>
        </a:p>
      </dgm:t>
    </dgm:pt>
    <dgm:pt modelId="{53A1987D-F8F3-4C71-A29B-704286495A98}" type="sibTrans" cxnId="{8584CF89-9420-4E51-A69F-5862A8D53A9D}">
      <dgm:prSet/>
      <dgm:spPr/>
      <dgm:t>
        <a:bodyPr/>
        <a:lstStyle/>
        <a:p>
          <a:endParaRPr lang="en-US"/>
        </a:p>
      </dgm:t>
    </dgm:pt>
    <dgm:pt modelId="{13B8C31E-F326-4866-B1D3-371CEF8D9DE0}">
      <dgm:prSet/>
      <dgm:spPr/>
      <dgm:t>
        <a:bodyPr/>
        <a:lstStyle/>
        <a:p>
          <a:r>
            <a:rPr lang="en-GB"/>
            <a:t>How the Model is designed to behave with unknown grain data.</a:t>
          </a:r>
          <a:endParaRPr lang="en-US"/>
        </a:p>
      </dgm:t>
    </dgm:pt>
    <dgm:pt modelId="{EBEE9D4A-C22C-4B2A-970C-077F1E1EEF64}" type="parTrans" cxnId="{8065CFF9-42FA-4658-BA99-DBEE370FCB4D}">
      <dgm:prSet/>
      <dgm:spPr/>
      <dgm:t>
        <a:bodyPr/>
        <a:lstStyle/>
        <a:p>
          <a:endParaRPr lang="en-US"/>
        </a:p>
      </dgm:t>
    </dgm:pt>
    <dgm:pt modelId="{AF1D4143-8F73-4BEA-9BF9-3ABF78872DAA}" type="sibTrans" cxnId="{8065CFF9-42FA-4658-BA99-DBEE370FCB4D}">
      <dgm:prSet/>
      <dgm:spPr/>
      <dgm:t>
        <a:bodyPr/>
        <a:lstStyle/>
        <a:p>
          <a:endParaRPr lang="en-US"/>
        </a:p>
      </dgm:t>
    </dgm:pt>
    <dgm:pt modelId="{53B5FB38-D3CE-4033-A54D-76ADBE3D661A}">
      <dgm:prSet/>
      <dgm:spPr/>
      <dgm:t>
        <a:bodyPr/>
        <a:lstStyle/>
        <a:p>
          <a:r>
            <a:rPr lang="en-US"/>
            <a:t>please elaborate more on provided Recommendations:</a:t>
          </a:r>
        </a:p>
      </dgm:t>
    </dgm:pt>
    <dgm:pt modelId="{A0C323A8-2991-4AAA-A841-6E8566D0189A}" type="parTrans" cxnId="{309DC403-60AA-4780-A90F-BC718B2D7DD0}">
      <dgm:prSet/>
      <dgm:spPr/>
      <dgm:t>
        <a:bodyPr/>
        <a:lstStyle/>
        <a:p>
          <a:endParaRPr lang="en-US"/>
        </a:p>
      </dgm:t>
    </dgm:pt>
    <dgm:pt modelId="{7A959919-34F4-4F7C-9AF5-B2D424F9BCDF}" type="sibTrans" cxnId="{309DC403-60AA-4780-A90F-BC718B2D7DD0}">
      <dgm:prSet/>
      <dgm:spPr/>
      <dgm:t>
        <a:bodyPr/>
        <a:lstStyle/>
        <a:p>
          <a:endParaRPr lang="en-US"/>
        </a:p>
      </dgm:t>
    </dgm:pt>
    <dgm:pt modelId="{2384BCB3-DF7B-4FED-A3DB-6CB3D63E01F8}">
      <dgm:prSet/>
      <dgm:spPr/>
      <dgm:t>
        <a:bodyPr/>
        <a:lstStyle/>
        <a:p>
          <a:r>
            <a:rPr lang="en-GB"/>
            <a:t>Do you have a recommendation for making the model prediction more consistent:</a:t>
          </a:r>
          <a:endParaRPr lang="en-US"/>
        </a:p>
      </dgm:t>
    </dgm:pt>
    <dgm:pt modelId="{DB79879E-C9D2-41B3-958E-1135CB659B72}" type="parTrans" cxnId="{1C925C30-46B8-40E5-BB95-FBEBBCDDFF86}">
      <dgm:prSet/>
      <dgm:spPr/>
      <dgm:t>
        <a:bodyPr/>
        <a:lstStyle/>
        <a:p>
          <a:endParaRPr lang="en-US"/>
        </a:p>
      </dgm:t>
    </dgm:pt>
    <dgm:pt modelId="{03EE4427-6606-4EB1-A6B5-88C6217E3D3A}" type="sibTrans" cxnId="{1C925C30-46B8-40E5-BB95-FBEBBCDDFF86}">
      <dgm:prSet/>
      <dgm:spPr/>
      <dgm:t>
        <a:bodyPr/>
        <a:lstStyle/>
        <a:p>
          <a:endParaRPr lang="en-US"/>
        </a:p>
      </dgm:t>
    </dgm:pt>
    <dgm:pt modelId="{055DD691-285B-4FDC-9C76-6F5FFA0894E1}" type="pres">
      <dgm:prSet presAssocID="{53EB0D91-C0ED-4C35-8CAA-DA5A4D9F62FC}" presName="diagram" presStyleCnt="0">
        <dgm:presLayoutVars>
          <dgm:dir/>
          <dgm:resizeHandles val="exact"/>
        </dgm:presLayoutVars>
      </dgm:prSet>
      <dgm:spPr/>
    </dgm:pt>
    <dgm:pt modelId="{E838061B-3FBB-497A-AC9B-A2916CF4A527}" type="pres">
      <dgm:prSet presAssocID="{1E973032-A73A-48AB-BC2A-7C7CF1056110}" presName="node" presStyleLbl="node1" presStyleIdx="0" presStyleCnt="10">
        <dgm:presLayoutVars>
          <dgm:bulletEnabled val="1"/>
        </dgm:presLayoutVars>
      </dgm:prSet>
      <dgm:spPr/>
    </dgm:pt>
    <dgm:pt modelId="{BF8FABC5-5C09-4741-A40E-6E8BCA678C31}" type="pres">
      <dgm:prSet presAssocID="{EDF4377C-1F5A-4D8C-ACBC-ACEE06EAEDC8}" presName="sibTrans" presStyleCnt="0"/>
      <dgm:spPr/>
    </dgm:pt>
    <dgm:pt modelId="{C5BD3F98-70BA-4276-989E-705642AA21A0}" type="pres">
      <dgm:prSet presAssocID="{CA1FC57E-1E1C-44FC-94AB-3B1623474221}" presName="node" presStyleLbl="node1" presStyleIdx="1" presStyleCnt="10">
        <dgm:presLayoutVars>
          <dgm:bulletEnabled val="1"/>
        </dgm:presLayoutVars>
      </dgm:prSet>
      <dgm:spPr/>
    </dgm:pt>
    <dgm:pt modelId="{82CCB45F-E6EB-4924-B006-E79662D8B587}" type="pres">
      <dgm:prSet presAssocID="{1F418ACE-15DF-43B4-B404-F388629D280B}" presName="sibTrans" presStyleCnt="0"/>
      <dgm:spPr/>
    </dgm:pt>
    <dgm:pt modelId="{82F67852-1CEB-4104-9838-022C4603B5F5}" type="pres">
      <dgm:prSet presAssocID="{46921780-AB8B-43D4-8618-7F11761FEFE4}" presName="node" presStyleLbl="node1" presStyleIdx="2" presStyleCnt="10">
        <dgm:presLayoutVars>
          <dgm:bulletEnabled val="1"/>
        </dgm:presLayoutVars>
      </dgm:prSet>
      <dgm:spPr/>
    </dgm:pt>
    <dgm:pt modelId="{3DA669B2-502D-4339-9E14-B8C229825039}" type="pres">
      <dgm:prSet presAssocID="{D01E9982-5006-458F-9E5F-8D559199053D}" presName="sibTrans" presStyleCnt="0"/>
      <dgm:spPr/>
    </dgm:pt>
    <dgm:pt modelId="{FEA70B90-54A1-4405-AEA2-813A66FB6F0A}" type="pres">
      <dgm:prSet presAssocID="{DEEF90EF-B2CA-45B1-A279-0650672663ED}" presName="node" presStyleLbl="node1" presStyleIdx="3" presStyleCnt="10">
        <dgm:presLayoutVars>
          <dgm:bulletEnabled val="1"/>
        </dgm:presLayoutVars>
      </dgm:prSet>
      <dgm:spPr/>
    </dgm:pt>
    <dgm:pt modelId="{8BC1337F-C02F-46E4-B380-0234D4EFD392}" type="pres">
      <dgm:prSet presAssocID="{A0546D36-EB6B-448B-A5D7-9DC663C3D716}" presName="sibTrans" presStyleCnt="0"/>
      <dgm:spPr/>
    </dgm:pt>
    <dgm:pt modelId="{62107898-DCC5-4590-AA1A-C9533FABD09B}" type="pres">
      <dgm:prSet presAssocID="{803FD061-0B14-4D93-91A2-604756D4E041}" presName="node" presStyleLbl="node1" presStyleIdx="4" presStyleCnt="10">
        <dgm:presLayoutVars>
          <dgm:bulletEnabled val="1"/>
        </dgm:presLayoutVars>
      </dgm:prSet>
      <dgm:spPr/>
    </dgm:pt>
    <dgm:pt modelId="{E4C0CD88-0376-47BB-B0C1-79FC13B8575E}" type="pres">
      <dgm:prSet presAssocID="{CA992C1E-AEBB-4569-B3C6-423B736D12D1}" presName="sibTrans" presStyleCnt="0"/>
      <dgm:spPr/>
    </dgm:pt>
    <dgm:pt modelId="{D2E4E602-8125-46F5-B046-524C5ED2B462}" type="pres">
      <dgm:prSet presAssocID="{B56B94C8-3035-4826-ADDE-718FA9A096E3}" presName="node" presStyleLbl="node1" presStyleIdx="5" presStyleCnt="10">
        <dgm:presLayoutVars>
          <dgm:bulletEnabled val="1"/>
        </dgm:presLayoutVars>
      </dgm:prSet>
      <dgm:spPr/>
    </dgm:pt>
    <dgm:pt modelId="{F6F366EA-2B54-4622-9911-5A28A034D586}" type="pres">
      <dgm:prSet presAssocID="{C93ADC5A-1622-428A-A3A3-15BCDC01080F}" presName="sibTrans" presStyleCnt="0"/>
      <dgm:spPr/>
    </dgm:pt>
    <dgm:pt modelId="{A0F701B3-3803-4E70-8ADE-3C1381DAB7ED}" type="pres">
      <dgm:prSet presAssocID="{4BE71657-E877-4A9A-8491-653930E3A0D5}" presName="node" presStyleLbl="node1" presStyleIdx="6" presStyleCnt="10">
        <dgm:presLayoutVars>
          <dgm:bulletEnabled val="1"/>
        </dgm:presLayoutVars>
      </dgm:prSet>
      <dgm:spPr/>
    </dgm:pt>
    <dgm:pt modelId="{70AFCEFE-B05C-411F-B50E-CC92F02BE274}" type="pres">
      <dgm:prSet presAssocID="{53A1987D-F8F3-4C71-A29B-704286495A98}" presName="sibTrans" presStyleCnt="0"/>
      <dgm:spPr/>
    </dgm:pt>
    <dgm:pt modelId="{B29A8A10-83FC-4F4C-BB9A-E8B542FC3A18}" type="pres">
      <dgm:prSet presAssocID="{13B8C31E-F326-4866-B1D3-371CEF8D9DE0}" presName="node" presStyleLbl="node1" presStyleIdx="7" presStyleCnt="10">
        <dgm:presLayoutVars>
          <dgm:bulletEnabled val="1"/>
        </dgm:presLayoutVars>
      </dgm:prSet>
      <dgm:spPr/>
    </dgm:pt>
    <dgm:pt modelId="{B53CBE10-BC2B-481F-8A80-4B5EAB7E3742}" type="pres">
      <dgm:prSet presAssocID="{AF1D4143-8F73-4BEA-9BF9-3ABF78872DAA}" presName="sibTrans" presStyleCnt="0"/>
      <dgm:spPr/>
    </dgm:pt>
    <dgm:pt modelId="{76F9D045-7C41-4EA2-89BA-5D7F0F924F2C}" type="pres">
      <dgm:prSet presAssocID="{53B5FB38-D3CE-4033-A54D-76ADBE3D661A}" presName="node" presStyleLbl="node1" presStyleIdx="8" presStyleCnt="10">
        <dgm:presLayoutVars>
          <dgm:bulletEnabled val="1"/>
        </dgm:presLayoutVars>
      </dgm:prSet>
      <dgm:spPr/>
    </dgm:pt>
    <dgm:pt modelId="{AA6EA2B8-DF17-4022-B38A-0A6A634A4A8E}" type="pres">
      <dgm:prSet presAssocID="{7A959919-34F4-4F7C-9AF5-B2D424F9BCDF}" presName="sibTrans" presStyleCnt="0"/>
      <dgm:spPr/>
    </dgm:pt>
    <dgm:pt modelId="{E8932E39-E9E4-4786-B0D6-334C43DE4C1E}" type="pres">
      <dgm:prSet presAssocID="{2384BCB3-DF7B-4FED-A3DB-6CB3D63E01F8}" presName="node" presStyleLbl="node1" presStyleIdx="9" presStyleCnt="10">
        <dgm:presLayoutVars>
          <dgm:bulletEnabled val="1"/>
        </dgm:presLayoutVars>
      </dgm:prSet>
      <dgm:spPr/>
    </dgm:pt>
  </dgm:ptLst>
  <dgm:cxnLst>
    <dgm:cxn modelId="{76905500-98B5-4D99-A534-3D48213EFFCB}" srcId="{53EB0D91-C0ED-4C35-8CAA-DA5A4D9F62FC}" destId="{DEEF90EF-B2CA-45B1-A279-0650672663ED}" srcOrd="3" destOrd="0" parTransId="{D8B88D29-156E-4682-B029-667804B0DC4F}" sibTransId="{A0546D36-EB6B-448B-A5D7-9DC663C3D716}"/>
    <dgm:cxn modelId="{C1CFBA02-4605-4AE5-A764-9D6AEBAF1A4E}" srcId="{53EB0D91-C0ED-4C35-8CAA-DA5A4D9F62FC}" destId="{46921780-AB8B-43D4-8618-7F11761FEFE4}" srcOrd="2" destOrd="0" parTransId="{22F50AE8-CFF4-4669-B13D-20D0C6B60A8A}" sibTransId="{D01E9982-5006-458F-9E5F-8D559199053D}"/>
    <dgm:cxn modelId="{309DC403-60AA-4780-A90F-BC718B2D7DD0}" srcId="{53EB0D91-C0ED-4C35-8CAA-DA5A4D9F62FC}" destId="{53B5FB38-D3CE-4033-A54D-76ADBE3D661A}" srcOrd="8" destOrd="0" parTransId="{A0C323A8-2991-4AAA-A841-6E8566D0189A}" sibTransId="{7A959919-34F4-4F7C-9AF5-B2D424F9BCDF}"/>
    <dgm:cxn modelId="{1C925C30-46B8-40E5-BB95-FBEBBCDDFF86}" srcId="{53EB0D91-C0ED-4C35-8CAA-DA5A4D9F62FC}" destId="{2384BCB3-DF7B-4FED-A3DB-6CB3D63E01F8}" srcOrd="9" destOrd="0" parTransId="{DB79879E-C9D2-41B3-958E-1135CB659B72}" sibTransId="{03EE4427-6606-4EB1-A6B5-88C6217E3D3A}"/>
    <dgm:cxn modelId="{470E2B38-1477-4055-8C4E-774B4F7F0E58}" type="presOf" srcId="{B56B94C8-3035-4826-ADDE-718FA9A096E3}" destId="{D2E4E602-8125-46F5-B046-524C5ED2B462}" srcOrd="0" destOrd="0" presId="urn:microsoft.com/office/officeart/2005/8/layout/default"/>
    <dgm:cxn modelId="{91FCD33E-9702-42DD-A7F1-1BA1E873E52E}" type="presOf" srcId="{2384BCB3-DF7B-4FED-A3DB-6CB3D63E01F8}" destId="{E8932E39-E9E4-4786-B0D6-334C43DE4C1E}" srcOrd="0" destOrd="0" presId="urn:microsoft.com/office/officeart/2005/8/layout/default"/>
    <dgm:cxn modelId="{8DC3AC72-4A63-415A-BDAA-CE491670C2AC}" srcId="{53EB0D91-C0ED-4C35-8CAA-DA5A4D9F62FC}" destId="{CA1FC57E-1E1C-44FC-94AB-3B1623474221}" srcOrd="1" destOrd="0" parTransId="{5BE91E8B-6AF2-4162-A162-39EEC1BB2277}" sibTransId="{1F418ACE-15DF-43B4-B404-F388629D280B}"/>
    <dgm:cxn modelId="{ED180B54-8E31-4BC6-B3F5-0E386142CA16}" type="presOf" srcId="{CA1FC57E-1E1C-44FC-94AB-3B1623474221}" destId="{C5BD3F98-70BA-4276-989E-705642AA21A0}" srcOrd="0" destOrd="0" presId="urn:microsoft.com/office/officeart/2005/8/layout/default"/>
    <dgm:cxn modelId="{71426556-1910-40C9-A263-29059CE5F11B}" type="presOf" srcId="{4BE71657-E877-4A9A-8491-653930E3A0D5}" destId="{A0F701B3-3803-4E70-8ADE-3C1381DAB7ED}" srcOrd="0" destOrd="0" presId="urn:microsoft.com/office/officeart/2005/8/layout/default"/>
    <dgm:cxn modelId="{873A2B82-A9A9-4A4E-8D2A-419DD6DD2B5F}" type="presOf" srcId="{803FD061-0B14-4D93-91A2-604756D4E041}" destId="{62107898-DCC5-4590-AA1A-C9533FABD09B}" srcOrd="0" destOrd="0" presId="urn:microsoft.com/office/officeart/2005/8/layout/default"/>
    <dgm:cxn modelId="{CA39B583-775C-48CF-8317-03F4A8EFA78E}" type="presOf" srcId="{53B5FB38-D3CE-4033-A54D-76ADBE3D661A}" destId="{76F9D045-7C41-4EA2-89BA-5D7F0F924F2C}" srcOrd="0" destOrd="0" presId="urn:microsoft.com/office/officeart/2005/8/layout/default"/>
    <dgm:cxn modelId="{8584CF89-9420-4E51-A69F-5862A8D53A9D}" srcId="{53EB0D91-C0ED-4C35-8CAA-DA5A4D9F62FC}" destId="{4BE71657-E877-4A9A-8491-653930E3A0D5}" srcOrd="6" destOrd="0" parTransId="{3C1DA0A5-49CF-4B3D-8206-9E72921B5F33}" sibTransId="{53A1987D-F8F3-4C71-A29B-704286495A98}"/>
    <dgm:cxn modelId="{F21C449F-7942-4C9C-BE65-16FA74E10E18}" type="presOf" srcId="{53EB0D91-C0ED-4C35-8CAA-DA5A4D9F62FC}" destId="{055DD691-285B-4FDC-9C76-6F5FFA0894E1}" srcOrd="0" destOrd="0" presId="urn:microsoft.com/office/officeart/2005/8/layout/default"/>
    <dgm:cxn modelId="{C43815A8-4C51-4506-BA45-23F57D3EC798}" type="presOf" srcId="{1E973032-A73A-48AB-BC2A-7C7CF1056110}" destId="{E838061B-3FBB-497A-AC9B-A2916CF4A527}" srcOrd="0" destOrd="0" presId="urn:microsoft.com/office/officeart/2005/8/layout/default"/>
    <dgm:cxn modelId="{36C960B0-FAF7-4A30-BB1C-71B9056F2A5A}" type="presOf" srcId="{46921780-AB8B-43D4-8618-7F11761FEFE4}" destId="{82F67852-1CEB-4104-9838-022C4603B5F5}" srcOrd="0" destOrd="0" presId="urn:microsoft.com/office/officeart/2005/8/layout/default"/>
    <dgm:cxn modelId="{F2607AB4-9A05-498F-B6BB-5BE2E86E614C}" srcId="{53EB0D91-C0ED-4C35-8CAA-DA5A4D9F62FC}" destId="{B56B94C8-3035-4826-ADDE-718FA9A096E3}" srcOrd="5" destOrd="0" parTransId="{7F68D269-CC1A-4EDF-A65E-99C8EFAE3637}" sibTransId="{C93ADC5A-1622-428A-A3A3-15BCDC01080F}"/>
    <dgm:cxn modelId="{3C8396B5-457A-4C2F-B587-09E8009A5571}" type="presOf" srcId="{DEEF90EF-B2CA-45B1-A279-0650672663ED}" destId="{FEA70B90-54A1-4405-AEA2-813A66FB6F0A}" srcOrd="0" destOrd="0" presId="urn:microsoft.com/office/officeart/2005/8/layout/default"/>
    <dgm:cxn modelId="{27B4A9D3-4DE8-4FCA-98E4-BDEA85F78F4F}" srcId="{53EB0D91-C0ED-4C35-8CAA-DA5A4D9F62FC}" destId="{803FD061-0B14-4D93-91A2-604756D4E041}" srcOrd="4" destOrd="0" parTransId="{124E946D-81D9-41C7-949D-5ECDFD90BF9E}" sibTransId="{CA992C1E-AEBB-4569-B3C6-423B736D12D1}"/>
    <dgm:cxn modelId="{EC5886E2-09E0-4F89-B868-86D1B9870A81}" srcId="{53EB0D91-C0ED-4C35-8CAA-DA5A4D9F62FC}" destId="{1E973032-A73A-48AB-BC2A-7C7CF1056110}" srcOrd="0" destOrd="0" parTransId="{1A212F51-0725-4F46-AC57-BAED86C6BE5E}" sibTransId="{EDF4377C-1F5A-4D8C-ACBC-ACEE06EAEDC8}"/>
    <dgm:cxn modelId="{D4450AF3-2598-4D79-8F19-169CD0138AF6}" type="presOf" srcId="{13B8C31E-F326-4866-B1D3-371CEF8D9DE0}" destId="{B29A8A10-83FC-4F4C-BB9A-E8B542FC3A18}" srcOrd="0" destOrd="0" presId="urn:microsoft.com/office/officeart/2005/8/layout/default"/>
    <dgm:cxn modelId="{8065CFF9-42FA-4658-BA99-DBEE370FCB4D}" srcId="{53EB0D91-C0ED-4C35-8CAA-DA5A4D9F62FC}" destId="{13B8C31E-F326-4866-B1D3-371CEF8D9DE0}" srcOrd="7" destOrd="0" parTransId="{EBEE9D4A-C22C-4B2A-970C-077F1E1EEF64}" sibTransId="{AF1D4143-8F73-4BEA-9BF9-3ABF78872DAA}"/>
    <dgm:cxn modelId="{76F3897A-CC19-4DF6-ADF7-FE9B3E8B31F4}" type="presParOf" srcId="{055DD691-285B-4FDC-9C76-6F5FFA0894E1}" destId="{E838061B-3FBB-497A-AC9B-A2916CF4A527}" srcOrd="0" destOrd="0" presId="urn:microsoft.com/office/officeart/2005/8/layout/default"/>
    <dgm:cxn modelId="{2588C892-403F-494C-AC95-4DD11F7037C9}" type="presParOf" srcId="{055DD691-285B-4FDC-9C76-6F5FFA0894E1}" destId="{BF8FABC5-5C09-4741-A40E-6E8BCA678C31}" srcOrd="1" destOrd="0" presId="urn:microsoft.com/office/officeart/2005/8/layout/default"/>
    <dgm:cxn modelId="{AD825B6A-5090-4B3E-BCD2-4B2CA1DF15B9}" type="presParOf" srcId="{055DD691-285B-4FDC-9C76-6F5FFA0894E1}" destId="{C5BD3F98-70BA-4276-989E-705642AA21A0}" srcOrd="2" destOrd="0" presId="urn:microsoft.com/office/officeart/2005/8/layout/default"/>
    <dgm:cxn modelId="{1CF21AA2-7E94-4C0D-B050-56AB04B7AA9F}" type="presParOf" srcId="{055DD691-285B-4FDC-9C76-6F5FFA0894E1}" destId="{82CCB45F-E6EB-4924-B006-E79662D8B587}" srcOrd="3" destOrd="0" presId="urn:microsoft.com/office/officeart/2005/8/layout/default"/>
    <dgm:cxn modelId="{99B8F09D-3DBA-4BDF-99DA-A4E8A1D6E89E}" type="presParOf" srcId="{055DD691-285B-4FDC-9C76-6F5FFA0894E1}" destId="{82F67852-1CEB-4104-9838-022C4603B5F5}" srcOrd="4" destOrd="0" presId="urn:microsoft.com/office/officeart/2005/8/layout/default"/>
    <dgm:cxn modelId="{65092470-6166-47D2-A218-3ED59C5D3129}" type="presParOf" srcId="{055DD691-285B-4FDC-9C76-6F5FFA0894E1}" destId="{3DA669B2-502D-4339-9E14-B8C229825039}" srcOrd="5" destOrd="0" presId="urn:microsoft.com/office/officeart/2005/8/layout/default"/>
    <dgm:cxn modelId="{E1D8583C-0CF8-4506-99F1-039DE8019DC0}" type="presParOf" srcId="{055DD691-285B-4FDC-9C76-6F5FFA0894E1}" destId="{FEA70B90-54A1-4405-AEA2-813A66FB6F0A}" srcOrd="6" destOrd="0" presId="urn:microsoft.com/office/officeart/2005/8/layout/default"/>
    <dgm:cxn modelId="{7455E5BF-9378-44B5-A778-FA0979B402E8}" type="presParOf" srcId="{055DD691-285B-4FDC-9C76-6F5FFA0894E1}" destId="{8BC1337F-C02F-46E4-B380-0234D4EFD392}" srcOrd="7" destOrd="0" presId="urn:microsoft.com/office/officeart/2005/8/layout/default"/>
    <dgm:cxn modelId="{A8A787E5-B31A-4D85-9122-7740141B8F6C}" type="presParOf" srcId="{055DD691-285B-4FDC-9C76-6F5FFA0894E1}" destId="{62107898-DCC5-4590-AA1A-C9533FABD09B}" srcOrd="8" destOrd="0" presId="urn:microsoft.com/office/officeart/2005/8/layout/default"/>
    <dgm:cxn modelId="{BF7F1BA9-AE68-4DA8-8A34-5CC3A368BCE4}" type="presParOf" srcId="{055DD691-285B-4FDC-9C76-6F5FFA0894E1}" destId="{E4C0CD88-0376-47BB-B0C1-79FC13B8575E}" srcOrd="9" destOrd="0" presId="urn:microsoft.com/office/officeart/2005/8/layout/default"/>
    <dgm:cxn modelId="{17457E4B-8EA8-4384-B16F-DB4FC294C66B}" type="presParOf" srcId="{055DD691-285B-4FDC-9C76-6F5FFA0894E1}" destId="{D2E4E602-8125-46F5-B046-524C5ED2B462}" srcOrd="10" destOrd="0" presId="urn:microsoft.com/office/officeart/2005/8/layout/default"/>
    <dgm:cxn modelId="{C8C6C791-B6DE-44FA-B1BE-A301EF9B8BAE}" type="presParOf" srcId="{055DD691-285B-4FDC-9C76-6F5FFA0894E1}" destId="{F6F366EA-2B54-4622-9911-5A28A034D586}" srcOrd="11" destOrd="0" presId="urn:microsoft.com/office/officeart/2005/8/layout/default"/>
    <dgm:cxn modelId="{E3F42632-F74B-4BDD-9B2D-384E37961CB1}" type="presParOf" srcId="{055DD691-285B-4FDC-9C76-6F5FFA0894E1}" destId="{A0F701B3-3803-4E70-8ADE-3C1381DAB7ED}" srcOrd="12" destOrd="0" presId="urn:microsoft.com/office/officeart/2005/8/layout/default"/>
    <dgm:cxn modelId="{3BFB135A-9EE1-4552-9527-8B7A93A49F37}" type="presParOf" srcId="{055DD691-285B-4FDC-9C76-6F5FFA0894E1}" destId="{70AFCEFE-B05C-411F-B50E-CC92F02BE274}" srcOrd="13" destOrd="0" presId="urn:microsoft.com/office/officeart/2005/8/layout/default"/>
    <dgm:cxn modelId="{C7C9575A-9A63-489F-BBA2-C55641353A56}" type="presParOf" srcId="{055DD691-285B-4FDC-9C76-6F5FFA0894E1}" destId="{B29A8A10-83FC-4F4C-BB9A-E8B542FC3A18}" srcOrd="14" destOrd="0" presId="urn:microsoft.com/office/officeart/2005/8/layout/default"/>
    <dgm:cxn modelId="{7574A5F0-FD85-4D5B-B9C9-ACA477B51C35}" type="presParOf" srcId="{055DD691-285B-4FDC-9C76-6F5FFA0894E1}" destId="{B53CBE10-BC2B-481F-8A80-4B5EAB7E3742}" srcOrd="15" destOrd="0" presId="urn:microsoft.com/office/officeart/2005/8/layout/default"/>
    <dgm:cxn modelId="{AF7E6E06-7362-4083-AFC8-23DFC4E7BD53}" type="presParOf" srcId="{055DD691-285B-4FDC-9C76-6F5FFA0894E1}" destId="{76F9D045-7C41-4EA2-89BA-5D7F0F924F2C}" srcOrd="16" destOrd="0" presId="urn:microsoft.com/office/officeart/2005/8/layout/default"/>
    <dgm:cxn modelId="{4F82F659-B25E-45AF-AD97-925D91ACAD1F}" type="presParOf" srcId="{055DD691-285B-4FDC-9C76-6F5FFA0894E1}" destId="{AA6EA2B8-DF17-4022-B38A-0A6A634A4A8E}" srcOrd="17" destOrd="0" presId="urn:microsoft.com/office/officeart/2005/8/layout/default"/>
    <dgm:cxn modelId="{31CAEEDC-62B4-42B5-A9F7-CBF72F6926B7}" type="presParOf" srcId="{055DD691-285B-4FDC-9C76-6F5FFA0894E1}" destId="{E8932E39-E9E4-4786-B0D6-334C43DE4C1E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65D0C-F840-4E87-8FDC-284ECE159D6D}">
      <dsp:nvSpPr>
        <dsp:cNvPr id="0" name=""/>
        <dsp:cNvSpPr/>
      </dsp:nvSpPr>
      <dsp:spPr>
        <a:xfrm>
          <a:off x="1030148" y="1112"/>
          <a:ext cx="2054072" cy="12324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Machine Learning software for grain scanning machine</a:t>
          </a:r>
          <a:endParaRPr lang="en-US" sz="1300" kern="1200"/>
        </a:p>
      </dsp:txBody>
      <dsp:txXfrm>
        <a:off x="1030148" y="1112"/>
        <a:ext cx="2054072" cy="1232443"/>
      </dsp:txXfrm>
    </dsp:sp>
    <dsp:sp modelId="{CE4C9AFE-4E2F-4FCD-9C19-D1A54B917077}">
      <dsp:nvSpPr>
        <dsp:cNvPr id="0" name=""/>
        <dsp:cNvSpPr/>
      </dsp:nvSpPr>
      <dsp:spPr>
        <a:xfrm>
          <a:off x="3289627" y="1112"/>
          <a:ext cx="2054072" cy="12324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The images of rice samples were obtained first </a:t>
          </a:r>
          <a:endParaRPr lang="en-US" sz="1300" kern="1200"/>
        </a:p>
      </dsp:txBody>
      <dsp:txXfrm>
        <a:off x="3289627" y="1112"/>
        <a:ext cx="2054072" cy="1232443"/>
      </dsp:txXfrm>
    </dsp:sp>
    <dsp:sp modelId="{AF963F34-DB26-42A1-B726-804EB91029DA}">
      <dsp:nvSpPr>
        <dsp:cNvPr id="0" name=""/>
        <dsp:cNvSpPr/>
      </dsp:nvSpPr>
      <dsp:spPr>
        <a:xfrm>
          <a:off x="1030148" y="1438963"/>
          <a:ext cx="2054072" cy="12324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Images were processed using various image processing techniques. </a:t>
          </a:r>
          <a:endParaRPr lang="en-US" sz="1300" kern="1200"/>
        </a:p>
      </dsp:txBody>
      <dsp:txXfrm>
        <a:off x="1030148" y="1438963"/>
        <a:ext cx="2054072" cy="1232443"/>
      </dsp:txXfrm>
    </dsp:sp>
    <dsp:sp modelId="{902270C5-25AD-4A1D-BE41-E460F3124B48}">
      <dsp:nvSpPr>
        <dsp:cNvPr id="0" name=""/>
        <dsp:cNvSpPr/>
      </dsp:nvSpPr>
      <dsp:spPr>
        <a:xfrm>
          <a:off x="3289627" y="1438963"/>
          <a:ext cx="2054072" cy="12324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various morphological feature inference processes were applied to the obtained images. </a:t>
          </a:r>
          <a:endParaRPr lang="en-US" sz="1300" kern="1200"/>
        </a:p>
      </dsp:txBody>
      <dsp:txXfrm>
        <a:off x="3289627" y="1438963"/>
        <a:ext cx="2054072" cy="1232443"/>
      </dsp:txXfrm>
    </dsp:sp>
    <dsp:sp modelId="{7D431F26-0E14-4640-A532-720E2E0F1A7D}">
      <dsp:nvSpPr>
        <dsp:cNvPr id="0" name=""/>
        <dsp:cNvSpPr/>
      </dsp:nvSpPr>
      <dsp:spPr>
        <a:xfrm>
          <a:off x="1030148" y="2876813"/>
          <a:ext cx="2054072" cy="12324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During the modeling phase, the rice classification process was carried out using seven pieces of machine learning techniques. </a:t>
          </a:r>
          <a:endParaRPr lang="en-US" sz="1300" kern="1200"/>
        </a:p>
      </dsp:txBody>
      <dsp:txXfrm>
        <a:off x="1030148" y="2876813"/>
        <a:ext cx="2054072" cy="1232443"/>
      </dsp:txXfrm>
    </dsp:sp>
    <dsp:sp modelId="{9F64810C-095E-46DF-A093-CF24390E0B55}">
      <dsp:nvSpPr>
        <dsp:cNvPr id="0" name=""/>
        <dsp:cNvSpPr/>
      </dsp:nvSpPr>
      <dsp:spPr>
        <a:xfrm>
          <a:off x="3289627" y="2876813"/>
          <a:ext cx="2054072" cy="12324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In the last step, the performance of the models used was evaluated.</a:t>
          </a:r>
          <a:endParaRPr lang="en-US" sz="1300" kern="1200"/>
        </a:p>
      </dsp:txBody>
      <dsp:txXfrm>
        <a:off x="3289627" y="2876813"/>
        <a:ext cx="2054072" cy="1232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004E3-E2C1-4D42-A4D0-E264A1649CCA}">
      <dsp:nvSpPr>
        <dsp:cNvPr id="0" name=""/>
        <dsp:cNvSpPr/>
      </dsp:nvSpPr>
      <dsp:spPr>
        <a:xfrm>
          <a:off x="0" y="4287"/>
          <a:ext cx="4539129" cy="1197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With the accuracy of  99.0% The logistic regression model is the best fit for rice gains predictions. </a:t>
          </a:r>
          <a:endParaRPr lang="en-US" sz="1700" kern="1200"/>
        </a:p>
      </dsp:txBody>
      <dsp:txXfrm>
        <a:off x="58469" y="62756"/>
        <a:ext cx="4422191" cy="1080812"/>
      </dsp:txXfrm>
    </dsp:sp>
    <dsp:sp modelId="{34C423C3-BBC7-4191-B472-AADCBC7A67A7}">
      <dsp:nvSpPr>
        <dsp:cNvPr id="0" name=""/>
        <dsp:cNvSpPr/>
      </dsp:nvSpPr>
      <dsp:spPr>
        <a:xfrm>
          <a:off x="0" y="1250998"/>
          <a:ext cx="4539129" cy="1197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Automatic systems can be designed for calibration of rice types and the separation of species from unwanted substances that may be present.</a:t>
          </a:r>
          <a:endParaRPr lang="en-US" sz="1700" kern="1200"/>
        </a:p>
      </dsp:txBody>
      <dsp:txXfrm>
        <a:off x="58469" y="1309467"/>
        <a:ext cx="4422191" cy="1080812"/>
      </dsp:txXfrm>
    </dsp:sp>
    <dsp:sp modelId="{6E8FC48A-433A-454D-9FE5-BF3FB70D2EFB}">
      <dsp:nvSpPr>
        <dsp:cNvPr id="0" name=""/>
        <dsp:cNvSpPr/>
      </dsp:nvSpPr>
      <dsp:spPr>
        <a:xfrm>
          <a:off x="0" y="2497708"/>
          <a:ext cx="4539129" cy="1197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success rates can be increased by using morphological features as well as color and shape features.</a:t>
          </a:r>
          <a:endParaRPr lang="en-US" sz="1700" kern="1200"/>
        </a:p>
      </dsp:txBody>
      <dsp:txXfrm>
        <a:off x="58469" y="2556177"/>
        <a:ext cx="4422191" cy="1080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91E4A-A4D9-47B8-B998-CD1718F92A41}">
      <dsp:nvSpPr>
        <dsp:cNvPr id="0" name=""/>
        <dsp:cNvSpPr/>
      </dsp:nvSpPr>
      <dsp:spPr>
        <a:xfrm>
          <a:off x="571255" y="600669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F0055-BE44-4B34-A23C-6B324B17A36C}">
      <dsp:nvSpPr>
        <dsp:cNvPr id="0" name=""/>
        <dsp:cNvSpPr/>
      </dsp:nvSpPr>
      <dsp:spPr>
        <a:xfrm>
          <a:off x="944193" y="973606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B093E-85C3-46AF-8966-97308E98E54E}">
      <dsp:nvSpPr>
        <dsp:cNvPr id="0" name=""/>
        <dsp:cNvSpPr/>
      </dsp:nvSpPr>
      <dsp:spPr>
        <a:xfrm>
          <a:off x="11849" y="2895669"/>
          <a:ext cx="2868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This Data contains processed physical images information related to multiple verities of rice and does not contain any PII-related information.</a:t>
          </a:r>
          <a:endParaRPr lang="en-US" sz="1100" kern="1200"/>
        </a:p>
      </dsp:txBody>
      <dsp:txXfrm>
        <a:off x="11849" y="2895669"/>
        <a:ext cx="2868750" cy="855000"/>
      </dsp:txXfrm>
    </dsp:sp>
    <dsp:sp modelId="{8E2379EF-6F92-4044-AC81-DAF3776E2855}">
      <dsp:nvSpPr>
        <dsp:cNvPr id="0" name=""/>
        <dsp:cNvSpPr/>
      </dsp:nvSpPr>
      <dsp:spPr>
        <a:xfrm>
          <a:off x="3942036" y="600669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369BE-7A8C-496E-A07E-B78228E3E04C}">
      <dsp:nvSpPr>
        <dsp:cNvPr id="0" name=""/>
        <dsp:cNvSpPr/>
      </dsp:nvSpPr>
      <dsp:spPr>
        <a:xfrm>
          <a:off x="4314974" y="973606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2BF80-64C6-42B8-9E5B-2C8F987F28DD}">
      <dsp:nvSpPr>
        <dsp:cNvPr id="0" name=""/>
        <dsp:cNvSpPr/>
      </dsp:nvSpPr>
      <dsp:spPr>
        <a:xfrm>
          <a:off x="3382630" y="2895669"/>
          <a:ext cx="2868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Datasets and information on data were extracted from the public websites </a:t>
          </a:r>
          <a:r>
            <a:rPr lang="en-GB" sz="1100" kern="1200">
              <a:sym typeface="Wingdings" panose="05000000000000000000" pitchFamily="2" charset="2"/>
            </a:rPr>
            <a:t></a:t>
          </a:r>
          <a:r>
            <a:rPr lang="en-GB" sz="1100" kern="1200"/>
            <a:t> UCL machine learning repositories.</a:t>
          </a:r>
          <a:endParaRPr lang="en-US" sz="1100" kern="1200"/>
        </a:p>
      </dsp:txBody>
      <dsp:txXfrm>
        <a:off x="3382630" y="2895669"/>
        <a:ext cx="2868750" cy="855000"/>
      </dsp:txXfrm>
    </dsp:sp>
    <dsp:sp modelId="{4C4BF46F-1488-48A7-9BBA-DD3B6FBEDA2F}">
      <dsp:nvSpPr>
        <dsp:cNvPr id="0" name=""/>
        <dsp:cNvSpPr/>
      </dsp:nvSpPr>
      <dsp:spPr>
        <a:xfrm>
          <a:off x="7312818" y="600669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FD971-C88B-4683-A78D-A607FDC84AFF}">
      <dsp:nvSpPr>
        <dsp:cNvPr id="0" name=""/>
        <dsp:cNvSpPr/>
      </dsp:nvSpPr>
      <dsp:spPr>
        <a:xfrm>
          <a:off x="7685755" y="973606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13E24-1C83-4E8B-925B-6BC94CD59A30}">
      <dsp:nvSpPr>
        <dsp:cNvPr id="0" name=""/>
        <dsp:cNvSpPr/>
      </dsp:nvSpPr>
      <dsp:spPr>
        <a:xfrm>
          <a:off x="6753411" y="2895669"/>
          <a:ext cx="2868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This data research is not going to harm any privacy.</a:t>
          </a:r>
          <a:endParaRPr lang="en-US" sz="1100" kern="1200"/>
        </a:p>
      </dsp:txBody>
      <dsp:txXfrm>
        <a:off x="6753411" y="2895669"/>
        <a:ext cx="2868750" cy="85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8061B-3FBB-497A-AC9B-A2916CF4A527}">
      <dsp:nvSpPr>
        <dsp:cNvPr id="0" name=""/>
        <dsp:cNvSpPr/>
      </dsp:nvSpPr>
      <dsp:spPr>
        <a:xfrm>
          <a:off x="2822" y="1125"/>
          <a:ext cx="2239154" cy="1343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In the Real world how the data science team is going to capture the required rice grain data.</a:t>
          </a:r>
          <a:endParaRPr lang="en-US" sz="1400" kern="1200"/>
        </a:p>
      </dsp:txBody>
      <dsp:txXfrm>
        <a:off x="2822" y="1125"/>
        <a:ext cx="2239154" cy="1343492"/>
      </dsp:txXfrm>
    </dsp:sp>
    <dsp:sp modelId="{C5BD3F98-70BA-4276-989E-705642AA21A0}">
      <dsp:nvSpPr>
        <dsp:cNvPr id="0" name=""/>
        <dsp:cNvSpPr/>
      </dsp:nvSpPr>
      <dsp:spPr>
        <a:xfrm>
          <a:off x="2465892" y="1125"/>
          <a:ext cx="2239154" cy="1343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For procuring data from vendors or universities what ethical considerations do we need to take care of.</a:t>
          </a:r>
          <a:endParaRPr lang="en-US" sz="1400" kern="1200"/>
        </a:p>
      </dsp:txBody>
      <dsp:txXfrm>
        <a:off x="2465892" y="1125"/>
        <a:ext cx="2239154" cy="1343492"/>
      </dsp:txXfrm>
    </dsp:sp>
    <dsp:sp modelId="{82F67852-1CEB-4104-9838-022C4603B5F5}">
      <dsp:nvSpPr>
        <dsp:cNvPr id="0" name=""/>
        <dsp:cNvSpPr/>
      </dsp:nvSpPr>
      <dsp:spPr>
        <a:xfrm>
          <a:off x="4928963" y="1125"/>
          <a:ext cx="2239154" cy="1343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What would be our revenue model?</a:t>
          </a:r>
          <a:endParaRPr lang="en-US" sz="1400" kern="1200"/>
        </a:p>
      </dsp:txBody>
      <dsp:txXfrm>
        <a:off x="4928963" y="1125"/>
        <a:ext cx="2239154" cy="1343492"/>
      </dsp:txXfrm>
    </dsp:sp>
    <dsp:sp modelId="{FEA70B90-54A1-4405-AEA2-813A66FB6F0A}">
      <dsp:nvSpPr>
        <dsp:cNvPr id="0" name=""/>
        <dsp:cNvSpPr/>
      </dsp:nvSpPr>
      <dsp:spPr>
        <a:xfrm>
          <a:off x="7392033" y="1125"/>
          <a:ext cx="2239154" cy="1343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The presented solution or model is meant for identifying five varieties of rice</a:t>
          </a:r>
          <a:r>
            <a:rPr lang="en-US" sz="1400" kern="1200"/>
            <a:t>, </a:t>
          </a:r>
          <a:r>
            <a:rPr lang="en-GB" sz="1400" kern="1200"/>
            <a:t>How you are going to make it fit for other varieties? </a:t>
          </a:r>
          <a:endParaRPr lang="en-US" sz="1400" kern="1200"/>
        </a:p>
      </dsp:txBody>
      <dsp:txXfrm>
        <a:off x="7392033" y="1125"/>
        <a:ext cx="2239154" cy="1343492"/>
      </dsp:txXfrm>
    </dsp:sp>
    <dsp:sp modelId="{62107898-DCC5-4590-AA1A-C9533FABD09B}">
      <dsp:nvSpPr>
        <dsp:cNvPr id="0" name=""/>
        <dsp:cNvSpPr/>
      </dsp:nvSpPr>
      <dsp:spPr>
        <a:xfrm>
          <a:off x="2822" y="1568534"/>
          <a:ext cx="2239154" cy="1343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How do you conclude the LR model is the best fit?</a:t>
          </a:r>
          <a:endParaRPr lang="en-US" sz="1400" kern="1200"/>
        </a:p>
      </dsp:txBody>
      <dsp:txXfrm>
        <a:off x="2822" y="1568534"/>
        <a:ext cx="2239154" cy="1343492"/>
      </dsp:txXfrm>
    </dsp:sp>
    <dsp:sp modelId="{D2E4E602-8125-46F5-B046-524C5ED2B462}">
      <dsp:nvSpPr>
        <dsp:cNvPr id="0" name=""/>
        <dsp:cNvSpPr/>
      </dsp:nvSpPr>
      <dsp:spPr>
        <a:xfrm>
          <a:off x="2465892" y="1568534"/>
          <a:ext cx="2239154" cy="1343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How accurate is your Model?</a:t>
          </a:r>
          <a:endParaRPr lang="en-US" sz="1400" kern="1200"/>
        </a:p>
      </dsp:txBody>
      <dsp:txXfrm>
        <a:off x="2465892" y="1568534"/>
        <a:ext cx="2239154" cy="1343492"/>
      </dsp:txXfrm>
    </dsp:sp>
    <dsp:sp modelId="{A0F701B3-3803-4E70-8ADE-3C1381DAB7ED}">
      <dsp:nvSpPr>
        <dsp:cNvPr id="0" name=""/>
        <dsp:cNvSpPr/>
      </dsp:nvSpPr>
      <dsp:spPr>
        <a:xfrm>
          <a:off x="4928963" y="1568534"/>
          <a:ext cx="2239154" cy="1343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With the increase in counts of varieties of grains, are you expecting any degradation in, accuracy?</a:t>
          </a:r>
          <a:endParaRPr lang="en-US" sz="1400" kern="1200"/>
        </a:p>
      </dsp:txBody>
      <dsp:txXfrm>
        <a:off x="4928963" y="1568534"/>
        <a:ext cx="2239154" cy="1343492"/>
      </dsp:txXfrm>
    </dsp:sp>
    <dsp:sp modelId="{B29A8A10-83FC-4F4C-BB9A-E8B542FC3A18}">
      <dsp:nvSpPr>
        <dsp:cNvPr id="0" name=""/>
        <dsp:cNvSpPr/>
      </dsp:nvSpPr>
      <dsp:spPr>
        <a:xfrm>
          <a:off x="7392033" y="1568534"/>
          <a:ext cx="2239154" cy="1343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How the Model is designed to behave with unknown grain data.</a:t>
          </a:r>
          <a:endParaRPr lang="en-US" sz="1400" kern="1200"/>
        </a:p>
      </dsp:txBody>
      <dsp:txXfrm>
        <a:off x="7392033" y="1568534"/>
        <a:ext cx="2239154" cy="1343492"/>
      </dsp:txXfrm>
    </dsp:sp>
    <dsp:sp modelId="{76F9D045-7C41-4EA2-89BA-5D7F0F924F2C}">
      <dsp:nvSpPr>
        <dsp:cNvPr id="0" name=""/>
        <dsp:cNvSpPr/>
      </dsp:nvSpPr>
      <dsp:spPr>
        <a:xfrm>
          <a:off x="2465892" y="3135942"/>
          <a:ext cx="2239154" cy="1343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please elaborate more on provided Recommendations:</a:t>
          </a:r>
        </a:p>
      </dsp:txBody>
      <dsp:txXfrm>
        <a:off x="2465892" y="3135942"/>
        <a:ext cx="2239154" cy="1343492"/>
      </dsp:txXfrm>
    </dsp:sp>
    <dsp:sp modelId="{E8932E39-E9E4-4786-B0D6-334C43DE4C1E}">
      <dsp:nvSpPr>
        <dsp:cNvPr id="0" name=""/>
        <dsp:cNvSpPr/>
      </dsp:nvSpPr>
      <dsp:spPr>
        <a:xfrm>
          <a:off x="4928963" y="3135942"/>
          <a:ext cx="2239154" cy="1343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Do you have a recommendation for making the model prediction more consistent:</a:t>
          </a:r>
          <a:endParaRPr lang="en-US" sz="1400" kern="1200"/>
        </a:p>
      </dsp:txBody>
      <dsp:txXfrm>
        <a:off x="4928963" y="3135942"/>
        <a:ext cx="2239154" cy="1343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1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1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4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0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4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6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0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2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4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8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46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chive.ics.uci.edu/ml/datasets/Rice+%28Cammeo+and+Osmancik%2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muratkoklu.com/datasets/" TargetMode="External"/><Relationship Id="rId7" Type="http://schemas.openxmlformats.org/officeDocument/2006/relationships/hyperlink" Target="https://doi.org/10.18201/ijisae.2019355381" TargetMode="External"/><Relationship Id="rId2" Type="http://schemas.openxmlformats.org/officeDocument/2006/relationships/hyperlink" Target="https://archive.ics.uci.edu/ml/datasets/Rice+%28Cammeo+and+Osmancik%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5832/ankutbd.862482" TargetMode="External"/><Relationship Id="rId5" Type="http://schemas.openxmlformats.org/officeDocument/2006/relationships/hyperlink" Target="https://doi.org/10.15316/SJAFS.2021.252" TargetMode="External"/><Relationship Id="rId4" Type="http://schemas.openxmlformats.org/officeDocument/2006/relationships/hyperlink" Target="https://doi.org/10.1016/j.compag.2021.106285" TargetMode="External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bile device with apps">
            <a:extLst>
              <a:ext uri="{FF2B5EF4-FFF2-40B4-BE49-F238E27FC236}">
                <a16:creationId xmlns:a16="http://schemas.microsoft.com/office/drawing/2014/main" id="{5629BA5A-4AF3-21BD-2096-5D2186BF7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2183" y="-27327"/>
            <a:ext cx="1219196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E0C296-2B1B-4589-84EA-239D8784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175" y="2279176"/>
            <a:ext cx="5199894" cy="25856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08B81-BFE3-4497-9E54-41B116C79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8800" y="906104"/>
            <a:ext cx="5178793" cy="4231801"/>
          </a:xfrm>
        </p:spPr>
        <p:txBody>
          <a:bodyPr>
            <a:normAutofit/>
          </a:bodyPr>
          <a:lstStyle/>
          <a:p>
            <a:r>
              <a:rPr lang="en-GB" sz="28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IDENTIFICATION OF RICE VARIETIES</a:t>
            </a:r>
            <a:br>
              <a:rPr lang="en-GB" sz="28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</a:br>
            <a:br>
              <a:rPr lang="en-GB" sz="28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</a:br>
            <a:r>
              <a:rPr lang="en-GB" sz="18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Project 1 - Presentation </a:t>
            </a:r>
            <a:br>
              <a:rPr lang="en-GB" sz="28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</a:br>
            <a:r>
              <a:rPr lang="en-GB" sz="12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DSC, Bellevue University</a:t>
            </a:r>
            <a:br>
              <a:rPr lang="en-GB" sz="12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</a:br>
            <a:r>
              <a:rPr lang="en-GB" sz="12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Prashant Raghuwanshi</a:t>
            </a:r>
            <a:br>
              <a:rPr lang="en-GB" sz="12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</a:br>
            <a:r>
              <a:rPr lang="en-GB" sz="12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DSC680-T301 Applied Data Science (2225-1)</a:t>
            </a:r>
            <a:br>
              <a:rPr lang="en-GB" sz="12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</a:br>
            <a:r>
              <a:rPr lang="en-GB" sz="12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Professor Catie Williams</a:t>
            </a:r>
            <a:br>
              <a:rPr lang="en-GB" sz="12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</a:br>
            <a:r>
              <a:rPr lang="en-GB" sz="12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04/09/2022</a:t>
            </a:r>
            <a:b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DD339A-0D5C-435F-B70C-6498DB974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552" y="3022005"/>
            <a:ext cx="12161561" cy="1033163"/>
            <a:chOff x="23552" y="3022005"/>
            <a:chExt cx="12161561" cy="10331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D7864D-9CC0-4345-A8ED-01EEC9C57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F9F23CAB-0676-4AC7-8CA8-7B5BF73E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5">
              <a:extLst>
                <a:ext uri="{FF2B5EF4-FFF2-40B4-BE49-F238E27FC236}">
                  <a16:creationId xmlns:a16="http://schemas.microsoft.com/office/drawing/2014/main" id="{EB1A7EF0-FD1E-4431-AA12-061658B27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98ABF759-8FA6-48D5-B872-D9CEECD39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8">
              <a:extLst>
                <a:ext uri="{FF2B5EF4-FFF2-40B4-BE49-F238E27FC236}">
                  <a16:creationId xmlns:a16="http://schemas.microsoft.com/office/drawing/2014/main" id="{92676367-B42C-46BC-BF52-A543723C2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9">
              <a:extLst>
                <a:ext uri="{FF2B5EF4-FFF2-40B4-BE49-F238E27FC236}">
                  <a16:creationId xmlns:a16="http://schemas.microsoft.com/office/drawing/2014/main" id="{F96083BD-2E2F-43C1-B5B8-90A19ECB2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0">
              <a:extLst>
                <a:ext uri="{FF2B5EF4-FFF2-40B4-BE49-F238E27FC236}">
                  <a16:creationId xmlns:a16="http://schemas.microsoft.com/office/drawing/2014/main" id="{36D49EC8-F959-4206-9496-81C1FCE9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5">
              <a:extLst>
                <a:ext uri="{FF2B5EF4-FFF2-40B4-BE49-F238E27FC236}">
                  <a16:creationId xmlns:a16="http://schemas.microsoft.com/office/drawing/2014/main" id="{F6E9CB87-8280-47D0-88C8-BAC285D5D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0">
              <a:extLst>
                <a:ext uri="{FF2B5EF4-FFF2-40B4-BE49-F238E27FC236}">
                  <a16:creationId xmlns:a16="http://schemas.microsoft.com/office/drawing/2014/main" id="{38207A8D-8E7E-463D-9992-9844A7808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7">
              <a:extLst>
                <a:ext uri="{FF2B5EF4-FFF2-40B4-BE49-F238E27FC236}">
                  <a16:creationId xmlns:a16="http://schemas.microsoft.com/office/drawing/2014/main" id="{7BA77B91-9626-4DFA-A5D2-86BE3EAC8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3">
              <a:extLst>
                <a:ext uri="{FF2B5EF4-FFF2-40B4-BE49-F238E27FC236}">
                  <a16:creationId xmlns:a16="http://schemas.microsoft.com/office/drawing/2014/main" id="{034D50E5-CC96-47EA-909D-9CC6ABA2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92A5ABF9-C9AB-440A-9046-57769BAA7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20CCFA26-8B22-4B64-A21B-01B13BE5B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7034E999-C5DC-41C3-93CF-5AA428892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1A197C36-622D-4B69-91BB-4C6D3D209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2B41BCF4-897C-4C73-A9C9-92A909F18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id="{406FB574-90F0-417D-ABCD-95DDE91A2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6">
              <a:extLst>
                <a:ext uri="{FF2B5EF4-FFF2-40B4-BE49-F238E27FC236}">
                  <a16:creationId xmlns:a16="http://schemas.microsoft.com/office/drawing/2014/main" id="{943DBA82-CBF2-40C6-A535-C02BA2F1E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4">
              <a:extLst>
                <a:ext uri="{FF2B5EF4-FFF2-40B4-BE49-F238E27FC236}">
                  <a16:creationId xmlns:a16="http://schemas.microsoft.com/office/drawing/2014/main" id="{5A1CC399-638B-44DB-80A7-401D797A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80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4AA6-1659-4698-9D25-194B79BE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Audience Questions </a:t>
            </a:r>
            <a:r>
              <a:rPr lang="en-US" sz="1200"/>
              <a:t>(refer to white paper for answers)</a:t>
            </a:r>
            <a:endParaRPr lang="en-US" sz="1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B9BC12-C69E-8FF8-5D74-096AD9C9E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062632"/>
              </p:ext>
            </p:extLst>
          </p:nvPr>
        </p:nvGraphicFramePr>
        <p:xfrm>
          <a:off x="1069848" y="1874519"/>
          <a:ext cx="9634011" cy="4480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926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21AD2-E314-455D-8D4B-9921390E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60" y="765690"/>
            <a:ext cx="4773663" cy="33060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Thank you very Much !!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59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Graphic 5" descr="Angel Face with Solid Fill">
            <a:extLst>
              <a:ext uri="{FF2B5EF4-FFF2-40B4-BE49-F238E27FC236}">
                <a16:creationId xmlns:a16="http://schemas.microsoft.com/office/drawing/2014/main" id="{69C45448-E6D6-2BC0-39F8-5C473E36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1640" y="1245842"/>
            <a:ext cx="4517695" cy="45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2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7262A-6EF1-49ED-B8DE-DDD3E580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FE732-A9FA-47FD-BC8B-D9383463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15" y="1633061"/>
            <a:ext cx="3453722" cy="34952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1035" y="880021"/>
            <a:ext cx="6498031" cy="511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9934-EEBE-4482-AE45-460CE439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940" y="1501255"/>
            <a:ext cx="5108852" cy="390739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v"/>
            </a:pPr>
            <a:r>
              <a:rPr lang="en-US" sz="1700"/>
              <a:t>Introduction</a:t>
            </a:r>
          </a:p>
          <a:p>
            <a:pPr>
              <a:lnSpc>
                <a:spcPct val="140000"/>
              </a:lnSpc>
              <a:buFont typeface="Wingdings" pitchFamily="2" charset="2"/>
              <a:buChar char="v"/>
            </a:pPr>
            <a:r>
              <a:rPr lang="en-US" sz="1700"/>
              <a:t>Business Problems</a:t>
            </a:r>
          </a:p>
          <a:p>
            <a:pPr>
              <a:lnSpc>
                <a:spcPct val="140000"/>
              </a:lnSpc>
              <a:buFont typeface="Wingdings" pitchFamily="2" charset="2"/>
              <a:buChar char="v"/>
            </a:pPr>
            <a:r>
              <a:rPr lang="en-US" sz="1700"/>
              <a:t>Background</a:t>
            </a:r>
          </a:p>
          <a:p>
            <a:pPr>
              <a:lnSpc>
                <a:spcPct val="140000"/>
              </a:lnSpc>
              <a:buFont typeface="Wingdings" pitchFamily="2" charset="2"/>
              <a:buChar char="v"/>
            </a:pPr>
            <a:r>
              <a:rPr lang="en-US" sz="1700"/>
              <a:t>Dataset</a:t>
            </a:r>
          </a:p>
          <a:p>
            <a:pPr>
              <a:lnSpc>
                <a:spcPct val="140000"/>
              </a:lnSpc>
              <a:buFont typeface="Wingdings" pitchFamily="2" charset="2"/>
              <a:buChar char="v"/>
            </a:pPr>
            <a:r>
              <a:rPr lang="en-US" sz="1700"/>
              <a:t>Model Building</a:t>
            </a:r>
          </a:p>
          <a:p>
            <a:pPr>
              <a:lnSpc>
                <a:spcPct val="140000"/>
              </a:lnSpc>
              <a:buFont typeface="Wingdings" pitchFamily="2" charset="2"/>
              <a:buChar char="v"/>
            </a:pPr>
            <a:r>
              <a:rPr lang="en-US" sz="1700"/>
              <a:t>Conclusion &amp; Recommendations</a:t>
            </a:r>
          </a:p>
          <a:p>
            <a:pPr>
              <a:lnSpc>
                <a:spcPct val="140000"/>
              </a:lnSpc>
              <a:buFont typeface="Wingdings" pitchFamily="2" charset="2"/>
              <a:buChar char="v"/>
            </a:pPr>
            <a:r>
              <a:rPr lang="en-US" sz="1700"/>
              <a:t>Ethical consideration</a:t>
            </a:r>
          </a:p>
          <a:p>
            <a:pPr>
              <a:lnSpc>
                <a:spcPct val="140000"/>
              </a:lnSpc>
              <a:buFont typeface="Wingdings" pitchFamily="2" charset="2"/>
              <a:buChar char="v"/>
            </a:pPr>
            <a:r>
              <a:rPr lang="en-US" sz="1700"/>
              <a:t>References</a:t>
            </a:r>
          </a:p>
          <a:p>
            <a:pPr>
              <a:lnSpc>
                <a:spcPct val="140000"/>
              </a:lnSpc>
              <a:buFont typeface="Wingdings" pitchFamily="2" charset="2"/>
              <a:buChar char="v"/>
            </a:pPr>
            <a:r>
              <a:rPr lang="en-US" sz="1700"/>
              <a:t>Audience questions</a:t>
            </a:r>
            <a:endParaRPr lang="en-US" sz="1700" dirty="0"/>
          </a:p>
        </p:txBody>
      </p:sp>
      <p:sp>
        <p:nvSpPr>
          <p:cNvPr id="14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FF339-0C9A-4139-9C80-B154CB1E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92" y="5479237"/>
            <a:ext cx="12057048" cy="1073975"/>
            <a:chOff x="11192" y="5479237"/>
            <a:chExt cx="12057048" cy="1073975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793296" y="63129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29270" y="637205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2498" y="6435704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2535" y="547923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8881" y="551269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190" y="55184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24118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674" y="552167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2738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2738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2411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259" y="552790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6655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8205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2" y="57679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53203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46674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621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7686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564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8666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98084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78005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9459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8235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6390444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2403" y="6393706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45213" y="6430428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42843" y="646062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20744" y="578106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6917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980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532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7262A-6EF1-49ED-B8DE-DDD3E580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97A69-5A76-4922-917F-BBCBD11B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15" y="1633061"/>
            <a:ext cx="3453722" cy="3495286"/>
          </a:xfrm>
        </p:spPr>
        <p:txBody>
          <a:bodyPr>
            <a:normAutofit/>
          </a:bodyPr>
          <a:lstStyle/>
          <a:p>
            <a:pPr algn="ctr"/>
            <a:r>
              <a:rPr lang="en-US"/>
              <a:t>Business Problems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1035" y="880021"/>
            <a:ext cx="6498031" cy="511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2D9A-3C68-4E27-8FB1-B3A5F475C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940" y="1501255"/>
            <a:ext cx="5108852" cy="3907390"/>
          </a:xfrm>
        </p:spPr>
        <p:txBody>
          <a:bodyPr>
            <a:normAutofit/>
          </a:bodyPr>
          <a:lstStyle/>
          <a:p>
            <a:r>
              <a:rPr lang="en-US" dirty="0"/>
              <a:t>Ready to Eat – Food Processing industry</a:t>
            </a:r>
          </a:p>
          <a:p>
            <a:pPr marL="0" indent="0">
              <a:buNone/>
            </a:pPr>
            <a:r>
              <a:rPr lang="en-US" dirty="0"/>
              <a:t>    1) Difficult to control the gain quality</a:t>
            </a:r>
          </a:p>
          <a:p>
            <a:pPr marL="0" indent="0">
              <a:buNone/>
            </a:pPr>
            <a:r>
              <a:rPr lang="en-US" dirty="0"/>
              <a:t>    2) Want to reduce the human interference in the quality check process</a:t>
            </a:r>
          </a:p>
          <a:p>
            <a:pPr marL="0" indent="0">
              <a:buNone/>
            </a:pPr>
            <a:r>
              <a:rPr lang="en-US" dirty="0"/>
              <a:t>    3) Want to Reduce delays in grain procurements and production lines.</a:t>
            </a:r>
          </a:p>
          <a:p>
            <a:pPr marL="0" indent="0">
              <a:buNone/>
            </a:pPr>
            <a:r>
              <a:rPr lang="en-US" dirty="0"/>
              <a:t>    4) want to Reduce operation cost</a:t>
            </a:r>
          </a:p>
        </p:txBody>
      </p:sp>
      <p:sp>
        <p:nvSpPr>
          <p:cNvPr id="14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FF339-0C9A-4139-9C80-B154CB1E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92" y="5479237"/>
            <a:ext cx="12057048" cy="1073975"/>
            <a:chOff x="11192" y="5479237"/>
            <a:chExt cx="12057048" cy="1073975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793296" y="63129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29270" y="637205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2498" y="6435704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2535" y="547923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8881" y="551269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190" y="55184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24118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674" y="552167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2738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2738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2411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259" y="552790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6655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8205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2" y="57679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53203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46674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621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7686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564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8666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98084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78005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9459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8235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6390444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2403" y="6393706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45213" y="6430428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42843" y="646062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20744" y="578106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6917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980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532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2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5A2A82D1-B994-4E61-85AD-012AFF683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6949ED1-AC09-4CA4-829B-87F834695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15" y="5267"/>
            <a:ext cx="12192000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31C6A-6F8F-4C2C-97E9-0963A722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7"/>
            <a:ext cx="6357185" cy="1372823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249DD-77FB-4AF8-B6F9-5473D18460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7" r="-5" b="2148"/>
          <a:stretch/>
        </p:blipFill>
        <p:spPr bwMode="auto">
          <a:xfrm>
            <a:off x="7894839" y="876301"/>
            <a:ext cx="2866407" cy="2377909"/>
          </a:xfrm>
          <a:prstGeom prst="rect">
            <a:avLst/>
          </a:prstGeom>
          <a:noFill/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137F8E3-238A-4037-9888-F34EBA7B1C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4" b="-3"/>
          <a:stretch/>
        </p:blipFill>
        <p:spPr bwMode="auto">
          <a:xfrm>
            <a:off x="7894839" y="3586350"/>
            <a:ext cx="2866407" cy="2399806"/>
          </a:xfrm>
          <a:prstGeom prst="rect">
            <a:avLst/>
          </a:prstGeom>
          <a:noFill/>
        </p:spPr>
      </p:pic>
      <p:grpSp>
        <p:nvGrpSpPr>
          <p:cNvPr id="226" name="Group 136">
            <a:extLst>
              <a:ext uri="{FF2B5EF4-FFF2-40B4-BE49-F238E27FC236}">
                <a16:creationId xmlns:a16="http://schemas.microsoft.com/office/drawing/2014/main" id="{5CC3931A-3803-45A2-8F34-7D58E413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75281" y="29503"/>
            <a:ext cx="952998" cy="6797768"/>
            <a:chOff x="11084465" y="29503"/>
            <a:chExt cx="952998" cy="6797768"/>
          </a:xfrm>
        </p:grpSpPr>
        <p:sp>
          <p:nvSpPr>
            <p:cNvPr id="227" name="Freeform 6">
              <a:extLst>
                <a:ext uri="{FF2B5EF4-FFF2-40B4-BE49-F238E27FC236}">
                  <a16:creationId xmlns:a16="http://schemas.microsoft.com/office/drawing/2014/main" id="{86B9C1C5-FBF2-4052-85BB-E83A6CE74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22617" y="44533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8">
              <a:extLst>
                <a:ext uri="{FF2B5EF4-FFF2-40B4-BE49-F238E27FC236}">
                  <a16:creationId xmlns:a16="http://schemas.microsoft.com/office/drawing/2014/main" id="{B472ED0C-4731-4C49-8422-BD4584768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3845" y="65544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2">
              <a:extLst>
                <a:ext uri="{FF2B5EF4-FFF2-40B4-BE49-F238E27FC236}">
                  <a16:creationId xmlns:a16="http://schemas.microsoft.com/office/drawing/2014/main" id="{1B61C679-FD0C-4ECC-92CD-2D830F20A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79248" y="171177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7">
              <a:extLst>
                <a:ext uri="{FF2B5EF4-FFF2-40B4-BE49-F238E27FC236}">
                  <a16:creationId xmlns:a16="http://schemas.microsoft.com/office/drawing/2014/main" id="{34B388EC-F83A-402C-BD1E-CB27B23C9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07653" y="353284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0">
              <a:extLst>
                <a:ext uri="{FF2B5EF4-FFF2-40B4-BE49-F238E27FC236}">
                  <a16:creationId xmlns:a16="http://schemas.microsoft.com/office/drawing/2014/main" id="{93ACE7E9-49ED-479A-BBD1-3E78B2DAF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82447" y="6380463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3">
              <a:extLst>
                <a:ext uri="{FF2B5EF4-FFF2-40B4-BE49-F238E27FC236}">
                  <a16:creationId xmlns:a16="http://schemas.microsoft.com/office/drawing/2014/main" id="{C02D0299-DA4B-4410-9285-34F6B975C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00148" y="671795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D9CA11F3-BCEA-4DD8-81F6-8DE2C070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18707" y="647057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3">
              <a:extLst>
                <a:ext uri="{FF2B5EF4-FFF2-40B4-BE49-F238E27FC236}">
                  <a16:creationId xmlns:a16="http://schemas.microsoft.com/office/drawing/2014/main" id="{4DC91A1C-10F3-4D8C-B5CE-F2BAC45A7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89540" y="62059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5">
              <a:extLst>
                <a:ext uri="{FF2B5EF4-FFF2-40B4-BE49-F238E27FC236}">
                  <a16:creationId xmlns:a16="http://schemas.microsoft.com/office/drawing/2014/main" id="{79577D94-44E6-40C8-BB55-BE90256BD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86135" y="600613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6">
              <a:extLst>
                <a:ext uri="{FF2B5EF4-FFF2-40B4-BE49-F238E27FC236}">
                  <a16:creationId xmlns:a16="http://schemas.microsoft.com/office/drawing/2014/main" id="{BB08E475-A4A1-43A5-A624-DAA06823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8119" y="510640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7">
              <a:extLst>
                <a:ext uri="{FF2B5EF4-FFF2-40B4-BE49-F238E27FC236}">
                  <a16:creationId xmlns:a16="http://schemas.microsoft.com/office/drawing/2014/main" id="{4AFB7BC3-9C08-4045-AF23-80FEDE8D6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90238" y="577190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60">
              <a:extLst>
                <a:ext uri="{FF2B5EF4-FFF2-40B4-BE49-F238E27FC236}">
                  <a16:creationId xmlns:a16="http://schemas.microsoft.com/office/drawing/2014/main" id="{D712A023-0100-4F78-B55A-6AA29BD2C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5305" y="556659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61">
              <a:extLst>
                <a:ext uri="{FF2B5EF4-FFF2-40B4-BE49-F238E27FC236}">
                  <a16:creationId xmlns:a16="http://schemas.microsoft.com/office/drawing/2014/main" id="{9010BC20-FDFC-4D3B-89A9-3287F203E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52805" y="530204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79">
              <a:extLst>
                <a:ext uri="{FF2B5EF4-FFF2-40B4-BE49-F238E27FC236}">
                  <a16:creationId xmlns:a16="http://schemas.microsoft.com/office/drawing/2014/main" id="{D0FB31B1-D4CF-41EA-AFD9-B1B295949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18872" y="664902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80">
              <a:extLst>
                <a:ext uri="{FF2B5EF4-FFF2-40B4-BE49-F238E27FC236}">
                  <a16:creationId xmlns:a16="http://schemas.microsoft.com/office/drawing/2014/main" id="{3ABB229E-6EB3-4D5C-92AD-72CEA9FC5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9356" y="635653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81">
              <a:extLst>
                <a:ext uri="{FF2B5EF4-FFF2-40B4-BE49-F238E27FC236}">
                  <a16:creationId xmlns:a16="http://schemas.microsoft.com/office/drawing/2014/main" id="{CC581CF0-DE4A-402F-8D8E-D80A503A7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39941" y="524538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82">
              <a:extLst>
                <a:ext uri="{FF2B5EF4-FFF2-40B4-BE49-F238E27FC236}">
                  <a16:creationId xmlns:a16="http://schemas.microsoft.com/office/drawing/2014/main" id="{7D4FA742-B818-4C53-BA29-038ECF81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4511" y="548905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83">
              <a:extLst>
                <a:ext uri="{FF2B5EF4-FFF2-40B4-BE49-F238E27FC236}">
                  <a16:creationId xmlns:a16="http://schemas.microsoft.com/office/drawing/2014/main" id="{A311090A-5415-4E7F-8893-37A064E2E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69296" y="5715712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89">
              <a:extLst>
                <a:ext uri="{FF2B5EF4-FFF2-40B4-BE49-F238E27FC236}">
                  <a16:creationId xmlns:a16="http://schemas.microsoft.com/office/drawing/2014/main" id="{6CDBB6B3-B18F-45E6-B5D1-1AE01572C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52595" y="605891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90">
              <a:extLst>
                <a:ext uri="{FF2B5EF4-FFF2-40B4-BE49-F238E27FC236}">
                  <a16:creationId xmlns:a16="http://schemas.microsoft.com/office/drawing/2014/main" id="{367AC7C3-187D-4961-8D7B-BC6948400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44150" y="5453670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05">
              <a:extLst>
                <a:ext uri="{FF2B5EF4-FFF2-40B4-BE49-F238E27FC236}">
                  <a16:creationId xmlns:a16="http://schemas.microsoft.com/office/drawing/2014/main" id="{A3FB4E0B-F573-4082-A6EA-137FA119C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792501" y="551155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07">
              <a:extLst>
                <a:ext uri="{FF2B5EF4-FFF2-40B4-BE49-F238E27FC236}">
                  <a16:creationId xmlns:a16="http://schemas.microsoft.com/office/drawing/2014/main" id="{8DC2118C-76AA-4BB7-8269-30E3A04A5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03807" y="523591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8">
              <a:extLst>
                <a:ext uri="{FF2B5EF4-FFF2-40B4-BE49-F238E27FC236}">
                  <a16:creationId xmlns:a16="http://schemas.microsoft.com/office/drawing/2014/main" id="{632CADFC-6F30-4A58-AE69-58629BFE3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24688" y="631609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9">
              <a:extLst>
                <a:ext uri="{FF2B5EF4-FFF2-40B4-BE49-F238E27FC236}">
                  <a16:creationId xmlns:a16="http://schemas.microsoft.com/office/drawing/2014/main" id="{459D3DC9-1CC7-483B-85E6-2AF11D245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08704" y="580142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1">
              <a:extLst>
                <a:ext uri="{FF2B5EF4-FFF2-40B4-BE49-F238E27FC236}">
                  <a16:creationId xmlns:a16="http://schemas.microsoft.com/office/drawing/2014/main" id="{438AF30A-3204-4EB0-8824-3F75C8D51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33689" y="607048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12">
              <a:extLst>
                <a:ext uri="{FF2B5EF4-FFF2-40B4-BE49-F238E27FC236}">
                  <a16:creationId xmlns:a16="http://schemas.microsoft.com/office/drawing/2014/main" id="{19CB2A72-5009-4981-8ABF-52C11B833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2486" y="659761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22">
              <a:extLst>
                <a:ext uri="{FF2B5EF4-FFF2-40B4-BE49-F238E27FC236}">
                  <a16:creationId xmlns:a16="http://schemas.microsoft.com/office/drawing/2014/main" id="{93820B59-3ACA-4953-8C94-02400353A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32857" y="61551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2E3CE16D-45B9-4140-AAEF-71398E34F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3671" y="413663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33">
              <a:extLst>
                <a:ext uri="{FF2B5EF4-FFF2-40B4-BE49-F238E27FC236}">
                  <a16:creationId xmlns:a16="http://schemas.microsoft.com/office/drawing/2014/main" id="{0A2DE179-C7D4-4367-AB5F-ECD286D0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86668" y="307633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34">
              <a:extLst>
                <a:ext uri="{FF2B5EF4-FFF2-40B4-BE49-F238E27FC236}">
                  <a16:creationId xmlns:a16="http://schemas.microsoft.com/office/drawing/2014/main" id="{448DBF3F-4520-45E2-BC45-3AB9AE66E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99576" y="207003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35">
              <a:extLst>
                <a:ext uri="{FF2B5EF4-FFF2-40B4-BE49-F238E27FC236}">
                  <a16:creationId xmlns:a16="http://schemas.microsoft.com/office/drawing/2014/main" id="{5D905114-A7C2-4E9C-A308-D641407D5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07468" y="28583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36">
              <a:extLst>
                <a:ext uri="{FF2B5EF4-FFF2-40B4-BE49-F238E27FC236}">
                  <a16:creationId xmlns:a16="http://schemas.microsoft.com/office/drawing/2014/main" id="{405C6041-3E82-4CA4-AEE0-D9A6741DB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2039" y="1389379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37">
              <a:extLst>
                <a:ext uri="{FF2B5EF4-FFF2-40B4-BE49-F238E27FC236}">
                  <a16:creationId xmlns:a16="http://schemas.microsoft.com/office/drawing/2014/main" id="{E84844BD-747D-410D-B42F-E866661F8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39516" y="4357073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38">
              <a:extLst>
                <a:ext uri="{FF2B5EF4-FFF2-40B4-BE49-F238E27FC236}">
                  <a16:creationId xmlns:a16="http://schemas.microsoft.com/office/drawing/2014/main" id="{98C7CA55-BD0B-4683-9828-D77352899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19441" y="2569203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39">
              <a:extLst>
                <a:ext uri="{FF2B5EF4-FFF2-40B4-BE49-F238E27FC236}">
                  <a16:creationId xmlns:a16="http://schemas.microsoft.com/office/drawing/2014/main" id="{568336AF-E64B-4965-95E0-645348D5F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3788" y="2315841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0">
              <a:extLst>
                <a:ext uri="{FF2B5EF4-FFF2-40B4-BE49-F238E27FC236}">
                  <a16:creationId xmlns:a16="http://schemas.microsoft.com/office/drawing/2014/main" id="{23FBC6FE-886C-4F1E-96F7-92CA83D74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5280" y="485914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1">
              <a:extLst>
                <a:ext uri="{FF2B5EF4-FFF2-40B4-BE49-F238E27FC236}">
                  <a16:creationId xmlns:a16="http://schemas.microsoft.com/office/drawing/2014/main" id="{B1E898A1-8820-4CB8-93F6-4809BCF89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2039" y="118185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2">
              <a:extLst>
                <a:ext uri="{FF2B5EF4-FFF2-40B4-BE49-F238E27FC236}">
                  <a16:creationId xmlns:a16="http://schemas.microsoft.com/office/drawing/2014/main" id="{B4CE0389-73B6-45E7-B403-590E77C4B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33871" y="184506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4">
              <a:extLst>
                <a:ext uri="{FF2B5EF4-FFF2-40B4-BE49-F238E27FC236}">
                  <a16:creationId xmlns:a16="http://schemas.microsoft.com/office/drawing/2014/main" id="{72A9F937-2E45-4502-8FAF-2ADAE2D9B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3373" y="337318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5">
              <a:extLst>
                <a:ext uri="{FF2B5EF4-FFF2-40B4-BE49-F238E27FC236}">
                  <a16:creationId xmlns:a16="http://schemas.microsoft.com/office/drawing/2014/main" id="{35D73C1E-102B-40FA-9AD5-1227990EA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52232" y="15994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6">
              <a:extLst>
                <a:ext uri="{FF2B5EF4-FFF2-40B4-BE49-F238E27FC236}">
                  <a16:creationId xmlns:a16="http://schemas.microsoft.com/office/drawing/2014/main" id="{D3A55E7E-37DD-42CA-825F-86AF74D3F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6212" y="462652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47">
              <a:extLst>
                <a:ext uri="{FF2B5EF4-FFF2-40B4-BE49-F238E27FC236}">
                  <a16:creationId xmlns:a16="http://schemas.microsoft.com/office/drawing/2014/main" id="{37150FF6-2C78-44F8-B9A5-A743B1BBD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1483" y="3610834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48">
              <a:extLst>
                <a:ext uri="{FF2B5EF4-FFF2-40B4-BE49-F238E27FC236}">
                  <a16:creationId xmlns:a16="http://schemas.microsoft.com/office/drawing/2014/main" id="{143A575C-43B5-4DD5-B274-6AD5398BA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60404" y="384348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49">
              <a:extLst>
                <a:ext uri="{FF2B5EF4-FFF2-40B4-BE49-F238E27FC236}">
                  <a16:creationId xmlns:a16="http://schemas.microsoft.com/office/drawing/2014/main" id="{166FE85D-EE5D-4374-A19A-6389FBEFC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8882" y="92043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2">
              <a:extLst>
                <a:ext uri="{FF2B5EF4-FFF2-40B4-BE49-F238E27FC236}">
                  <a16:creationId xmlns:a16="http://schemas.microsoft.com/office/drawing/2014/main" id="{11250D7C-6986-41AD-A260-22FC88F26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53136" y="451325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63">
              <a:extLst>
                <a:ext uri="{FF2B5EF4-FFF2-40B4-BE49-F238E27FC236}">
                  <a16:creationId xmlns:a16="http://schemas.microsoft.com/office/drawing/2014/main" id="{7435E851-4265-4EBF-AF1A-27E077ACA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3887" y="3292339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4">
              <a:extLst>
                <a:ext uri="{FF2B5EF4-FFF2-40B4-BE49-F238E27FC236}">
                  <a16:creationId xmlns:a16="http://schemas.microsoft.com/office/drawing/2014/main" id="{D0979778-BC4C-4D59-B12F-6E0484192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87119" y="475626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65">
              <a:extLst>
                <a:ext uri="{FF2B5EF4-FFF2-40B4-BE49-F238E27FC236}">
                  <a16:creationId xmlns:a16="http://schemas.microsoft.com/office/drawing/2014/main" id="{A29A5800-5EDE-44BB-BF95-A99B7F6F7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2438" y="3633468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66">
              <a:extLst>
                <a:ext uri="{FF2B5EF4-FFF2-40B4-BE49-F238E27FC236}">
                  <a16:creationId xmlns:a16="http://schemas.microsoft.com/office/drawing/2014/main" id="{F4E300EB-773F-409B-B40E-B4E49FE18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4909" y="2054390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67">
              <a:extLst>
                <a:ext uri="{FF2B5EF4-FFF2-40B4-BE49-F238E27FC236}">
                  <a16:creationId xmlns:a16="http://schemas.microsoft.com/office/drawing/2014/main" id="{33E81DFA-5FD7-4890-9DA4-8D1AA5F33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98145" y="2831840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68">
              <a:extLst>
                <a:ext uri="{FF2B5EF4-FFF2-40B4-BE49-F238E27FC236}">
                  <a16:creationId xmlns:a16="http://schemas.microsoft.com/office/drawing/2014/main" id="{2F4F810D-4B00-40E3-8976-DB5AD73FC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3292" y="416886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69">
              <a:extLst>
                <a:ext uri="{FF2B5EF4-FFF2-40B4-BE49-F238E27FC236}">
                  <a16:creationId xmlns:a16="http://schemas.microsoft.com/office/drawing/2014/main" id="{40D9345C-69C6-46E3-986F-ABB6BDC61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4792" y="177214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70">
              <a:extLst>
                <a:ext uri="{FF2B5EF4-FFF2-40B4-BE49-F238E27FC236}">
                  <a16:creationId xmlns:a16="http://schemas.microsoft.com/office/drawing/2014/main" id="{8D0B1554-FF6C-4A76-9B23-D19152A03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53871" y="121630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71">
              <a:extLst>
                <a:ext uri="{FF2B5EF4-FFF2-40B4-BE49-F238E27FC236}">
                  <a16:creationId xmlns:a16="http://schemas.microsoft.com/office/drawing/2014/main" id="{7C41AA3C-9922-4DBB-A54A-4B3B483E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6541" y="231401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72">
              <a:extLst>
                <a:ext uri="{FF2B5EF4-FFF2-40B4-BE49-F238E27FC236}">
                  <a16:creationId xmlns:a16="http://schemas.microsoft.com/office/drawing/2014/main" id="{E6942388-13FD-4734-A02C-8D316A0F5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9804" y="254087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73">
              <a:extLst>
                <a:ext uri="{FF2B5EF4-FFF2-40B4-BE49-F238E27FC236}">
                  <a16:creationId xmlns:a16="http://schemas.microsoft.com/office/drawing/2014/main" id="{C4F36667-A228-482A-B6D9-970BCA942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4678" y="304703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74">
              <a:extLst>
                <a:ext uri="{FF2B5EF4-FFF2-40B4-BE49-F238E27FC236}">
                  <a16:creationId xmlns:a16="http://schemas.microsoft.com/office/drawing/2014/main" id="{6A64225B-7676-4CA0-9F8A-CB5BE7B0D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30776" y="143003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75">
              <a:extLst>
                <a:ext uri="{FF2B5EF4-FFF2-40B4-BE49-F238E27FC236}">
                  <a16:creationId xmlns:a16="http://schemas.microsoft.com/office/drawing/2014/main" id="{31E50502-8A45-4128-A907-2772F47E6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4628" y="501806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77">
              <a:extLst>
                <a:ext uri="{FF2B5EF4-FFF2-40B4-BE49-F238E27FC236}">
                  <a16:creationId xmlns:a16="http://schemas.microsoft.com/office/drawing/2014/main" id="{A3B1ABE6-E4FB-40C0-8413-0A7DE65C8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6342" y="385704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85">
              <a:extLst>
                <a:ext uri="{FF2B5EF4-FFF2-40B4-BE49-F238E27FC236}">
                  <a16:creationId xmlns:a16="http://schemas.microsoft.com/office/drawing/2014/main" id="{ED575EE0-364E-4D8A-9CD8-54BC2F125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54010" y="100719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87">
              <a:extLst>
                <a:ext uri="{FF2B5EF4-FFF2-40B4-BE49-F238E27FC236}">
                  <a16:creationId xmlns:a16="http://schemas.microsoft.com/office/drawing/2014/main" id="{60E30B19-786D-42B2-819D-1B8EFBB98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59442" y="7906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88">
              <a:extLst>
                <a:ext uri="{FF2B5EF4-FFF2-40B4-BE49-F238E27FC236}">
                  <a16:creationId xmlns:a16="http://schemas.microsoft.com/office/drawing/2014/main" id="{57F331E9-4A0D-4931-AD22-D3887A07B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87374" y="182832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91">
              <a:extLst>
                <a:ext uri="{FF2B5EF4-FFF2-40B4-BE49-F238E27FC236}">
                  <a16:creationId xmlns:a16="http://schemas.microsoft.com/office/drawing/2014/main" id="{278A082B-6303-4F70-9A7E-126F80705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35835" y="474084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92">
              <a:extLst>
                <a:ext uri="{FF2B5EF4-FFF2-40B4-BE49-F238E27FC236}">
                  <a16:creationId xmlns:a16="http://schemas.microsoft.com/office/drawing/2014/main" id="{65309BA8-53F6-4218-A806-4C9ED856D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43618" y="501491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93">
              <a:extLst>
                <a:ext uri="{FF2B5EF4-FFF2-40B4-BE49-F238E27FC236}">
                  <a16:creationId xmlns:a16="http://schemas.microsoft.com/office/drawing/2014/main" id="{786DFFDA-C2A4-438D-99F9-5B8885CE7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38432" y="422210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94">
              <a:extLst>
                <a:ext uri="{FF2B5EF4-FFF2-40B4-BE49-F238E27FC236}">
                  <a16:creationId xmlns:a16="http://schemas.microsoft.com/office/drawing/2014/main" id="{6EC4D78C-98C8-4323-9332-C2DE1EEF6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72692" y="211625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95">
              <a:extLst>
                <a:ext uri="{FF2B5EF4-FFF2-40B4-BE49-F238E27FC236}">
                  <a16:creationId xmlns:a16="http://schemas.microsoft.com/office/drawing/2014/main" id="{A20F825F-95B0-4BBF-AD2C-F7D219E37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67378" y="448735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96">
              <a:extLst>
                <a:ext uri="{FF2B5EF4-FFF2-40B4-BE49-F238E27FC236}">
                  <a16:creationId xmlns:a16="http://schemas.microsoft.com/office/drawing/2014/main" id="{4C20E100-8C87-400E-B65D-16A60A356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0093" y="390257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97">
              <a:extLst>
                <a:ext uri="{FF2B5EF4-FFF2-40B4-BE49-F238E27FC236}">
                  <a16:creationId xmlns:a16="http://schemas.microsoft.com/office/drawing/2014/main" id="{914A0C5A-1B99-4464-85DE-ABFAAD2CE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67359" y="268066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98">
              <a:extLst>
                <a:ext uri="{FF2B5EF4-FFF2-40B4-BE49-F238E27FC236}">
                  <a16:creationId xmlns:a16="http://schemas.microsoft.com/office/drawing/2014/main" id="{B0BBF549-B3D9-48C5-8706-FF45B0458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67410" y="3241558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99">
              <a:extLst>
                <a:ext uri="{FF2B5EF4-FFF2-40B4-BE49-F238E27FC236}">
                  <a16:creationId xmlns:a16="http://schemas.microsoft.com/office/drawing/2014/main" id="{B2DD6C61-7E94-4BE4-9D9E-0FA10D8E8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51512" y="2915059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00">
              <a:extLst>
                <a:ext uri="{FF2B5EF4-FFF2-40B4-BE49-F238E27FC236}">
                  <a16:creationId xmlns:a16="http://schemas.microsoft.com/office/drawing/2014/main" id="{ECA6EEDB-745E-4208-ACC8-A459D3EAE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4501" y="359842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01">
              <a:extLst>
                <a:ext uri="{FF2B5EF4-FFF2-40B4-BE49-F238E27FC236}">
                  <a16:creationId xmlns:a16="http://schemas.microsoft.com/office/drawing/2014/main" id="{44AEA098-C5DD-404E-A822-7B87A4225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0037" y="240246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02">
              <a:extLst>
                <a:ext uri="{FF2B5EF4-FFF2-40B4-BE49-F238E27FC236}">
                  <a16:creationId xmlns:a16="http://schemas.microsoft.com/office/drawing/2014/main" id="{707D3E1F-78A4-40DE-86F2-273EF4D32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00694" y="1824126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03">
              <a:extLst>
                <a:ext uri="{FF2B5EF4-FFF2-40B4-BE49-F238E27FC236}">
                  <a16:creationId xmlns:a16="http://schemas.microsoft.com/office/drawing/2014/main" id="{E077DB64-F873-4DE5-87B6-12085A725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98291" y="15504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04">
              <a:extLst>
                <a:ext uri="{FF2B5EF4-FFF2-40B4-BE49-F238E27FC236}">
                  <a16:creationId xmlns:a16="http://schemas.microsoft.com/office/drawing/2014/main" id="{AEFDFE22-B051-4525-AB50-E4FA10665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16643" y="511663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13">
              <a:extLst>
                <a:ext uri="{FF2B5EF4-FFF2-40B4-BE49-F238E27FC236}">
                  <a16:creationId xmlns:a16="http://schemas.microsoft.com/office/drawing/2014/main" id="{5769B81C-3242-45A7-B965-856F74A8E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62643" y="272545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14">
              <a:extLst>
                <a:ext uri="{FF2B5EF4-FFF2-40B4-BE49-F238E27FC236}">
                  <a16:creationId xmlns:a16="http://schemas.microsoft.com/office/drawing/2014/main" id="{36C1A018-B76D-4BAB-BD3A-6E3B7E63E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62783" y="396240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15">
              <a:extLst>
                <a:ext uri="{FF2B5EF4-FFF2-40B4-BE49-F238E27FC236}">
                  <a16:creationId xmlns:a16="http://schemas.microsoft.com/office/drawing/2014/main" id="{D6DC2850-A9EB-4AC8-8271-AEF973083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68496" y="329954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17">
              <a:extLst>
                <a:ext uri="{FF2B5EF4-FFF2-40B4-BE49-F238E27FC236}">
                  <a16:creationId xmlns:a16="http://schemas.microsoft.com/office/drawing/2014/main" id="{68D36009-1E3B-480F-9DDC-594EDDD42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80294" y="160386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18">
              <a:extLst>
                <a:ext uri="{FF2B5EF4-FFF2-40B4-BE49-F238E27FC236}">
                  <a16:creationId xmlns:a16="http://schemas.microsoft.com/office/drawing/2014/main" id="{07CF597D-64B0-44C8-BA5B-593C7C71D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99900" y="90635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19">
              <a:extLst>
                <a:ext uri="{FF2B5EF4-FFF2-40B4-BE49-F238E27FC236}">
                  <a16:creationId xmlns:a16="http://schemas.microsoft.com/office/drawing/2014/main" id="{00043898-153A-45BE-9A4F-75207520E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98177" y="117559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20">
              <a:extLst>
                <a:ext uri="{FF2B5EF4-FFF2-40B4-BE49-F238E27FC236}">
                  <a16:creationId xmlns:a16="http://schemas.microsoft.com/office/drawing/2014/main" id="{6A2AA270-6750-4ECF-B9D8-039695EB8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1828" y="38805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21">
              <a:extLst>
                <a:ext uri="{FF2B5EF4-FFF2-40B4-BE49-F238E27FC236}">
                  <a16:creationId xmlns:a16="http://schemas.microsoft.com/office/drawing/2014/main" id="{95623489-7146-4784-BF41-CC18C5C01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18379" y="12012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00">
              <a:extLst>
                <a:ext uri="{FF2B5EF4-FFF2-40B4-BE49-F238E27FC236}">
                  <a16:creationId xmlns:a16="http://schemas.microsoft.com/office/drawing/2014/main" id="{22F8FB2C-0CD7-4F85-9C3A-D0C69138C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4500" y="4682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28" name="Content Placeholder 2">
            <a:extLst>
              <a:ext uri="{FF2B5EF4-FFF2-40B4-BE49-F238E27FC236}">
                <a16:creationId xmlns:a16="http://schemas.microsoft.com/office/drawing/2014/main" id="{7CBBA7A7-4000-8077-E499-F144EBD7E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51347"/>
              </p:ext>
            </p:extLst>
          </p:nvPr>
        </p:nvGraphicFramePr>
        <p:xfrm>
          <a:off x="1073812" y="1871330"/>
          <a:ext cx="6373848" cy="4110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772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9" name="Rectangle 99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101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2A455-D50C-40C2-849F-C2101B43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1691969"/>
          </a:xfrm>
        </p:spPr>
        <p:txBody>
          <a:bodyPr>
            <a:normAutofit/>
          </a:bodyPr>
          <a:lstStyle/>
          <a:p>
            <a:pPr algn="ctr"/>
            <a:r>
              <a:rPr lang="en-US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F833-3240-400A-9CC6-AD7664C8D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415379"/>
            <a:ext cx="4539129" cy="3699747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GB" sz="170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total of 75 thousand pieces of rice grain were obtained, including 15 thousand pieces of each variety of rice (Arborio, Basmati, Uppsala, Jasmine, Karadag). </a:t>
            </a:r>
          </a:p>
          <a:p>
            <a:pPr>
              <a:lnSpc>
                <a:spcPct val="140000"/>
              </a:lnSpc>
            </a:pPr>
            <a:r>
              <a:rPr lang="en-US" sz="1700">
                <a:latin typeface="Cambria" panose="02040503050406030204" pitchFamily="18" charset="0"/>
                <a:cs typeface="Times New Roman" panose="02020603050405020304" pitchFamily="18" charset="0"/>
              </a:rPr>
              <a:t>Used Dataset was pulled from the UCI education website, and it doesn’t contain PII data.</a:t>
            </a:r>
          </a:p>
          <a:p>
            <a:pPr>
              <a:lnSpc>
                <a:spcPct val="140000"/>
              </a:lnSpc>
            </a:pPr>
            <a:r>
              <a:rPr lang="en-GB" sz="1700" u="sng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2"/>
              </a:rPr>
              <a:t>https://archive.ics.uci.edu/ml/datasets/Rice+%28Cammeo+and+Osmancik%29</a:t>
            </a:r>
            <a:endParaRPr lang="en-US" sz="17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endParaRPr lang="en-US" sz="170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8EEEC009-6018-4684-A875-0530C8D430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r="29950" b="1"/>
          <a:stretch/>
        </p:blipFill>
        <p:spPr bwMode="auto">
          <a:xfrm>
            <a:off x="6707980" y="1"/>
            <a:ext cx="5484020" cy="6866192"/>
          </a:xfrm>
          <a:prstGeom prst="rect">
            <a:avLst/>
          </a:prstGeom>
          <a:noFill/>
        </p:spPr>
      </p:pic>
      <p:grpSp>
        <p:nvGrpSpPr>
          <p:cNvPr id="291" name="Group 103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292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28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7262A-6EF1-49ED-B8DE-DDD3E580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78D11-9D27-48F4-B6A5-E4395A2E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15" y="1633061"/>
            <a:ext cx="3453722" cy="34952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1035" y="880021"/>
            <a:ext cx="6498031" cy="511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0FAC-63E5-447D-A2DF-70522D47A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940" y="1501255"/>
            <a:ext cx="5108852" cy="3907390"/>
          </a:xfrm>
        </p:spPr>
        <p:txBody>
          <a:bodyPr>
            <a:normAutofit/>
          </a:bodyPr>
          <a:lstStyle/>
          <a:p>
            <a:r>
              <a:rPr lang="en-GB" dirty="0"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GB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odels were created using the below classifier algorithms:</a:t>
            </a:r>
          </a:p>
          <a:p>
            <a:pPr marL="2228850" lvl="5"/>
            <a:r>
              <a:rPr lang="en-GB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LR (Logistic Regression)</a:t>
            </a:r>
          </a:p>
          <a:p>
            <a:pPr marL="2228850" lvl="5"/>
            <a:r>
              <a:rPr lang="en-GB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MLP (Multilayer Perceptron)</a:t>
            </a:r>
          </a:p>
          <a:p>
            <a:pPr marL="2228850" lvl="5"/>
            <a:r>
              <a:rPr lang="en-GB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ABC (AdaBoostClassifier)</a:t>
            </a:r>
          </a:p>
          <a:p>
            <a:pPr marL="2228850" lvl="5"/>
            <a:r>
              <a:rPr lang="en-GB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DT (Decision Tree)</a:t>
            </a:r>
          </a:p>
          <a:p>
            <a:pPr marL="2228850" lvl="5"/>
            <a:r>
              <a:rPr lang="en-GB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RF (Random Forest) </a:t>
            </a:r>
          </a:p>
          <a:p>
            <a:pPr marL="2228850" lvl="5"/>
            <a:r>
              <a:rPr lang="en-GB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GB (Gradient Boosting) </a:t>
            </a:r>
          </a:p>
          <a:p>
            <a:pPr marL="2228850" lvl="5"/>
            <a:r>
              <a:rPr lang="en-GB" dirty="0"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GB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NN (K Nearest Neighbour)</a:t>
            </a:r>
            <a:endParaRPr lang="en-US" dirty="0"/>
          </a:p>
        </p:txBody>
      </p:sp>
      <p:sp>
        <p:nvSpPr>
          <p:cNvPr id="14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FF339-0C9A-4139-9C80-B154CB1E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92" y="5479237"/>
            <a:ext cx="12057048" cy="1073975"/>
            <a:chOff x="11192" y="5479237"/>
            <a:chExt cx="12057048" cy="1073975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793296" y="63129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29270" y="637205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2498" y="6435704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2535" y="547923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8881" y="551269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190" y="55184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24118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674" y="552167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2738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2738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2411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259" y="552790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6655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8205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2" y="57679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53203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46674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621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7686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564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8666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98084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78005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9459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8235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6390444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2403" y="6393706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45213" y="6430428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42843" y="646062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20744" y="578106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6917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980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532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8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9EF86-762C-4AF2-88FB-515BF6C4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169196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Conclusion &amp; </a:t>
            </a:r>
            <a:r>
              <a:rPr lang="en-US" dirty="0"/>
              <a:t>Recommendations</a:t>
            </a:r>
          </a:p>
        </p:txBody>
      </p:sp>
      <p:graphicFrame>
        <p:nvGraphicFramePr>
          <p:cNvPr id="76" name="Content Placeholder 7">
            <a:extLst>
              <a:ext uri="{FF2B5EF4-FFF2-40B4-BE49-F238E27FC236}">
                <a16:creationId xmlns:a16="http://schemas.microsoft.com/office/drawing/2014/main" id="{352201D2-75FE-5633-B414-F2B79A80EB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799" y="2415379"/>
          <a:ext cx="4539129" cy="369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186737-AE53-4C7C-A20F-499F30B0D76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" r="41276" b="-1"/>
          <a:stretch/>
        </p:blipFill>
        <p:spPr bwMode="auto">
          <a:xfrm>
            <a:off x="6645834" y="1"/>
            <a:ext cx="5546166" cy="6866192"/>
          </a:xfrm>
          <a:prstGeom prst="rect">
            <a:avLst/>
          </a:prstGeom>
          <a:noFill/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298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4A11-1BB0-49DD-9F33-8B111B03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Ethical Considerations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C3587B-8A64-7BDA-69F1-E71B1B280D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1874520"/>
          <a:ext cx="96340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54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5" name="Rectangle 9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0738B-9ACF-456A-87F5-00C58BCA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7"/>
            <a:ext cx="6021937" cy="1372823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256" name="Content Placeholder 2">
            <a:extLst>
              <a:ext uri="{FF2B5EF4-FFF2-40B4-BE49-F238E27FC236}">
                <a16:creationId xmlns:a16="http://schemas.microsoft.com/office/drawing/2014/main" id="{C034AA80-AD0D-4E70-AD7F-D6408332F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12" y="1871330"/>
            <a:ext cx="6021936" cy="4305634"/>
          </a:xfrm>
        </p:spPr>
        <p:txBody>
          <a:bodyPr>
            <a:normAutofit/>
          </a:bodyPr>
          <a:lstStyle/>
          <a:p>
            <a:pPr marL="0" marR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u="sng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2"/>
              </a:rPr>
              <a:t>https://archive.ics.uci.edu/ml/datasets/Rice+%28Cammeo+and+Osmancik%29</a:t>
            </a:r>
            <a:endParaRPr lang="en-US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u="sng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3"/>
              </a:rPr>
              <a:t>https://www.muratkoklu.com/datasets/</a:t>
            </a:r>
            <a:endParaRPr lang="en-US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40000"/>
              </a:lnSpc>
            </a:pPr>
            <a:r>
              <a:rPr lang="en-US" sz="10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1:</a:t>
            </a:r>
            <a:r>
              <a:rPr lang="en-US" sz="100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 KOKLU, M., CINAR, I. and TASPINAR, Y. S. (2021). Classification of rice varieties with deep learning methods. Computers and Electronics in Agriculture, 187, 106285.</a:t>
            </a:r>
            <a:endParaRPr lang="en-US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40000"/>
              </a:lnSpc>
            </a:pPr>
            <a:r>
              <a:rPr lang="en-US" sz="10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DOI:</a:t>
            </a:r>
            <a:r>
              <a:rPr lang="en-US" sz="100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r>
              <a:rPr lang="en-US" sz="1000" u="sng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4"/>
              </a:rPr>
              <a:t>https://doi.org/10.1016/j.compag.2021.106285</a:t>
            </a:r>
            <a:endParaRPr lang="en-US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40000"/>
              </a:lnSpc>
            </a:pPr>
            <a:r>
              <a:rPr lang="en-US" sz="10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2:</a:t>
            </a:r>
            <a:r>
              <a:rPr lang="en-US" sz="100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 CINAR, I. and KOKLU, M. (2021). Determination of Effective and Specific Physical Features of Rice Varieties by Computer Vision In Exterior Quality Inspection. </a:t>
            </a:r>
            <a:r>
              <a:rPr lang="en-US" sz="1000" err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Selcuk</a:t>
            </a:r>
            <a:r>
              <a:rPr lang="en-US" sz="100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Journal of Agriculture and Food Sciences, 35(3), 229-243.</a:t>
            </a:r>
            <a:endParaRPr lang="en-US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40000"/>
              </a:lnSpc>
            </a:pPr>
            <a:r>
              <a:rPr lang="en-US" sz="10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DOI:</a:t>
            </a:r>
            <a:r>
              <a:rPr lang="en-US" sz="100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r>
              <a:rPr lang="en-US" sz="1000" u="sng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5"/>
              </a:rPr>
              <a:t>https://doi.org/10.15316/SJAFS.2021.252</a:t>
            </a:r>
            <a:endParaRPr lang="en-US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40000"/>
              </a:lnSpc>
            </a:pPr>
            <a:r>
              <a:rPr lang="en-US" sz="10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3:</a:t>
            </a:r>
            <a:r>
              <a:rPr lang="en-US" sz="100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 CINAR, I. and KOKLU, M. (2022). Identification of Rice Varieties Using Machine Learning Algorithms. Journal of Agricultural Sciences.</a:t>
            </a:r>
            <a:endParaRPr lang="en-US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40000"/>
              </a:lnSpc>
            </a:pPr>
            <a:r>
              <a:rPr lang="en-US" sz="10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DOI:</a:t>
            </a:r>
            <a:r>
              <a:rPr lang="en-US" sz="100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r>
              <a:rPr lang="en-US" sz="1000" u="sng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6"/>
              </a:rPr>
              <a:t>https://doi.org/10.15832/ankutbd.862482</a:t>
            </a:r>
            <a:endParaRPr lang="en-US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40000"/>
              </a:lnSpc>
            </a:pPr>
            <a:r>
              <a:rPr lang="en-US" sz="10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4:</a:t>
            </a:r>
            <a:r>
              <a:rPr lang="en-US" sz="100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 CINAR, I. and KOKLU, M. (2019). Classification of Rice Varieties Using Artificial Intelligence Methods. International Journal of Intelligent Systems and Applications in Engineering, 7(3), 188-194.</a:t>
            </a:r>
            <a:endParaRPr lang="en-US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GB" sz="10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DOI:</a:t>
            </a:r>
            <a:r>
              <a:rPr lang="en-GB" sz="100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000" u="sng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7"/>
              </a:rPr>
              <a:t>https://doi.org/10.18201/ijisae.2019355381</a:t>
            </a:r>
            <a:endParaRPr lang="en-US" sz="1000"/>
          </a:p>
        </p:txBody>
      </p:sp>
      <p:grpSp>
        <p:nvGrpSpPr>
          <p:cNvPr id="257" name="Group 11">
            <a:extLst>
              <a:ext uri="{FF2B5EF4-FFF2-40B4-BE49-F238E27FC236}">
                <a16:creationId xmlns:a16="http://schemas.microsoft.com/office/drawing/2014/main" id="{1EBB3E56-58E4-4241-80A5-0A3DEA17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8159" y="47194"/>
            <a:ext cx="687615" cy="6763668"/>
            <a:chOff x="7571232" y="-41657"/>
            <a:chExt cx="687615" cy="686954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AC22CA4-E875-4C4A-8736-160F02E9C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09384" y="44594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8">
              <a:extLst>
                <a:ext uri="{FF2B5EF4-FFF2-40B4-BE49-F238E27FC236}">
                  <a16:creationId xmlns:a16="http://schemas.microsoft.com/office/drawing/2014/main" id="{DA8E99E9-915E-4D1B-86EE-C5E9F3396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30612" y="65605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2">
              <a:extLst>
                <a:ext uri="{FF2B5EF4-FFF2-40B4-BE49-F238E27FC236}">
                  <a16:creationId xmlns:a16="http://schemas.microsoft.com/office/drawing/2014/main" id="{8A8FDF86-381B-4339-AE71-C739F33E5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66015" y="171790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89042F4A-7349-4093-838E-857FA6B2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569214" y="638107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43">
              <a:extLst>
                <a:ext uri="{FF2B5EF4-FFF2-40B4-BE49-F238E27FC236}">
                  <a16:creationId xmlns:a16="http://schemas.microsoft.com/office/drawing/2014/main" id="{D705AD75-E322-41A8-BE03-7027171AC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786915" y="671856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1">
              <a:extLst>
                <a:ext uri="{FF2B5EF4-FFF2-40B4-BE49-F238E27FC236}">
                  <a16:creationId xmlns:a16="http://schemas.microsoft.com/office/drawing/2014/main" id="{35514E55-A824-4255-99EC-9DFB1315E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05474" y="6471184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3">
              <a:extLst>
                <a:ext uri="{FF2B5EF4-FFF2-40B4-BE49-F238E27FC236}">
                  <a16:creationId xmlns:a16="http://schemas.microsoft.com/office/drawing/2014/main" id="{C22CD2BF-BA4E-4802-9D93-23FBB1700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776307" y="620655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5">
              <a:extLst>
                <a:ext uri="{FF2B5EF4-FFF2-40B4-BE49-F238E27FC236}">
                  <a16:creationId xmlns:a16="http://schemas.microsoft.com/office/drawing/2014/main" id="{AE44CECE-5DC6-484C-941F-ADFB1DE2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772902" y="600674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6">
              <a:extLst>
                <a:ext uri="{FF2B5EF4-FFF2-40B4-BE49-F238E27FC236}">
                  <a16:creationId xmlns:a16="http://schemas.microsoft.com/office/drawing/2014/main" id="{23603EFD-E9B6-4B0B-AD51-2EC3A171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14886" y="5107014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7">
              <a:extLst>
                <a:ext uri="{FF2B5EF4-FFF2-40B4-BE49-F238E27FC236}">
                  <a16:creationId xmlns:a16="http://schemas.microsoft.com/office/drawing/2014/main" id="{698B95A2-61FA-47A8-9AC4-FC86F5B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777005" y="577252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60">
              <a:extLst>
                <a:ext uri="{FF2B5EF4-FFF2-40B4-BE49-F238E27FC236}">
                  <a16:creationId xmlns:a16="http://schemas.microsoft.com/office/drawing/2014/main" id="{B3F27A11-DA5F-4D16-9021-89BFF3A9A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12072" y="556720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61">
              <a:extLst>
                <a:ext uri="{FF2B5EF4-FFF2-40B4-BE49-F238E27FC236}">
                  <a16:creationId xmlns:a16="http://schemas.microsoft.com/office/drawing/2014/main" id="{0A6F2081-096E-434F-9362-3FA93153A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39572" y="530265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80">
              <a:extLst>
                <a:ext uri="{FF2B5EF4-FFF2-40B4-BE49-F238E27FC236}">
                  <a16:creationId xmlns:a16="http://schemas.microsoft.com/office/drawing/2014/main" id="{D66FE76B-2D2C-421A-96A9-7B2773C9F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36123" y="6357144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1">
              <a:extLst>
                <a:ext uri="{FF2B5EF4-FFF2-40B4-BE49-F238E27FC236}">
                  <a16:creationId xmlns:a16="http://schemas.microsoft.com/office/drawing/2014/main" id="{C3FB7D92-FBC4-499B-A0C5-25F9B15FD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26708" y="5245998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2">
              <a:extLst>
                <a:ext uri="{FF2B5EF4-FFF2-40B4-BE49-F238E27FC236}">
                  <a16:creationId xmlns:a16="http://schemas.microsoft.com/office/drawing/2014/main" id="{BB8B5031-ED92-4F7A-BAB6-6861F7C1C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31278" y="5489668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83">
              <a:extLst>
                <a:ext uri="{FF2B5EF4-FFF2-40B4-BE49-F238E27FC236}">
                  <a16:creationId xmlns:a16="http://schemas.microsoft.com/office/drawing/2014/main" id="{27A8A654-6DE2-4BCB-9D41-3B5EE2AB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56063" y="5716325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89">
              <a:extLst>
                <a:ext uri="{FF2B5EF4-FFF2-40B4-BE49-F238E27FC236}">
                  <a16:creationId xmlns:a16="http://schemas.microsoft.com/office/drawing/2014/main" id="{607A85E2-1DBD-4BD7-981B-A8C9EEA9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39362" y="6059524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90">
              <a:extLst>
                <a:ext uri="{FF2B5EF4-FFF2-40B4-BE49-F238E27FC236}">
                  <a16:creationId xmlns:a16="http://schemas.microsoft.com/office/drawing/2014/main" id="{84FEDB90-F573-4741-B80C-B545B2048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30917" y="5454283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2">
              <a:extLst>
                <a:ext uri="{FF2B5EF4-FFF2-40B4-BE49-F238E27FC236}">
                  <a16:creationId xmlns:a16="http://schemas.microsoft.com/office/drawing/2014/main" id="{E9F00CB5-6EDE-4216-A827-D6E5FC26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29253" y="6598226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2">
              <a:extLst>
                <a:ext uri="{FF2B5EF4-FFF2-40B4-BE49-F238E27FC236}">
                  <a16:creationId xmlns:a16="http://schemas.microsoft.com/office/drawing/2014/main" id="{284B43DE-8FEB-48F2-B798-0F3AFC26A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10438" y="413725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3">
              <a:extLst>
                <a:ext uri="{FF2B5EF4-FFF2-40B4-BE49-F238E27FC236}">
                  <a16:creationId xmlns:a16="http://schemas.microsoft.com/office/drawing/2014/main" id="{1E98C2C7-3645-4E8F-B105-C48030245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773435" y="307694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34">
              <a:extLst>
                <a:ext uri="{FF2B5EF4-FFF2-40B4-BE49-F238E27FC236}">
                  <a16:creationId xmlns:a16="http://schemas.microsoft.com/office/drawing/2014/main" id="{9D095602-3BCC-4049-A4A7-EC40A21F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786343" y="2070649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5">
              <a:extLst>
                <a:ext uri="{FF2B5EF4-FFF2-40B4-BE49-F238E27FC236}">
                  <a16:creationId xmlns:a16="http://schemas.microsoft.com/office/drawing/2014/main" id="{F785A0EA-EDA5-4619-98BD-1E38A3C57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794235" y="285893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36">
              <a:extLst>
                <a:ext uri="{FF2B5EF4-FFF2-40B4-BE49-F238E27FC236}">
                  <a16:creationId xmlns:a16="http://schemas.microsoft.com/office/drawing/2014/main" id="{7A5BDB18-7690-4A4F-813D-ED9A798F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08806" y="138999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37">
              <a:extLst>
                <a:ext uri="{FF2B5EF4-FFF2-40B4-BE49-F238E27FC236}">
                  <a16:creationId xmlns:a16="http://schemas.microsoft.com/office/drawing/2014/main" id="{5126589D-1974-485F-92A3-5DFFAE942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26283" y="4357686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38">
              <a:extLst>
                <a:ext uri="{FF2B5EF4-FFF2-40B4-BE49-F238E27FC236}">
                  <a16:creationId xmlns:a16="http://schemas.microsoft.com/office/drawing/2014/main" id="{81E6DAD4-1893-4F17-8A0C-2CD9C391C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06208" y="256981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39">
              <a:extLst>
                <a:ext uri="{FF2B5EF4-FFF2-40B4-BE49-F238E27FC236}">
                  <a16:creationId xmlns:a16="http://schemas.microsoft.com/office/drawing/2014/main" id="{DFDF8F60-AA94-4295-9584-DA9A188FD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10555" y="2316454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40">
              <a:extLst>
                <a:ext uri="{FF2B5EF4-FFF2-40B4-BE49-F238E27FC236}">
                  <a16:creationId xmlns:a16="http://schemas.microsoft.com/office/drawing/2014/main" id="{E0B1BA57-59A8-4EC3-A4DD-360EC5F59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12047" y="4859753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41">
              <a:extLst>
                <a:ext uri="{FF2B5EF4-FFF2-40B4-BE49-F238E27FC236}">
                  <a16:creationId xmlns:a16="http://schemas.microsoft.com/office/drawing/2014/main" id="{40565820-A8BD-488E-A6BC-BAAE809BD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08806" y="118246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42">
              <a:extLst>
                <a:ext uri="{FF2B5EF4-FFF2-40B4-BE49-F238E27FC236}">
                  <a16:creationId xmlns:a16="http://schemas.microsoft.com/office/drawing/2014/main" id="{F7133EA6-2281-475A-A9E7-BC27CA9A9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20638" y="1845680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44">
              <a:extLst>
                <a:ext uri="{FF2B5EF4-FFF2-40B4-BE49-F238E27FC236}">
                  <a16:creationId xmlns:a16="http://schemas.microsoft.com/office/drawing/2014/main" id="{EBF7A90F-76FD-41D5-9200-E9E9A5653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30140" y="337379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45">
              <a:extLst>
                <a:ext uri="{FF2B5EF4-FFF2-40B4-BE49-F238E27FC236}">
                  <a16:creationId xmlns:a16="http://schemas.microsoft.com/office/drawing/2014/main" id="{A031B306-8A4E-4408-BAA1-A08462D35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38999" y="1600014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46">
              <a:extLst>
                <a:ext uri="{FF2B5EF4-FFF2-40B4-BE49-F238E27FC236}">
                  <a16:creationId xmlns:a16="http://schemas.microsoft.com/office/drawing/2014/main" id="{C0E76D3B-FD2D-4ACD-971E-8812EA21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12979" y="462713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47">
              <a:extLst>
                <a:ext uri="{FF2B5EF4-FFF2-40B4-BE49-F238E27FC236}">
                  <a16:creationId xmlns:a16="http://schemas.microsoft.com/office/drawing/2014/main" id="{190FC334-F110-446B-9879-2D5270CF8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28250" y="361144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48">
              <a:extLst>
                <a:ext uri="{FF2B5EF4-FFF2-40B4-BE49-F238E27FC236}">
                  <a16:creationId xmlns:a16="http://schemas.microsoft.com/office/drawing/2014/main" id="{CF1B3AF7-1319-410F-9471-1976F8498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47171" y="384410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49">
              <a:extLst>
                <a:ext uri="{FF2B5EF4-FFF2-40B4-BE49-F238E27FC236}">
                  <a16:creationId xmlns:a16="http://schemas.microsoft.com/office/drawing/2014/main" id="{D4D42B48-99A8-456D-8ECA-1EE614DA8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35649" y="92105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62">
              <a:extLst>
                <a:ext uri="{FF2B5EF4-FFF2-40B4-BE49-F238E27FC236}">
                  <a16:creationId xmlns:a16="http://schemas.microsoft.com/office/drawing/2014/main" id="{D8C545C1-219C-4F48-8542-16731C1E1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39903" y="4513867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63">
              <a:extLst>
                <a:ext uri="{FF2B5EF4-FFF2-40B4-BE49-F238E27FC236}">
                  <a16:creationId xmlns:a16="http://schemas.microsoft.com/office/drawing/2014/main" id="{E4D1384D-D83E-49D0-82BB-79E202985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00654" y="3292952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64">
              <a:extLst>
                <a:ext uri="{FF2B5EF4-FFF2-40B4-BE49-F238E27FC236}">
                  <a16:creationId xmlns:a16="http://schemas.microsoft.com/office/drawing/2014/main" id="{E8D15F62-C841-4DBE-BB64-C90D85B2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73886" y="475687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65">
              <a:extLst>
                <a:ext uri="{FF2B5EF4-FFF2-40B4-BE49-F238E27FC236}">
                  <a16:creationId xmlns:a16="http://schemas.microsoft.com/office/drawing/2014/main" id="{ACB8A668-F91C-4758-8625-07AF8A0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89205" y="363408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66">
              <a:extLst>
                <a:ext uri="{FF2B5EF4-FFF2-40B4-BE49-F238E27FC236}">
                  <a16:creationId xmlns:a16="http://schemas.microsoft.com/office/drawing/2014/main" id="{601E9146-16D0-4D1C-B629-61EA4B8D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91676" y="20550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67">
              <a:extLst>
                <a:ext uri="{FF2B5EF4-FFF2-40B4-BE49-F238E27FC236}">
                  <a16:creationId xmlns:a16="http://schemas.microsoft.com/office/drawing/2014/main" id="{1A0E03CC-1FDE-4873-B0BB-8301F8864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84912" y="283245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68">
              <a:extLst>
                <a:ext uri="{FF2B5EF4-FFF2-40B4-BE49-F238E27FC236}">
                  <a16:creationId xmlns:a16="http://schemas.microsoft.com/office/drawing/2014/main" id="{718F55E1-6E8C-4D0B-B0DA-20285A1F7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00059" y="4169481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69">
              <a:extLst>
                <a:ext uri="{FF2B5EF4-FFF2-40B4-BE49-F238E27FC236}">
                  <a16:creationId xmlns:a16="http://schemas.microsoft.com/office/drawing/2014/main" id="{A8B1D553-DED4-4C5C-A9F3-7E18306828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91559" y="177275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70">
              <a:extLst>
                <a:ext uri="{FF2B5EF4-FFF2-40B4-BE49-F238E27FC236}">
                  <a16:creationId xmlns:a16="http://schemas.microsoft.com/office/drawing/2014/main" id="{704275AB-B0E7-44DA-A32C-1C68A7308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40638" y="121692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71">
              <a:extLst>
                <a:ext uri="{FF2B5EF4-FFF2-40B4-BE49-F238E27FC236}">
                  <a16:creationId xmlns:a16="http://schemas.microsoft.com/office/drawing/2014/main" id="{0F98D468-159E-4E0D-8BBD-E7BDA1D73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93308" y="2314625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72">
              <a:extLst>
                <a:ext uri="{FF2B5EF4-FFF2-40B4-BE49-F238E27FC236}">
                  <a16:creationId xmlns:a16="http://schemas.microsoft.com/office/drawing/2014/main" id="{5CF2824C-4E2B-4703-9DD0-066A81096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96571" y="254148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73">
              <a:extLst>
                <a:ext uri="{FF2B5EF4-FFF2-40B4-BE49-F238E27FC236}">
                  <a16:creationId xmlns:a16="http://schemas.microsoft.com/office/drawing/2014/main" id="{FBAF2A91-21A7-4C94-B141-7FF0283B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01445" y="3047647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74">
              <a:extLst>
                <a:ext uri="{FF2B5EF4-FFF2-40B4-BE49-F238E27FC236}">
                  <a16:creationId xmlns:a16="http://schemas.microsoft.com/office/drawing/2014/main" id="{55FE32BA-56A4-49E1-BC42-A822ACD27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17543" y="1430643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75">
              <a:extLst>
                <a:ext uri="{FF2B5EF4-FFF2-40B4-BE49-F238E27FC236}">
                  <a16:creationId xmlns:a16="http://schemas.microsoft.com/office/drawing/2014/main" id="{0862BF64-49C0-4848-A7D0-696A3A5F8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31395" y="501867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77">
              <a:extLst>
                <a:ext uri="{FF2B5EF4-FFF2-40B4-BE49-F238E27FC236}">
                  <a16:creationId xmlns:a16="http://schemas.microsoft.com/office/drawing/2014/main" id="{57FC449F-CDE1-4C43-8963-BAA60ADD4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03109" y="385766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85">
              <a:extLst>
                <a:ext uri="{FF2B5EF4-FFF2-40B4-BE49-F238E27FC236}">
                  <a16:creationId xmlns:a16="http://schemas.microsoft.com/office/drawing/2014/main" id="{F596D355-3845-4E8F-9C9B-FE20FCCA4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40777" y="1007809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87">
              <a:extLst>
                <a:ext uri="{FF2B5EF4-FFF2-40B4-BE49-F238E27FC236}">
                  <a16:creationId xmlns:a16="http://schemas.microsoft.com/office/drawing/2014/main" id="{44CEE89D-C51D-49F4-9B14-808A5CE75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46209" y="791303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88">
              <a:extLst>
                <a:ext uri="{FF2B5EF4-FFF2-40B4-BE49-F238E27FC236}">
                  <a16:creationId xmlns:a16="http://schemas.microsoft.com/office/drawing/2014/main" id="{C2E31682-6F2A-4CBD-B7CE-DCB14EC08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74141" y="1828939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18">
              <a:extLst>
                <a:ext uri="{FF2B5EF4-FFF2-40B4-BE49-F238E27FC236}">
                  <a16:creationId xmlns:a16="http://schemas.microsoft.com/office/drawing/2014/main" id="{E49E6221-2BCE-4E46-BEE4-04926A412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79029" y="-24225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20">
              <a:extLst>
                <a:ext uri="{FF2B5EF4-FFF2-40B4-BE49-F238E27FC236}">
                  <a16:creationId xmlns:a16="http://schemas.microsoft.com/office/drawing/2014/main" id="{85D9D16E-A990-4AA7-A336-B635F893D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08595" y="3886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21">
              <a:extLst>
                <a:ext uri="{FF2B5EF4-FFF2-40B4-BE49-F238E27FC236}">
                  <a16:creationId xmlns:a16="http://schemas.microsoft.com/office/drawing/2014/main" id="{EB7E0A2E-7A63-423F-ACB7-39CB8AA60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05146" y="1207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Graphic 6" descr="Line Arrow: U-turn">
            <a:extLst>
              <a:ext uri="{FF2B5EF4-FFF2-40B4-BE49-F238E27FC236}">
                <a16:creationId xmlns:a16="http://schemas.microsoft.com/office/drawing/2014/main" id="{190F765A-002B-1976-A508-2846C7CF95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25132" y="1734686"/>
            <a:ext cx="3393340" cy="339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27800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7"/>
      </a:lt2>
      <a:accent1>
        <a:srgbClr val="80AC86"/>
      </a:accent1>
      <a:accent2>
        <a:srgbClr val="73AC92"/>
      </a:accent2>
      <a:accent3>
        <a:srgbClr val="7EA9A8"/>
      </a:accent3>
      <a:accent4>
        <a:srgbClr val="7DA3BB"/>
      </a:accent4>
      <a:accent5>
        <a:srgbClr val="959EC8"/>
      </a:accent5>
      <a:accent6>
        <a:srgbClr val="8B7DBB"/>
      </a:accent6>
      <a:hlink>
        <a:srgbClr val="AE69A4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483</TotalTime>
  <Words>799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Cambria</vt:lpstr>
      <vt:lpstr>Modern Love</vt:lpstr>
      <vt:lpstr>Times New Roman</vt:lpstr>
      <vt:lpstr>Wingdings</vt:lpstr>
      <vt:lpstr>BohemianVTI</vt:lpstr>
      <vt:lpstr>IDENTIFICATION OF RICE VARIETIES  Project 1 - Presentation  DSC, Bellevue University Prashant Raghuwanshi DSC680-T301 Applied Data Science (2225-1)  Professor Catie Williams 04/09/2022 </vt:lpstr>
      <vt:lpstr>Outline</vt:lpstr>
      <vt:lpstr>Business Problems</vt:lpstr>
      <vt:lpstr>Background</vt:lpstr>
      <vt:lpstr>Dataset</vt:lpstr>
      <vt:lpstr>Model Building</vt:lpstr>
      <vt:lpstr>Conclusion &amp; Recommendations</vt:lpstr>
      <vt:lpstr>Ethical Considerations</vt:lpstr>
      <vt:lpstr>References</vt:lpstr>
      <vt:lpstr>Expected Audience Questions (refer to white paper for answers)</vt:lpstr>
      <vt:lpstr>Thank you very Much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RICE VARIETIES  Project 1 - Presentation  DSC, Bellevue University Prashant Raghuwanshi DSC680-T301 Applied Data Science (2225-1)  Professor Catie Williams 04/09/2022 </dc:title>
  <dc:creator>Prashant Raghuwanshi</dc:creator>
  <cp:lastModifiedBy>Prashant Raghuwanshi</cp:lastModifiedBy>
  <cp:revision>15</cp:revision>
  <dcterms:created xsi:type="dcterms:W3CDTF">2022-04-09T20:46:37Z</dcterms:created>
  <dcterms:modified xsi:type="dcterms:W3CDTF">2022-04-10T04:50:12Z</dcterms:modified>
</cp:coreProperties>
</file>