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6F4-49FE-4836-BEA3-35A6948E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0B9CB-2526-4552-9FF2-544257BD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7F3E-6B7F-4A74-9A6A-48F19EAA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3E4A-E715-45D9-8EA6-78E77331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B4F6-556B-4CD1-847A-6D76D3B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4D41-9D30-428F-B384-9D963568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67FD0-B0D8-40AB-8AC1-A5DBAE83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BED1-1543-4D19-B11E-2A8D495A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5CD3-FE5B-475D-8D9E-282CAD06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AF01-FE8D-4296-9FB5-0CD2F844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8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EFEEA-30A7-4DE7-A703-1BF09311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E1517-92F8-4282-BEFA-39335067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2888-C7E1-441D-A1CA-D4336799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905E-2A3D-45F9-A43B-65417A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BBF-6116-4B48-9359-BFED649A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BE-D877-4C14-8B48-A10E5F4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2C73-E3A4-4138-942A-EAEC2FB2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636B-23FF-4C26-A6E9-4B811B00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388A-9387-443E-A801-ADBBB55A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7481-A7C0-4841-8130-CA533514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5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061-4F28-4A44-8665-BCD15E6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7A9E-4693-492A-A107-4E10E67B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7214-EACC-4C46-8F4F-69A6BB34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E11D-5F06-4C3D-ACBF-355FDE25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F3C9-E95E-4407-A021-A312CA20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7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E6CC-6032-41CA-A6EE-51DD603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F0AB-356C-4F5D-9834-B7F18FFD1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9222-7A9E-4C39-8492-DFD499DEF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5A07-F4CE-43A9-BA08-4DE1057D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07F50-E4A1-4BE9-B64A-45052AA1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127B3-4C32-4598-A80A-D1A4886D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AB7D-1798-45F1-B642-F916EA06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EE5C-A449-4E9E-99DB-6B1D5966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EAC87-4E06-4DA5-A2C0-D5904B761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EDBDF-05B1-4301-A00E-AD4A06EBB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4694E-1AE4-4582-B6BD-FDAF99606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FE7BA-D531-4AB3-86E2-FFEAE72C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A3F5C-4F7E-4BF8-B6B4-B5D0FEA8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4C2F8-F2A9-48A7-905B-F4EABF5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9091-D21D-4FDC-B74E-493060CB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68EDF-9326-44E1-AB81-ECF9DB20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4DF1-34A1-4C4D-9276-3A2CAFCE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A6046-B390-41F0-BBEB-117E0F2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5957-C95B-40A4-90B8-BE4D826D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8AE5A-3335-4368-9FD8-45AA48CE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58F6-6799-4C5E-8283-1E2D9057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2ED5-7058-4C6C-A720-0E77AAC2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1532-2C12-4D81-9707-9BFAE76A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2DA30-5A3E-452E-BD5C-847DFEAC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DE98F-A13A-430D-8A32-34A04AFA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F56-004C-4716-A28F-C844153F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67945-72F4-4AEE-83AF-A0A2928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76E-2C90-4B7A-A28E-346CCAA8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2DE1-42B8-4C1C-A8F0-3EA31C10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B79B4-6612-4666-BA44-D27BCA4D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AA8B-DA0C-4CF6-8DD7-6E2B0312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5DD26-7BE1-42F4-A212-CF110800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9696-0C03-4B49-AC89-7F829701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A07CD-B708-41EB-B672-C747AE86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8CD2-D75F-4E89-8697-1797A068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EB20-FDC2-43DF-A373-B1234C555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C84F-FF32-4DC4-BC2B-A0F8479FCBCD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1339-0C30-4294-BE73-0636403B9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6088-6378-48ED-B9CE-306107A9B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FDE6-322B-441C-8921-F94433536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74DC-C951-4002-A3AE-74F733B58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FC10-57D2-4695-85BC-4FE071785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kksfkh</dc:title>
  <dc:creator>Prashant Singh</dc:creator>
  <cp:lastModifiedBy>Prashant Singh</cp:lastModifiedBy>
  <cp:revision>2</cp:revision>
  <dcterms:created xsi:type="dcterms:W3CDTF">2021-08-22T07:22:44Z</dcterms:created>
  <dcterms:modified xsi:type="dcterms:W3CDTF">2021-08-22T07:24:50Z</dcterms:modified>
</cp:coreProperties>
</file>