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1828800"/>
          </a:xfr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Hello </a:t>
            </a:r>
            <a:r>
              <a:rPr lang="en-US" dirty="0" err="1" smtClean="0"/>
              <a:t>Git</a:t>
            </a:r>
            <a:r>
              <a:rPr lang="en-US" dirty="0" smtClean="0"/>
              <a:t>…..I’m </a:t>
            </a:r>
            <a:r>
              <a:rPr lang="en-US" dirty="0" err="1" smtClean="0"/>
              <a:t>Prashant</a:t>
            </a:r>
            <a:r>
              <a:rPr lang="en-US" dirty="0" smtClean="0"/>
              <a:t>.</a:t>
            </a:r>
          </a:p>
          <a:p>
            <a:r>
              <a:rPr lang="en-US" sz="1600" dirty="0" smtClean="0"/>
              <a:t>Checking the working of edit command. </a:t>
            </a:r>
            <a:r>
              <a:rPr lang="en-US" sz="1600" dirty="0" err="1" smtClean="0"/>
              <a:t>Rambpw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Direct Commit </a:t>
            </a:r>
            <a:r>
              <a:rPr lang="en-US" sz="1600" smtClean="0"/>
              <a:t>to repository.</a:t>
            </a: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Git Fundamentals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Fundamentals</dc:title>
  <dc:creator>shree</dc:creator>
  <cp:lastModifiedBy>shree</cp:lastModifiedBy>
  <cp:revision>5</cp:revision>
  <dcterms:created xsi:type="dcterms:W3CDTF">2006-08-16T00:00:00Z</dcterms:created>
  <dcterms:modified xsi:type="dcterms:W3CDTF">2014-11-16T06:38:57Z</dcterms:modified>
</cp:coreProperties>
</file>