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2150-6EDE-4D8C-A152-9205E8F2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1B397-37F1-44FC-A41D-94E0D147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1DC0-565F-4A38-96B1-44FBC21C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8F68-9E9B-4D40-936E-F93D077D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919C-F9EB-42A7-9677-E739E1B1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712-47C3-4CE9-B801-1819F402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9180-0913-4446-96D7-6B83A87D4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8F4E-EA97-4641-846E-C5A6EDEA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83AF-2CDC-49E6-B585-09CEB766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674E-77D0-4A05-8599-15D33A3B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F26FA-A9EB-4F2E-9388-1BB16FB6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B0C1-5F07-46E7-BD10-EC6BF018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0E38-CE5E-4728-B06A-5F0A35E4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B186-FD60-4E24-9DBF-31D66C1E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C562-4985-4EDB-9E08-3A3ABDD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2C2-1206-4DF7-8328-BD0EA4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A4CE-DC22-4D38-BDBF-B5ABA1C1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66D1-734D-4B1E-A5C3-B985E195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341C-B754-4B9B-8534-820D86AD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B6F3-5449-4219-94FE-6A6F405F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8926-D9D5-471B-9D0B-59748C5C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341C-5F82-4B92-92E7-031AEC1D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5B6-4B5C-4847-826E-57D3C612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3ED3C-0E63-42AC-B596-BCB84E3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28FE-7B83-40EA-86EB-BD099B95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5CE7-94AB-4B72-B6A9-52412374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081C-DBCD-458E-ABF9-F1F14D3B6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EA125-87B2-46C6-9FC8-8356798F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408D-9CD6-43B4-B879-87ECFE5D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91B5D-0515-4433-A68F-4D87D94E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EE90-5871-4DCB-A130-37573959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053-ACB6-4DC7-9869-5C036EDE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59CD-7886-4C30-AD21-011393AE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3606A-9492-44DD-9570-07B13D20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A1665-F3E3-4864-B0F8-8EB69E80F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E996-5347-4367-92D2-E9DCC42F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00025-2932-4BA4-B720-130BCF02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CD4C7-6D53-4B1F-A903-6726694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05FA5-0BCF-465D-ACE6-E192C9CF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BE74-F371-48F1-93E8-CFE8EA31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62B80-7F7B-40C4-896E-A0AE0F3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1E5D-E35E-4416-A8C5-69D0730F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879-378E-43DB-A1F3-A10B06B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87DC0-8780-4390-A03E-AF5E5FF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DC2AC-D7EB-40DE-9372-0401391D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D3D6-CE04-450D-801B-04E3C680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9740-8C1D-4B09-A9DC-65559885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140F-1780-4346-B78A-9B17F7D1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F0AF-A40A-439B-A7F1-E768D68F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73E4-8DF7-49C7-ACEA-F098A1E1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24AFF-5F34-4BFB-8304-FF23F1A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0D3E-E436-4187-AC7B-E30091F5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0C16-3073-42CB-A0F6-EC2EFCD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3125-4930-47C4-BC92-7BE735EA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525A-C5B5-42AC-AAE7-740E9F2F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58A8-4B58-4444-99AE-1FE505D7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70050-0A24-414D-A74A-9A79EFCA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EE2D-18E2-444D-AE04-5A57044B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D9B61-9402-47B3-8E43-ED58956D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E8F-5A61-4DD3-ACD1-0C699FD1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097B-84D4-4757-9BBE-035801867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507D-7048-4A52-BAF3-059F97490A6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CAC3-EA55-45E4-B1EB-9760A9D6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630A-A75C-4192-863C-3348BE4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6FB4-BF8E-4403-8B0A-B5CB21C5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5D7F1-4AF4-49B6-B541-0A7A22B8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46" y="193212"/>
            <a:ext cx="10406580" cy="5368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5029D5-45B5-4A41-BB56-442062CCC974}"/>
              </a:ext>
            </a:extLst>
          </p:cNvPr>
          <p:cNvSpPr/>
          <p:nvPr/>
        </p:nvSpPr>
        <p:spPr>
          <a:xfrm>
            <a:off x="4041914" y="5380383"/>
            <a:ext cx="3204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P(S/DT) = 24/36 = 0.67</a:t>
            </a:r>
          </a:p>
        </p:txBody>
      </p:sp>
    </p:spTree>
    <p:extLst>
      <p:ext uri="{BB962C8B-B14F-4D97-AF65-F5344CB8AC3E}">
        <p14:creationId xmlns:p14="http://schemas.microsoft.com/office/powerpoint/2010/main" val="32326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Jyothirmayee Rao</dc:creator>
  <cp:lastModifiedBy>Jyothirmayee Rao</cp:lastModifiedBy>
  <cp:revision>2</cp:revision>
  <dcterms:created xsi:type="dcterms:W3CDTF">2019-07-06T07:26:22Z</dcterms:created>
  <dcterms:modified xsi:type="dcterms:W3CDTF">2019-07-06T07:30:56Z</dcterms:modified>
</cp:coreProperties>
</file>