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  <p:sldMasterId id="2147483743" r:id="rId2"/>
  </p:sldMasterIdLst>
  <p:sldIdLst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699" autoAdjust="0"/>
  </p:normalViewPr>
  <p:slideViewPr>
    <p:cSldViewPr>
      <p:cViewPr varScale="1">
        <p:scale>
          <a:sx n="82" d="100"/>
          <a:sy n="82" d="100"/>
        </p:scale>
        <p:origin x="147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63D06B-FAFA-4CF1-80F7-AC1BC986D812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8BBAAA91-12CF-47F8-ADC5-518CBFD103F0}">
      <dgm:prSet phldrT="[Text]"/>
      <dgm:spPr/>
      <dgm:t>
        <a:bodyPr/>
        <a:lstStyle/>
        <a:p>
          <a:r>
            <a:rPr lang="en-US" i="1" dirty="0"/>
            <a:t>Established at 20</a:t>
          </a:r>
          <a:r>
            <a:rPr lang="en-US" i="1" baseline="30000" dirty="0"/>
            <a:t>th</a:t>
          </a:r>
          <a:r>
            <a:rPr lang="en-US" i="1" dirty="0"/>
            <a:t> Century</a:t>
          </a:r>
        </a:p>
      </dgm:t>
    </dgm:pt>
    <dgm:pt modelId="{36C81918-516A-4EC5-96C5-E607C778BFC0}" type="parTrans" cxnId="{C28811E4-FC5B-41E2-B0B8-AADBBAEDEDDC}">
      <dgm:prSet/>
      <dgm:spPr/>
      <dgm:t>
        <a:bodyPr/>
        <a:lstStyle/>
        <a:p>
          <a:endParaRPr lang="en-US"/>
        </a:p>
      </dgm:t>
    </dgm:pt>
    <dgm:pt modelId="{27CA6ED1-44F7-4385-A094-9B2405FA6578}" type="sibTrans" cxnId="{C28811E4-FC5B-41E2-B0B8-AADBBAEDEDDC}">
      <dgm:prSet/>
      <dgm:spPr/>
      <dgm:t>
        <a:bodyPr/>
        <a:lstStyle/>
        <a:p>
          <a:endParaRPr lang="en-US"/>
        </a:p>
      </dgm:t>
    </dgm:pt>
    <dgm:pt modelId="{81B650BD-C12E-4EDE-82F4-5EC6B61AC9A3}">
      <dgm:prSet phldrT="[Text]"/>
      <dgm:spPr/>
      <dgm:t>
        <a:bodyPr/>
        <a:lstStyle/>
        <a:p>
          <a:r>
            <a:rPr lang="en-US" i="1" dirty="0"/>
            <a:t>Creates Intersection</a:t>
          </a:r>
        </a:p>
      </dgm:t>
    </dgm:pt>
    <dgm:pt modelId="{E2B6DE06-1275-472F-B6E8-87F665A8A925}" type="parTrans" cxnId="{A2E1D3DA-BF45-417E-92FA-BE53DCD3405F}">
      <dgm:prSet/>
      <dgm:spPr/>
      <dgm:t>
        <a:bodyPr/>
        <a:lstStyle/>
        <a:p>
          <a:endParaRPr lang="en-US"/>
        </a:p>
      </dgm:t>
    </dgm:pt>
    <dgm:pt modelId="{6072D48C-14AD-45DF-91DA-15650168D5D1}" type="sibTrans" cxnId="{A2E1D3DA-BF45-417E-92FA-BE53DCD3405F}">
      <dgm:prSet/>
      <dgm:spPr/>
      <dgm:t>
        <a:bodyPr/>
        <a:lstStyle/>
        <a:p>
          <a:endParaRPr lang="en-US"/>
        </a:p>
      </dgm:t>
    </dgm:pt>
    <dgm:pt modelId="{AA1BE858-D6E4-40E0-B145-0F80B2C46E1E}">
      <dgm:prSet phldrT="[Text]"/>
      <dgm:spPr/>
      <dgm:t>
        <a:bodyPr/>
        <a:lstStyle/>
        <a:p>
          <a:r>
            <a:rPr lang="en-US" i="1" dirty="0"/>
            <a:t>Prevents Accidents</a:t>
          </a:r>
        </a:p>
      </dgm:t>
    </dgm:pt>
    <dgm:pt modelId="{DEB9BE53-A39A-41AB-848B-E260021996DF}" type="parTrans" cxnId="{50CC919D-D3CA-403F-91F2-55E4B609CFCB}">
      <dgm:prSet/>
      <dgm:spPr/>
      <dgm:t>
        <a:bodyPr/>
        <a:lstStyle/>
        <a:p>
          <a:endParaRPr lang="en-US"/>
        </a:p>
      </dgm:t>
    </dgm:pt>
    <dgm:pt modelId="{94608E2F-1596-40F5-8579-0516BCC536FE}" type="sibTrans" cxnId="{50CC919D-D3CA-403F-91F2-55E4B609CFCB}">
      <dgm:prSet/>
      <dgm:spPr/>
      <dgm:t>
        <a:bodyPr/>
        <a:lstStyle/>
        <a:p>
          <a:endParaRPr lang="en-US"/>
        </a:p>
      </dgm:t>
    </dgm:pt>
    <dgm:pt modelId="{345AF0FC-1ABC-4C8D-8748-538DAA6285D0}" type="pres">
      <dgm:prSet presAssocID="{A763D06B-FAFA-4CF1-80F7-AC1BC986D812}" presName="linearFlow" presStyleCnt="0">
        <dgm:presLayoutVars>
          <dgm:resizeHandles val="exact"/>
        </dgm:presLayoutVars>
      </dgm:prSet>
      <dgm:spPr/>
    </dgm:pt>
    <dgm:pt modelId="{A9CF7289-69C7-413E-ACE3-AE633669DE11}" type="pres">
      <dgm:prSet presAssocID="{8BBAAA91-12CF-47F8-ADC5-518CBFD103F0}" presName="node" presStyleLbl="node1" presStyleIdx="0" presStyleCnt="3">
        <dgm:presLayoutVars>
          <dgm:bulletEnabled val="1"/>
        </dgm:presLayoutVars>
      </dgm:prSet>
      <dgm:spPr/>
    </dgm:pt>
    <dgm:pt modelId="{9D0B0BF9-6D90-4A80-B3EC-D7F24ADDAE18}" type="pres">
      <dgm:prSet presAssocID="{27CA6ED1-44F7-4385-A094-9B2405FA6578}" presName="sibTrans" presStyleLbl="sibTrans2D1" presStyleIdx="0" presStyleCnt="2"/>
      <dgm:spPr/>
    </dgm:pt>
    <dgm:pt modelId="{6E2F26B5-3D2C-4914-B505-AFFD3923C581}" type="pres">
      <dgm:prSet presAssocID="{27CA6ED1-44F7-4385-A094-9B2405FA6578}" presName="connectorText" presStyleLbl="sibTrans2D1" presStyleIdx="0" presStyleCnt="2"/>
      <dgm:spPr/>
    </dgm:pt>
    <dgm:pt modelId="{646474D6-8A64-422A-B9E9-C516957CF9A3}" type="pres">
      <dgm:prSet presAssocID="{81B650BD-C12E-4EDE-82F4-5EC6B61AC9A3}" presName="node" presStyleLbl="node1" presStyleIdx="1" presStyleCnt="3">
        <dgm:presLayoutVars>
          <dgm:bulletEnabled val="1"/>
        </dgm:presLayoutVars>
      </dgm:prSet>
      <dgm:spPr/>
    </dgm:pt>
    <dgm:pt modelId="{A707FD00-FA0B-4501-950D-B4588AA7474F}" type="pres">
      <dgm:prSet presAssocID="{6072D48C-14AD-45DF-91DA-15650168D5D1}" presName="sibTrans" presStyleLbl="sibTrans2D1" presStyleIdx="1" presStyleCnt="2"/>
      <dgm:spPr/>
    </dgm:pt>
    <dgm:pt modelId="{48466313-84D9-42B3-A4D0-0EEC303875B4}" type="pres">
      <dgm:prSet presAssocID="{6072D48C-14AD-45DF-91DA-15650168D5D1}" presName="connectorText" presStyleLbl="sibTrans2D1" presStyleIdx="1" presStyleCnt="2"/>
      <dgm:spPr/>
    </dgm:pt>
    <dgm:pt modelId="{56AF0D88-A4F9-4976-A937-4B012D715234}" type="pres">
      <dgm:prSet presAssocID="{AA1BE858-D6E4-40E0-B145-0F80B2C46E1E}" presName="node" presStyleLbl="node1" presStyleIdx="2" presStyleCnt="3">
        <dgm:presLayoutVars>
          <dgm:bulletEnabled val="1"/>
        </dgm:presLayoutVars>
      </dgm:prSet>
      <dgm:spPr/>
    </dgm:pt>
  </dgm:ptLst>
  <dgm:cxnLst>
    <dgm:cxn modelId="{0A0F3D12-7908-4289-A87E-98DDD4457B25}" type="presOf" srcId="{27CA6ED1-44F7-4385-A094-9B2405FA6578}" destId="{9D0B0BF9-6D90-4A80-B3EC-D7F24ADDAE18}" srcOrd="0" destOrd="0" presId="urn:microsoft.com/office/officeart/2005/8/layout/process2"/>
    <dgm:cxn modelId="{F91C3940-0D70-44F2-B661-4CACC6B7F15F}" type="presOf" srcId="{27CA6ED1-44F7-4385-A094-9B2405FA6578}" destId="{6E2F26B5-3D2C-4914-B505-AFFD3923C581}" srcOrd="1" destOrd="0" presId="urn:microsoft.com/office/officeart/2005/8/layout/process2"/>
    <dgm:cxn modelId="{A494DE44-2047-4D78-919C-AAE8D9A60047}" type="presOf" srcId="{6072D48C-14AD-45DF-91DA-15650168D5D1}" destId="{A707FD00-FA0B-4501-950D-B4588AA7474F}" srcOrd="0" destOrd="0" presId="urn:microsoft.com/office/officeart/2005/8/layout/process2"/>
    <dgm:cxn modelId="{835F7E67-B696-4ACF-A35F-7E0B56A595A3}" type="presOf" srcId="{6072D48C-14AD-45DF-91DA-15650168D5D1}" destId="{48466313-84D9-42B3-A4D0-0EEC303875B4}" srcOrd="1" destOrd="0" presId="urn:microsoft.com/office/officeart/2005/8/layout/process2"/>
    <dgm:cxn modelId="{D0D16656-789D-48D2-90DD-B377FBD1F4E8}" type="presOf" srcId="{8BBAAA91-12CF-47F8-ADC5-518CBFD103F0}" destId="{A9CF7289-69C7-413E-ACE3-AE633669DE11}" srcOrd="0" destOrd="0" presId="urn:microsoft.com/office/officeart/2005/8/layout/process2"/>
    <dgm:cxn modelId="{4FD0CA82-A55A-490C-9982-E850A10B5AC1}" type="presOf" srcId="{81B650BD-C12E-4EDE-82F4-5EC6B61AC9A3}" destId="{646474D6-8A64-422A-B9E9-C516957CF9A3}" srcOrd="0" destOrd="0" presId="urn:microsoft.com/office/officeart/2005/8/layout/process2"/>
    <dgm:cxn modelId="{50CC919D-D3CA-403F-91F2-55E4B609CFCB}" srcId="{A763D06B-FAFA-4CF1-80F7-AC1BC986D812}" destId="{AA1BE858-D6E4-40E0-B145-0F80B2C46E1E}" srcOrd="2" destOrd="0" parTransId="{DEB9BE53-A39A-41AB-848B-E260021996DF}" sibTransId="{94608E2F-1596-40F5-8579-0516BCC536FE}"/>
    <dgm:cxn modelId="{EB8C2CA9-B034-4AB7-881E-8ED30981A3BE}" type="presOf" srcId="{AA1BE858-D6E4-40E0-B145-0F80B2C46E1E}" destId="{56AF0D88-A4F9-4976-A937-4B012D715234}" srcOrd="0" destOrd="0" presId="urn:microsoft.com/office/officeart/2005/8/layout/process2"/>
    <dgm:cxn modelId="{FE2EEEAE-6234-4D4D-B4F1-35BB501398D9}" type="presOf" srcId="{A763D06B-FAFA-4CF1-80F7-AC1BC986D812}" destId="{345AF0FC-1ABC-4C8D-8748-538DAA6285D0}" srcOrd="0" destOrd="0" presId="urn:microsoft.com/office/officeart/2005/8/layout/process2"/>
    <dgm:cxn modelId="{A2E1D3DA-BF45-417E-92FA-BE53DCD3405F}" srcId="{A763D06B-FAFA-4CF1-80F7-AC1BC986D812}" destId="{81B650BD-C12E-4EDE-82F4-5EC6B61AC9A3}" srcOrd="1" destOrd="0" parTransId="{E2B6DE06-1275-472F-B6E8-87F665A8A925}" sibTransId="{6072D48C-14AD-45DF-91DA-15650168D5D1}"/>
    <dgm:cxn modelId="{C28811E4-FC5B-41E2-B0B8-AADBBAEDEDDC}" srcId="{A763D06B-FAFA-4CF1-80F7-AC1BC986D812}" destId="{8BBAAA91-12CF-47F8-ADC5-518CBFD103F0}" srcOrd="0" destOrd="0" parTransId="{36C81918-516A-4EC5-96C5-E607C778BFC0}" sibTransId="{27CA6ED1-44F7-4385-A094-9B2405FA6578}"/>
    <dgm:cxn modelId="{75A578F3-E2AE-468A-B27A-47753083A7BF}" type="presParOf" srcId="{345AF0FC-1ABC-4C8D-8748-538DAA6285D0}" destId="{A9CF7289-69C7-413E-ACE3-AE633669DE11}" srcOrd="0" destOrd="0" presId="urn:microsoft.com/office/officeart/2005/8/layout/process2"/>
    <dgm:cxn modelId="{96811A39-3D9E-449B-BAFF-41BEED74101C}" type="presParOf" srcId="{345AF0FC-1ABC-4C8D-8748-538DAA6285D0}" destId="{9D0B0BF9-6D90-4A80-B3EC-D7F24ADDAE18}" srcOrd="1" destOrd="0" presId="urn:microsoft.com/office/officeart/2005/8/layout/process2"/>
    <dgm:cxn modelId="{E53D251E-3714-4C3C-B359-2644E43AC659}" type="presParOf" srcId="{9D0B0BF9-6D90-4A80-B3EC-D7F24ADDAE18}" destId="{6E2F26B5-3D2C-4914-B505-AFFD3923C581}" srcOrd="0" destOrd="0" presId="urn:microsoft.com/office/officeart/2005/8/layout/process2"/>
    <dgm:cxn modelId="{09EEBF60-B535-41DE-A28B-2ADDA7EFAF66}" type="presParOf" srcId="{345AF0FC-1ABC-4C8D-8748-538DAA6285D0}" destId="{646474D6-8A64-422A-B9E9-C516957CF9A3}" srcOrd="2" destOrd="0" presId="urn:microsoft.com/office/officeart/2005/8/layout/process2"/>
    <dgm:cxn modelId="{282A137D-301B-43F1-9CBC-E883F35133B0}" type="presParOf" srcId="{345AF0FC-1ABC-4C8D-8748-538DAA6285D0}" destId="{A707FD00-FA0B-4501-950D-B4588AA7474F}" srcOrd="3" destOrd="0" presId="urn:microsoft.com/office/officeart/2005/8/layout/process2"/>
    <dgm:cxn modelId="{C6290AB1-C8BA-4846-A1A6-950FE5EB37E9}" type="presParOf" srcId="{A707FD00-FA0B-4501-950D-B4588AA7474F}" destId="{48466313-84D9-42B3-A4D0-0EEC303875B4}" srcOrd="0" destOrd="0" presId="urn:microsoft.com/office/officeart/2005/8/layout/process2"/>
    <dgm:cxn modelId="{851D331B-125F-41BC-96D8-4340A287D8E3}" type="presParOf" srcId="{345AF0FC-1ABC-4C8D-8748-538DAA6285D0}" destId="{56AF0D88-A4F9-4976-A937-4B012D715234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A3D2F9-D110-4D54-993A-D3D1A82C9776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72DA396F-FE9F-4215-9694-4E93FC63DD26}">
      <dgm:prSet phldrT="[Text]"/>
      <dgm:spPr/>
      <dgm:t>
        <a:bodyPr/>
        <a:lstStyle/>
        <a:p>
          <a:r>
            <a:rPr lang="en-US" i="1" dirty="0"/>
            <a:t>Decrease Accidents</a:t>
          </a:r>
        </a:p>
      </dgm:t>
    </dgm:pt>
    <dgm:pt modelId="{655BC54E-20AF-424F-98B6-D962972D5216}" type="parTrans" cxnId="{45E835C4-7B10-4C62-ADAC-3F9F5B08B6DE}">
      <dgm:prSet/>
      <dgm:spPr/>
      <dgm:t>
        <a:bodyPr/>
        <a:lstStyle/>
        <a:p>
          <a:endParaRPr lang="en-US"/>
        </a:p>
      </dgm:t>
    </dgm:pt>
    <dgm:pt modelId="{E31D2605-03A9-48A3-8B9C-30679859A640}" type="sibTrans" cxnId="{45E835C4-7B10-4C62-ADAC-3F9F5B08B6DE}">
      <dgm:prSet/>
      <dgm:spPr/>
      <dgm:t>
        <a:bodyPr/>
        <a:lstStyle/>
        <a:p>
          <a:endParaRPr lang="en-US"/>
        </a:p>
      </dgm:t>
    </dgm:pt>
    <dgm:pt modelId="{581FFD1A-2A2F-4B41-A91B-91651ADEB892}">
      <dgm:prSet phldrT="[Text]"/>
      <dgm:spPr/>
      <dgm:t>
        <a:bodyPr/>
        <a:lstStyle/>
        <a:p>
          <a:r>
            <a:rPr lang="en-US" i="1" dirty="0"/>
            <a:t>Minimizing errors of Human Guard</a:t>
          </a:r>
        </a:p>
      </dgm:t>
    </dgm:pt>
    <dgm:pt modelId="{800B27C4-9D62-4B37-BBDD-83702C34496E}" type="parTrans" cxnId="{6089EE07-19F9-463E-975B-A30C4486F21E}">
      <dgm:prSet/>
      <dgm:spPr/>
      <dgm:t>
        <a:bodyPr/>
        <a:lstStyle/>
        <a:p>
          <a:endParaRPr lang="en-US"/>
        </a:p>
      </dgm:t>
    </dgm:pt>
    <dgm:pt modelId="{A07BDDE2-ACE2-4298-A9F1-53A7C0DDC1F7}" type="sibTrans" cxnId="{6089EE07-19F9-463E-975B-A30C4486F21E}">
      <dgm:prSet/>
      <dgm:spPr/>
      <dgm:t>
        <a:bodyPr/>
        <a:lstStyle/>
        <a:p>
          <a:endParaRPr lang="en-US"/>
        </a:p>
      </dgm:t>
    </dgm:pt>
    <dgm:pt modelId="{7712D2AE-C222-4950-9B42-5FF6A914021B}">
      <dgm:prSet phldrT="[Text]"/>
      <dgm:spPr/>
      <dgm:t>
        <a:bodyPr/>
        <a:lstStyle/>
        <a:p>
          <a:r>
            <a:rPr lang="en-US" i="1" dirty="0"/>
            <a:t>Automating the process</a:t>
          </a:r>
        </a:p>
      </dgm:t>
    </dgm:pt>
    <dgm:pt modelId="{17695242-9DD0-4912-B088-C12077A6C990}" type="parTrans" cxnId="{B704AD75-6F0E-471F-BAA5-A2189B953B4C}">
      <dgm:prSet/>
      <dgm:spPr/>
      <dgm:t>
        <a:bodyPr/>
        <a:lstStyle/>
        <a:p>
          <a:endParaRPr lang="en-US"/>
        </a:p>
      </dgm:t>
    </dgm:pt>
    <dgm:pt modelId="{3B4230B2-E416-4941-BBA9-2B901233C165}" type="sibTrans" cxnId="{B704AD75-6F0E-471F-BAA5-A2189B953B4C}">
      <dgm:prSet/>
      <dgm:spPr/>
      <dgm:t>
        <a:bodyPr/>
        <a:lstStyle/>
        <a:p>
          <a:endParaRPr lang="en-US"/>
        </a:p>
      </dgm:t>
    </dgm:pt>
    <dgm:pt modelId="{66628243-5402-458E-A8E6-E9B942523A5C}" type="pres">
      <dgm:prSet presAssocID="{82A3D2F9-D110-4D54-993A-D3D1A82C9776}" presName="linearFlow" presStyleCnt="0">
        <dgm:presLayoutVars>
          <dgm:resizeHandles val="exact"/>
        </dgm:presLayoutVars>
      </dgm:prSet>
      <dgm:spPr/>
    </dgm:pt>
    <dgm:pt modelId="{5C393D4D-5D14-4735-A646-914336165DFC}" type="pres">
      <dgm:prSet presAssocID="{72DA396F-FE9F-4215-9694-4E93FC63DD26}" presName="node" presStyleLbl="node1" presStyleIdx="0" presStyleCnt="3">
        <dgm:presLayoutVars>
          <dgm:bulletEnabled val="1"/>
        </dgm:presLayoutVars>
      </dgm:prSet>
      <dgm:spPr/>
    </dgm:pt>
    <dgm:pt modelId="{6E433615-361F-4578-812C-57B9873B1B30}" type="pres">
      <dgm:prSet presAssocID="{E31D2605-03A9-48A3-8B9C-30679859A640}" presName="sibTrans" presStyleLbl="sibTrans2D1" presStyleIdx="0" presStyleCnt="2"/>
      <dgm:spPr/>
    </dgm:pt>
    <dgm:pt modelId="{8D2D6584-D803-42EA-A2D4-24FBF6355600}" type="pres">
      <dgm:prSet presAssocID="{E31D2605-03A9-48A3-8B9C-30679859A640}" presName="connectorText" presStyleLbl="sibTrans2D1" presStyleIdx="0" presStyleCnt="2"/>
      <dgm:spPr/>
    </dgm:pt>
    <dgm:pt modelId="{DC7DA520-E93E-4FD6-8FEB-F5E4702D9506}" type="pres">
      <dgm:prSet presAssocID="{581FFD1A-2A2F-4B41-A91B-91651ADEB892}" presName="node" presStyleLbl="node1" presStyleIdx="1" presStyleCnt="3">
        <dgm:presLayoutVars>
          <dgm:bulletEnabled val="1"/>
        </dgm:presLayoutVars>
      </dgm:prSet>
      <dgm:spPr/>
    </dgm:pt>
    <dgm:pt modelId="{14300D2A-DE82-4978-B0EF-6151317E04DE}" type="pres">
      <dgm:prSet presAssocID="{A07BDDE2-ACE2-4298-A9F1-53A7C0DDC1F7}" presName="sibTrans" presStyleLbl="sibTrans2D1" presStyleIdx="1" presStyleCnt="2"/>
      <dgm:spPr/>
    </dgm:pt>
    <dgm:pt modelId="{845D9666-01A0-431E-933B-493AF2ABB720}" type="pres">
      <dgm:prSet presAssocID="{A07BDDE2-ACE2-4298-A9F1-53A7C0DDC1F7}" presName="connectorText" presStyleLbl="sibTrans2D1" presStyleIdx="1" presStyleCnt="2"/>
      <dgm:spPr/>
    </dgm:pt>
    <dgm:pt modelId="{1980BC94-1857-41D0-89CA-8FF38D31BA0F}" type="pres">
      <dgm:prSet presAssocID="{7712D2AE-C222-4950-9B42-5FF6A914021B}" presName="node" presStyleLbl="node1" presStyleIdx="2" presStyleCnt="3">
        <dgm:presLayoutVars>
          <dgm:bulletEnabled val="1"/>
        </dgm:presLayoutVars>
      </dgm:prSet>
      <dgm:spPr/>
    </dgm:pt>
  </dgm:ptLst>
  <dgm:cxnLst>
    <dgm:cxn modelId="{6089EE07-19F9-463E-975B-A30C4486F21E}" srcId="{82A3D2F9-D110-4D54-993A-D3D1A82C9776}" destId="{581FFD1A-2A2F-4B41-A91B-91651ADEB892}" srcOrd="1" destOrd="0" parTransId="{800B27C4-9D62-4B37-BBDD-83702C34496E}" sibTransId="{A07BDDE2-ACE2-4298-A9F1-53A7C0DDC1F7}"/>
    <dgm:cxn modelId="{4122F11D-2BD8-4FF5-9C9E-568768F85F59}" type="presOf" srcId="{E31D2605-03A9-48A3-8B9C-30679859A640}" destId="{6E433615-361F-4578-812C-57B9873B1B30}" srcOrd="0" destOrd="0" presId="urn:microsoft.com/office/officeart/2005/8/layout/process2"/>
    <dgm:cxn modelId="{82D81F2B-5E78-4BF6-B14C-82ACD4ED1F23}" type="presOf" srcId="{72DA396F-FE9F-4215-9694-4E93FC63DD26}" destId="{5C393D4D-5D14-4735-A646-914336165DFC}" srcOrd="0" destOrd="0" presId="urn:microsoft.com/office/officeart/2005/8/layout/process2"/>
    <dgm:cxn modelId="{3A00575E-CA32-4B8B-A61C-094B4DF56739}" type="presOf" srcId="{82A3D2F9-D110-4D54-993A-D3D1A82C9776}" destId="{66628243-5402-458E-A8E6-E9B942523A5C}" srcOrd="0" destOrd="0" presId="urn:microsoft.com/office/officeart/2005/8/layout/process2"/>
    <dgm:cxn modelId="{60AF9751-10E6-4EFC-BA0E-E3207CC44593}" type="presOf" srcId="{A07BDDE2-ACE2-4298-A9F1-53A7C0DDC1F7}" destId="{14300D2A-DE82-4978-B0EF-6151317E04DE}" srcOrd="0" destOrd="0" presId="urn:microsoft.com/office/officeart/2005/8/layout/process2"/>
    <dgm:cxn modelId="{B704AD75-6F0E-471F-BAA5-A2189B953B4C}" srcId="{82A3D2F9-D110-4D54-993A-D3D1A82C9776}" destId="{7712D2AE-C222-4950-9B42-5FF6A914021B}" srcOrd="2" destOrd="0" parTransId="{17695242-9DD0-4912-B088-C12077A6C990}" sibTransId="{3B4230B2-E416-4941-BBA9-2B901233C165}"/>
    <dgm:cxn modelId="{7D977590-1CBB-41CD-B6A4-46B3366542A5}" type="presOf" srcId="{581FFD1A-2A2F-4B41-A91B-91651ADEB892}" destId="{DC7DA520-E93E-4FD6-8FEB-F5E4702D9506}" srcOrd="0" destOrd="0" presId="urn:microsoft.com/office/officeart/2005/8/layout/process2"/>
    <dgm:cxn modelId="{9E02D9A5-DCE1-43A5-9F43-5790BC86AD4A}" type="presOf" srcId="{A07BDDE2-ACE2-4298-A9F1-53A7C0DDC1F7}" destId="{845D9666-01A0-431E-933B-493AF2ABB720}" srcOrd="1" destOrd="0" presId="urn:microsoft.com/office/officeart/2005/8/layout/process2"/>
    <dgm:cxn modelId="{B392F4A8-18E5-4CB3-8EDD-AE348F2B4946}" type="presOf" srcId="{7712D2AE-C222-4950-9B42-5FF6A914021B}" destId="{1980BC94-1857-41D0-89CA-8FF38D31BA0F}" srcOrd="0" destOrd="0" presId="urn:microsoft.com/office/officeart/2005/8/layout/process2"/>
    <dgm:cxn modelId="{45E835C4-7B10-4C62-ADAC-3F9F5B08B6DE}" srcId="{82A3D2F9-D110-4D54-993A-D3D1A82C9776}" destId="{72DA396F-FE9F-4215-9694-4E93FC63DD26}" srcOrd="0" destOrd="0" parTransId="{655BC54E-20AF-424F-98B6-D962972D5216}" sibTransId="{E31D2605-03A9-48A3-8B9C-30679859A640}"/>
    <dgm:cxn modelId="{C46E65DC-B463-4FC9-97F1-D303D4807037}" type="presOf" srcId="{E31D2605-03A9-48A3-8B9C-30679859A640}" destId="{8D2D6584-D803-42EA-A2D4-24FBF6355600}" srcOrd="1" destOrd="0" presId="urn:microsoft.com/office/officeart/2005/8/layout/process2"/>
    <dgm:cxn modelId="{832E3D62-2441-4F68-AC98-B7F25C7717EA}" type="presParOf" srcId="{66628243-5402-458E-A8E6-E9B942523A5C}" destId="{5C393D4D-5D14-4735-A646-914336165DFC}" srcOrd="0" destOrd="0" presId="urn:microsoft.com/office/officeart/2005/8/layout/process2"/>
    <dgm:cxn modelId="{CB80354F-BC8A-4356-915F-2D763297C652}" type="presParOf" srcId="{66628243-5402-458E-A8E6-E9B942523A5C}" destId="{6E433615-361F-4578-812C-57B9873B1B30}" srcOrd="1" destOrd="0" presId="urn:microsoft.com/office/officeart/2005/8/layout/process2"/>
    <dgm:cxn modelId="{C9E6D746-9C2D-46BB-9830-F32C10A779C7}" type="presParOf" srcId="{6E433615-361F-4578-812C-57B9873B1B30}" destId="{8D2D6584-D803-42EA-A2D4-24FBF6355600}" srcOrd="0" destOrd="0" presId="urn:microsoft.com/office/officeart/2005/8/layout/process2"/>
    <dgm:cxn modelId="{30E07C72-843D-4434-9AD5-D1EFAF6BBE92}" type="presParOf" srcId="{66628243-5402-458E-A8E6-E9B942523A5C}" destId="{DC7DA520-E93E-4FD6-8FEB-F5E4702D9506}" srcOrd="2" destOrd="0" presId="urn:microsoft.com/office/officeart/2005/8/layout/process2"/>
    <dgm:cxn modelId="{8B09326C-6F7D-444B-9ECC-C7275C57C1FD}" type="presParOf" srcId="{66628243-5402-458E-A8E6-E9B942523A5C}" destId="{14300D2A-DE82-4978-B0EF-6151317E04DE}" srcOrd="3" destOrd="0" presId="urn:microsoft.com/office/officeart/2005/8/layout/process2"/>
    <dgm:cxn modelId="{7CBDB813-6EB0-4DC3-AD23-01A5BFDDD0F2}" type="presParOf" srcId="{14300D2A-DE82-4978-B0EF-6151317E04DE}" destId="{845D9666-01A0-431E-933B-493AF2ABB720}" srcOrd="0" destOrd="0" presId="urn:microsoft.com/office/officeart/2005/8/layout/process2"/>
    <dgm:cxn modelId="{B34DEC23-78BA-4AEF-AA43-2BAEC7FCBD39}" type="presParOf" srcId="{66628243-5402-458E-A8E6-E9B942523A5C}" destId="{1980BC94-1857-41D0-89CA-8FF38D31BA0F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9C75BF-CA59-47F8-8EF3-57E03369F621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23061E4-7310-4D5A-8A64-0FDC62E99F37}">
      <dgm:prSet phldrT="[Text]"/>
      <dgm:spPr/>
      <dgm:t>
        <a:bodyPr/>
        <a:lstStyle/>
        <a:p>
          <a:r>
            <a:rPr lang="en-US" dirty="0" err="1"/>
            <a:t>Arduino</a:t>
          </a:r>
          <a:r>
            <a:rPr lang="en-US" dirty="0"/>
            <a:t> Uno R3</a:t>
          </a:r>
        </a:p>
      </dgm:t>
    </dgm:pt>
    <dgm:pt modelId="{2942FA9A-3240-4AA1-8D1B-3B27EFB33B26}" type="parTrans" cxnId="{76A29221-8123-4DD9-B9A9-5E3F6524EC5C}">
      <dgm:prSet/>
      <dgm:spPr/>
      <dgm:t>
        <a:bodyPr/>
        <a:lstStyle/>
        <a:p>
          <a:endParaRPr lang="en-US"/>
        </a:p>
      </dgm:t>
    </dgm:pt>
    <dgm:pt modelId="{3F767117-5D72-4D3C-B30E-290EEFA32954}" type="sibTrans" cxnId="{76A29221-8123-4DD9-B9A9-5E3F6524EC5C}">
      <dgm:prSet/>
      <dgm:spPr/>
      <dgm:t>
        <a:bodyPr/>
        <a:lstStyle/>
        <a:p>
          <a:endParaRPr lang="en-US"/>
        </a:p>
      </dgm:t>
    </dgm:pt>
    <dgm:pt modelId="{872675BE-D734-4319-9DB5-49FCE2F1F153}">
      <dgm:prSet phldrT="[Text]"/>
      <dgm:spPr/>
      <dgm:t>
        <a:bodyPr/>
        <a:lstStyle/>
        <a:p>
          <a:r>
            <a:rPr lang="en-US" dirty="0"/>
            <a:t>L293D motor driver kit </a:t>
          </a:r>
        </a:p>
      </dgm:t>
    </dgm:pt>
    <dgm:pt modelId="{302D6C54-9E0B-42E5-90C1-AA5EF222556B}" type="parTrans" cxnId="{0EE233AE-B8E8-4952-829D-4A4FC51CAAF2}">
      <dgm:prSet/>
      <dgm:spPr/>
      <dgm:t>
        <a:bodyPr/>
        <a:lstStyle/>
        <a:p>
          <a:endParaRPr lang="en-US"/>
        </a:p>
      </dgm:t>
    </dgm:pt>
    <dgm:pt modelId="{6015F686-10DF-4060-9ECE-76923BE12369}" type="sibTrans" cxnId="{0EE233AE-B8E8-4952-829D-4A4FC51CAAF2}">
      <dgm:prSet/>
      <dgm:spPr/>
      <dgm:t>
        <a:bodyPr/>
        <a:lstStyle/>
        <a:p>
          <a:endParaRPr lang="en-US"/>
        </a:p>
      </dgm:t>
    </dgm:pt>
    <dgm:pt modelId="{2A08935B-2154-4387-A89C-956E2AEE8AF3}">
      <dgm:prSet phldrT="[Text]"/>
      <dgm:spPr/>
      <dgm:t>
        <a:bodyPr/>
        <a:lstStyle/>
        <a:p>
          <a:r>
            <a:rPr lang="en-US" dirty="0"/>
            <a:t>IR sensor Pair Modules</a:t>
          </a:r>
        </a:p>
      </dgm:t>
    </dgm:pt>
    <dgm:pt modelId="{FAFE9AD5-A254-4166-824F-5A3148D89697}" type="parTrans" cxnId="{AB586E8B-2C17-4110-96C8-66E8A35A29E9}">
      <dgm:prSet/>
      <dgm:spPr/>
      <dgm:t>
        <a:bodyPr/>
        <a:lstStyle/>
        <a:p>
          <a:endParaRPr lang="en-US"/>
        </a:p>
      </dgm:t>
    </dgm:pt>
    <dgm:pt modelId="{545D4EEB-3BF3-408D-85FF-9EC5843B7989}" type="sibTrans" cxnId="{AB586E8B-2C17-4110-96C8-66E8A35A29E9}">
      <dgm:prSet/>
      <dgm:spPr/>
      <dgm:t>
        <a:bodyPr/>
        <a:lstStyle/>
        <a:p>
          <a:endParaRPr lang="en-US"/>
        </a:p>
      </dgm:t>
    </dgm:pt>
    <dgm:pt modelId="{63237B4C-93F8-4BBA-87ED-462FA7FCF771}">
      <dgm:prSet phldrT="[Text]"/>
      <dgm:spPr/>
      <dgm:t>
        <a:bodyPr/>
        <a:lstStyle/>
        <a:p>
          <a:r>
            <a:rPr lang="en-US" dirty="0"/>
            <a:t>Buzzer</a:t>
          </a:r>
        </a:p>
      </dgm:t>
    </dgm:pt>
    <dgm:pt modelId="{D53D0977-63C3-4C28-ABD7-FE4479D3DB4D}" type="parTrans" cxnId="{8152B380-C182-4567-8F16-D076CC7B5D7A}">
      <dgm:prSet/>
      <dgm:spPr/>
      <dgm:t>
        <a:bodyPr/>
        <a:lstStyle/>
        <a:p>
          <a:endParaRPr lang="en-US"/>
        </a:p>
      </dgm:t>
    </dgm:pt>
    <dgm:pt modelId="{1641A2C2-8CE5-4108-991A-4B8FEAB0160E}" type="sibTrans" cxnId="{8152B380-C182-4567-8F16-D076CC7B5D7A}">
      <dgm:prSet/>
      <dgm:spPr/>
      <dgm:t>
        <a:bodyPr/>
        <a:lstStyle/>
        <a:p>
          <a:endParaRPr lang="en-US"/>
        </a:p>
      </dgm:t>
    </dgm:pt>
    <dgm:pt modelId="{EA301E38-667D-46D7-B2D9-65EAAB874BAB}">
      <dgm:prSet phldrT="[Text]"/>
      <dgm:spPr/>
      <dgm:t>
        <a:bodyPr/>
        <a:lstStyle/>
        <a:p>
          <a:r>
            <a:rPr lang="en-US" dirty="0"/>
            <a:t>Geared DC Motor </a:t>
          </a:r>
        </a:p>
      </dgm:t>
    </dgm:pt>
    <dgm:pt modelId="{A74CD31F-17B8-4EE6-B575-6EAFB4C4CDA6}" type="parTrans" cxnId="{C552D77C-B03D-488F-81AD-2DC692CC8D37}">
      <dgm:prSet/>
      <dgm:spPr/>
      <dgm:t>
        <a:bodyPr/>
        <a:lstStyle/>
        <a:p>
          <a:endParaRPr lang="en-US"/>
        </a:p>
      </dgm:t>
    </dgm:pt>
    <dgm:pt modelId="{7CF52C22-0A95-4B96-A0A0-4949303AD6E0}" type="sibTrans" cxnId="{C552D77C-B03D-488F-81AD-2DC692CC8D37}">
      <dgm:prSet/>
      <dgm:spPr/>
      <dgm:t>
        <a:bodyPr/>
        <a:lstStyle/>
        <a:p>
          <a:endParaRPr lang="en-US"/>
        </a:p>
      </dgm:t>
    </dgm:pt>
    <dgm:pt modelId="{E1DD2E9D-85E0-47DE-9064-6A39E864E0DC}">
      <dgm:prSet phldrT="[Text]"/>
      <dgm:spPr/>
      <dgm:t>
        <a:bodyPr/>
        <a:lstStyle/>
        <a:p>
          <a:r>
            <a:rPr lang="en-US" dirty="0"/>
            <a:t>LEDs </a:t>
          </a:r>
        </a:p>
      </dgm:t>
    </dgm:pt>
    <dgm:pt modelId="{148EA22E-3476-4FEC-BFC8-EDFBB08BEBE9}" type="parTrans" cxnId="{FF41EB1D-EAD7-411E-AA17-471B414C0CE5}">
      <dgm:prSet/>
      <dgm:spPr/>
      <dgm:t>
        <a:bodyPr/>
        <a:lstStyle/>
        <a:p>
          <a:endParaRPr lang="en-US"/>
        </a:p>
      </dgm:t>
    </dgm:pt>
    <dgm:pt modelId="{26909F3C-5F0C-4EC4-BF64-06E6F831DD0E}" type="sibTrans" cxnId="{FF41EB1D-EAD7-411E-AA17-471B414C0CE5}">
      <dgm:prSet/>
      <dgm:spPr/>
      <dgm:t>
        <a:bodyPr/>
        <a:lstStyle/>
        <a:p>
          <a:endParaRPr lang="en-US"/>
        </a:p>
      </dgm:t>
    </dgm:pt>
    <dgm:pt modelId="{BD4D4041-D4B4-4CC9-B5EB-59A3DF282DB2}">
      <dgm:prSet phldrT="[Text]"/>
      <dgm:spPr/>
      <dgm:t>
        <a:bodyPr/>
        <a:lstStyle/>
        <a:p>
          <a:r>
            <a:rPr lang="en-US" dirty="0"/>
            <a:t>Jumper Wires</a:t>
          </a:r>
        </a:p>
      </dgm:t>
    </dgm:pt>
    <dgm:pt modelId="{880D936B-E568-4975-8BCC-A9865FB36149}" type="parTrans" cxnId="{B3AF4361-9E30-41B3-B314-27B8A01CEBDF}">
      <dgm:prSet/>
      <dgm:spPr/>
      <dgm:t>
        <a:bodyPr/>
        <a:lstStyle/>
        <a:p>
          <a:endParaRPr lang="en-US"/>
        </a:p>
      </dgm:t>
    </dgm:pt>
    <dgm:pt modelId="{32DCDAF6-1143-4B89-9213-3870233BD4DD}" type="sibTrans" cxnId="{B3AF4361-9E30-41B3-B314-27B8A01CEBDF}">
      <dgm:prSet/>
      <dgm:spPr/>
      <dgm:t>
        <a:bodyPr/>
        <a:lstStyle/>
        <a:p>
          <a:endParaRPr lang="en-US"/>
        </a:p>
      </dgm:t>
    </dgm:pt>
    <dgm:pt modelId="{6815B14E-9790-4381-98DB-9296837665AA}">
      <dgm:prSet/>
      <dgm:spPr/>
      <dgm:t>
        <a:bodyPr/>
        <a:lstStyle/>
        <a:p>
          <a:r>
            <a:rPr lang="en-US" dirty="0" err="1"/>
            <a:t>NodeMCU</a:t>
          </a:r>
          <a:r>
            <a:rPr lang="en-US" dirty="0"/>
            <a:t> ESP8266</a:t>
          </a:r>
        </a:p>
      </dgm:t>
    </dgm:pt>
    <dgm:pt modelId="{3D3576D1-5988-4C34-934A-DE8F1672FB2B}" type="parTrans" cxnId="{B943C55F-3C3C-42B3-928A-2D8DC1CBD884}">
      <dgm:prSet/>
      <dgm:spPr/>
    </dgm:pt>
    <dgm:pt modelId="{770055A3-6F82-44E9-B92F-192AA95044CC}" type="sibTrans" cxnId="{B943C55F-3C3C-42B3-928A-2D8DC1CBD884}">
      <dgm:prSet/>
      <dgm:spPr/>
    </dgm:pt>
    <dgm:pt modelId="{C3F69A7D-30ED-4F48-8D31-96EB1010B452}" type="pres">
      <dgm:prSet presAssocID="{BD9C75BF-CA59-47F8-8EF3-57E03369F621}" presName="linear" presStyleCnt="0">
        <dgm:presLayoutVars>
          <dgm:dir/>
          <dgm:animLvl val="lvl"/>
          <dgm:resizeHandles val="exact"/>
        </dgm:presLayoutVars>
      </dgm:prSet>
      <dgm:spPr/>
    </dgm:pt>
    <dgm:pt modelId="{CF80A7D9-1095-425F-A627-A6C84CB9C0BE}" type="pres">
      <dgm:prSet presAssocID="{523061E4-7310-4D5A-8A64-0FDC62E99F37}" presName="parentLin" presStyleCnt="0"/>
      <dgm:spPr/>
    </dgm:pt>
    <dgm:pt modelId="{EAD91891-5D3A-484B-9318-5DB626D5D79D}" type="pres">
      <dgm:prSet presAssocID="{523061E4-7310-4D5A-8A64-0FDC62E99F37}" presName="parentLeftMargin" presStyleLbl="node1" presStyleIdx="0" presStyleCnt="8"/>
      <dgm:spPr/>
    </dgm:pt>
    <dgm:pt modelId="{B8988B65-FEE5-4692-A96D-492D6B384C6D}" type="pres">
      <dgm:prSet presAssocID="{523061E4-7310-4D5A-8A64-0FDC62E99F37}" presName="parentText" presStyleLbl="node1" presStyleIdx="0" presStyleCnt="8" custLinFactNeighborX="-25000" custLinFactNeighborY="4845">
        <dgm:presLayoutVars>
          <dgm:chMax val="0"/>
          <dgm:bulletEnabled val="1"/>
        </dgm:presLayoutVars>
      </dgm:prSet>
      <dgm:spPr/>
    </dgm:pt>
    <dgm:pt modelId="{4581617A-9C83-4604-A9DC-E031ED3A604F}" type="pres">
      <dgm:prSet presAssocID="{523061E4-7310-4D5A-8A64-0FDC62E99F37}" presName="negativeSpace" presStyleCnt="0"/>
      <dgm:spPr/>
    </dgm:pt>
    <dgm:pt modelId="{40844A27-C060-4F9D-B264-609EAEC0FEA9}" type="pres">
      <dgm:prSet presAssocID="{523061E4-7310-4D5A-8A64-0FDC62E99F37}" presName="childText" presStyleLbl="conFgAcc1" presStyleIdx="0" presStyleCnt="8">
        <dgm:presLayoutVars>
          <dgm:bulletEnabled val="1"/>
        </dgm:presLayoutVars>
      </dgm:prSet>
      <dgm:spPr/>
    </dgm:pt>
    <dgm:pt modelId="{B128CBD2-BCFF-472B-9DE9-516AD3550A5B}" type="pres">
      <dgm:prSet presAssocID="{3F767117-5D72-4D3C-B30E-290EEFA32954}" presName="spaceBetweenRectangles" presStyleCnt="0"/>
      <dgm:spPr/>
    </dgm:pt>
    <dgm:pt modelId="{BCD69F65-BAD7-4936-B6B9-95BFA064928F}" type="pres">
      <dgm:prSet presAssocID="{872675BE-D734-4319-9DB5-49FCE2F1F153}" presName="parentLin" presStyleCnt="0"/>
      <dgm:spPr/>
    </dgm:pt>
    <dgm:pt modelId="{D45EE9B3-222B-47F5-8D11-D0AEB9B132F2}" type="pres">
      <dgm:prSet presAssocID="{872675BE-D734-4319-9DB5-49FCE2F1F153}" presName="parentLeftMargin" presStyleLbl="node1" presStyleIdx="0" presStyleCnt="8"/>
      <dgm:spPr/>
    </dgm:pt>
    <dgm:pt modelId="{10B319E0-8E04-43FC-B9E8-1E0A046617CA}" type="pres">
      <dgm:prSet presAssocID="{872675BE-D734-4319-9DB5-49FCE2F1F153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E6D644A3-A123-45BC-B4C2-2E32EBFC427E}" type="pres">
      <dgm:prSet presAssocID="{872675BE-D734-4319-9DB5-49FCE2F1F153}" presName="negativeSpace" presStyleCnt="0"/>
      <dgm:spPr/>
    </dgm:pt>
    <dgm:pt modelId="{9887697B-E1E1-42F0-AEA5-69801C5DD62E}" type="pres">
      <dgm:prSet presAssocID="{872675BE-D734-4319-9DB5-49FCE2F1F153}" presName="childText" presStyleLbl="conFgAcc1" presStyleIdx="1" presStyleCnt="8">
        <dgm:presLayoutVars>
          <dgm:bulletEnabled val="1"/>
        </dgm:presLayoutVars>
      </dgm:prSet>
      <dgm:spPr/>
    </dgm:pt>
    <dgm:pt modelId="{E9AC4B70-0919-4E01-86EE-AA7DF0905D54}" type="pres">
      <dgm:prSet presAssocID="{6015F686-10DF-4060-9ECE-76923BE12369}" presName="spaceBetweenRectangles" presStyleCnt="0"/>
      <dgm:spPr/>
    </dgm:pt>
    <dgm:pt modelId="{DF6244D7-B50D-4DC0-AD34-BFE9192AC0FE}" type="pres">
      <dgm:prSet presAssocID="{2A08935B-2154-4387-A89C-956E2AEE8AF3}" presName="parentLin" presStyleCnt="0"/>
      <dgm:spPr/>
    </dgm:pt>
    <dgm:pt modelId="{CABB3392-30D1-4574-9941-16C45E47B796}" type="pres">
      <dgm:prSet presAssocID="{2A08935B-2154-4387-A89C-956E2AEE8AF3}" presName="parentLeftMargin" presStyleLbl="node1" presStyleIdx="1" presStyleCnt="8"/>
      <dgm:spPr/>
    </dgm:pt>
    <dgm:pt modelId="{DE7FAF48-6CD7-4F3F-B94D-53DA2F980CD4}" type="pres">
      <dgm:prSet presAssocID="{2A08935B-2154-4387-A89C-956E2AEE8AF3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A793B2D3-71A5-4D3C-A44E-8C2328213E4F}" type="pres">
      <dgm:prSet presAssocID="{2A08935B-2154-4387-A89C-956E2AEE8AF3}" presName="negativeSpace" presStyleCnt="0"/>
      <dgm:spPr/>
    </dgm:pt>
    <dgm:pt modelId="{6E5A84FA-B4A4-4A0F-957E-11B317D279CB}" type="pres">
      <dgm:prSet presAssocID="{2A08935B-2154-4387-A89C-956E2AEE8AF3}" presName="childText" presStyleLbl="conFgAcc1" presStyleIdx="2" presStyleCnt="8">
        <dgm:presLayoutVars>
          <dgm:bulletEnabled val="1"/>
        </dgm:presLayoutVars>
      </dgm:prSet>
      <dgm:spPr/>
    </dgm:pt>
    <dgm:pt modelId="{7F93DE19-FE8D-402A-A1F9-4810DC5EC635}" type="pres">
      <dgm:prSet presAssocID="{545D4EEB-3BF3-408D-85FF-9EC5843B7989}" presName="spaceBetweenRectangles" presStyleCnt="0"/>
      <dgm:spPr/>
    </dgm:pt>
    <dgm:pt modelId="{5386F8BC-E004-4BC0-AFFB-B92F3860DADE}" type="pres">
      <dgm:prSet presAssocID="{EA301E38-667D-46D7-B2D9-65EAAB874BAB}" presName="parentLin" presStyleCnt="0"/>
      <dgm:spPr/>
    </dgm:pt>
    <dgm:pt modelId="{8F7CB882-CF53-4275-9CAB-81F4C3809ED0}" type="pres">
      <dgm:prSet presAssocID="{EA301E38-667D-46D7-B2D9-65EAAB874BAB}" presName="parentLeftMargin" presStyleLbl="node1" presStyleIdx="2" presStyleCnt="8"/>
      <dgm:spPr/>
    </dgm:pt>
    <dgm:pt modelId="{AD1896FA-58D0-4CB0-A60C-AEC2739B1D9D}" type="pres">
      <dgm:prSet presAssocID="{EA301E38-667D-46D7-B2D9-65EAAB874BAB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5086F4D1-BE08-4FAE-89FA-AA3E1BA76F18}" type="pres">
      <dgm:prSet presAssocID="{EA301E38-667D-46D7-B2D9-65EAAB874BAB}" presName="negativeSpace" presStyleCnt="0"/>
      <dgm:spPr/>
    </dgm:pt>
    <dgm:pt modelId="{7141A05F-3060-4BE2-B8D8-BDE619190352}" type="pres">
      <dgm:prSet presAssocID="{EA301E38-667D-46D7-B2D9-65EAAB874BAB}" presName="childText" presStyleLbl="conFgAcc1" presStyleIdx="3" presStyleCnt="8">
        <dgm:presLayoutVars>
          <dgm:bulletEnabled val="1"/>
        </dgm:presLayoutVars>
      </dgm:prSet>
      <dgm:spPr/>
    </dgm:pt>
    <dgm:pt modelId="{5EB14A10-2136-46FC-B098-B006464BF457}" type="pres">
      <dgm:prSet presAssocID="{7CF52C22-0A95-4B96-A0A0-4949303AD6E0}" presName="spaceBetweenRectangles" presStyleCnt="0"/>
      <dgm:spPr/>
    </dgm:pt>
    <dgm:pt modelId="{2AA7973A-FC10-48A8-99E3-806B2B9AB166}" type="pres">
      <dgm:prSet presAssocID="{6815B14E-9790-4381-98DB-9296837665AA}" presName="parentLin" presStyleCnt="0"/>
      <dgm:spPr/>
    </dgm:pt>
    <dgm:pt modelId="{FFBE53B4-5528-4465-A4F6-C1F7584CFAC4}" type="pres">
      <dgm:prSet presAssocID="{6815B14E-9790-4381-98DB-9296837665AA}" presName="parentLeftMargin" presStyleLbl="node1" presStyleIdx="3" presStyleCnt="8"/>
      <dgm:spPr/>
    </dgm:pt>
    <dgm:pt modelId="{3587295F-C1A4-4C6B-9AC7-B0D7E152E420}" type="pres">
      <dgm:prSet presAssocID="{6815B14E-9790-4381-98DB-9296837665AA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06B668FA-4A93-4E52-8CE5-ABA6C6F807DD}" type="pres">
      <dgm:prSet presAssocID="{6815B14E-9790-4381-98DB-9296837665AA}" presName="negativeSpace" presStyleCnt="0"/>
      <dgm:spPr/>
    </dgm:pt>
    <dgm:pt modelId="{8C587955-16C3-42A0-9852-E17C334E2FE9}" type="pres">
      <dgm:prSet presAssocID="{6815B14E-9790-4381-98DB-9296837665AA}" presName="childText" presStyleLbl="conFgAcc1" presStyleIdx="4" presStyleCnt="8">
        <dgm:presLayoutVars>
          <dgm:bulletEnabled val="1"/>
        </dgm:presLayoutVars>
      </dgm:prSet>
      <dgm:spPr/>
    </dgm:pt>
    <dgm:pt modelId="{B293830B-3A2E-4222-9682-128F4530FE2E}" type="pres">
      <dgm:prSet presAssocID="{770055A3-6F82-44E9-B92F-192AA95044CC}" presName="spaceBetweenRectangles" presStyleCnt="0"/>
      <dgm:spPr/>
    </dgm:pt>
    <dgm:pt modelId="{65DF9B35-C64A-494D-94EE-0DF4E04DC3BA}" type="pres">
      <dgm:prSet presAssocID="{63237B4C-93F8-4BBA-87ED-462FA7FCF771}" presName="parentLin" presStyleCnt="0"/>
      <dgm:spPr/>
    </dgm:pt>
    <dgm:pt modelId="{F265A321-A85C-4E01-AA18-2338C1FF3972}" type="pres">
      <dgm:prSet presAssocID="{63237B4C-93F8-4BBA-87ED-462FA7FCF771}" presName="parentLeftMargin" presStyleLbl="node1" presStyleIdx="4" presStyleCnt="8"/>
      <dgm:spPr/>
    </dgm:pt>
    <dgm:pt modelId="{4478C89E-E5DE-4287-856F-7E138F5BACC6}" type="pres">
      <dgm:prSet presAssocID="{63237B4C-93F8-4BBA-87ED-462FA7FCF771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4A5D9DF9-1754-4906-9C29-746BCDED517B}" type="pres">
      <dgm:prSet presAssocID="{63237B4C-93F8-4BBA-87ED-462FA7FCF771}" presName="negativeSpace" presStyleCnt="0"/>
      <dgm:spPr/>
    </dgm:pt>
    <dgm:pt modelId="{7DAAF0AD-8E98-4212-B240-2FA617543AD3}" type="pres">
      <dgm:prSet presAssocID="{63237B4C-93F8-4BBA-87ED-462FA7FCF771}" presName="childText" presStyleLbl="conFgAcc1" presStyleIdx="5" presStyleCnt="8">
        <dgm:presLayoutVars>
          <dgm:bulletEnabled val="1"/>
        </dgm:presLayoutVars>
      </dgm:prSet>
      <dgm:spPr/>
    </dgm:pt>
    <dgm:pt modelId="{4D0CEB13-E90C-4724-88DE-F57FF376DB5E}" type="pres">
      <dgm:prSet presAssocID="{1641A2C2-8CE5-4108-991A-4B8FEAB0160E}" presName="spaceBetweenRectangles" presStyleCnt="0"/>
      <dgm:spPr/>
    </dgm:pt>
    <dgm:pt modelId="{190C9E47-DD27-48D6-9546-D16E3A51AC07}" type="pres">
      <dgm:prSet presAssocID="{E1DD2E9D-85E0-47DE-9064-6A39E864E0DC}" presName="parentLin" presStyleCnt="0"/>
      <dgm:spPr/>
    </dgm:pt>
    <dgm:pt modelId="{B4C4815D-B707-470B-8A02-08753B0D1F7A}" type="pres">
      <dgm:prSet presAssocID="{E1DD2E9D-85E0-47DE-9064-6A39E864E0DC}" presName="parentLeftMargin" presStyleLbl="node1" presStyleIdx="5" presStyleCnt="8"/>
      <dgm:spPr/>
    </dgm:pt>
    <dgm:pt modelId="{41C38118-BD5A-45A7-9BE3-449FE444EC43}" type="pres">
      <dgm:prSet presAssocID="{E1DD2E9D-85E0-47DE-9064-6A39E864E0DC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475C4BC3-8A0A-4CDB-90A1-2F90899BA8A7}" type="pres">
      <dgm:prSet presAssocID="{E1DD2E9D-85E0-47DE-9064-6A39E864E0DC}" presName="negativeSpace" presStyleCnt="0"/>
      <dgm:spPr/>
    </dgm:pt>
    <dgm:pt modelId="{89C1C7FA-4A13-41BC-8431-8076847AF862}" type="pres">
      <dgm:prSet presAssocID="{E1DD2E9D-85E0-47DE-9064-6A39E864E0DC}" presName="childText" presStyleLbl="conFgAcc1" presStyleIdx="6" presStyleCnt="8">
        <dgm:presLayoutVars>
          <dgm:bulletEnabled val="1"/>
        </dgm:presLayoutVars>
      </dgm:prSet>
      <dgm:spPr/>
    </dgm:pt>
    <dgm:pt modelId="{79D00EC8-BEC3-4464-910A-EFF5BC7B4179}" type="pres">
      <dgm:prSet presAssocID="{26909F3C-5F0C-4EC4-BF64-06E6F831DD0E}" presName="spaceBetweenRectangles" presStyleCnt="0"/>
      <dgm:spPr/>
    </dgm:pt>
    <dgm:pt modelId="{3CFCBB8D-15A9-49C4-9739-6EF66FA05BA4}" type="pres">
      <dgm:prSet presAssocID="{BD4D4041-D4B4-4CC9-B5EB-59A3DF282DB2}" presName="parentLin" presStyleCnt="0"/>
      <dgm:spPr/>
    </dgm:pt>
    <dgm:pt modelId="{79154B4D-63F5-4FC6-BECD-0FC86D4ED101}" type="pres">
      <dgm:prSet presAssocID="{BD4D4041-D4B4-4CC9-B5EB-59A3DF282DB2}" presName="parentLeftMargin" presStyleLbl="node1" presStyleIdx="6" presStyleCnt="8"/>
      <dgm:spPr/>
    </dgm:pt>
    <dgm:pt modelId="{C4E3A190-3AAE-45C3-A752-B208A18FA5B6}" type="pres">
      <dgm:prSet presAssocID="{BD4D4041-D4B4-4CC9-B5EB-59A3DF282DB2}" presName="parentText" presStyleLbl="node1" presStyleIdx="7" presStyleCnt="8">
        <dgm:presLayoutVars>
          <dgm:chMax val="0"/>
          <dgm:bulletEnabled val="1"/>
        </dgm:presLayoutVars>
      </dgm:prSet>
      <dgm:spPr/>
    </dgm:pt>
    <dgm:pt modelId="{0170998B-9651-4F85-907B-9F9B89E7ABB7}" type="pres">
      <dgm:prSet presAssocID="{BD4D4041-D4B4-4CC9-B5EB-59A3DF282DB2}" presName="negativeSpace" presStyleCnt="0"/>
      <dgm:spPr/>
    </dgm:pt>
    <dgm:pt modelId="{67BBD462-D63C-45F5-A716-B432942C7C95}" type="pres">
      <dgm:prSet presAssocID="{BD4D4041-D4B4-4CC9-B5EB-59A3DF282DB2}" presName="childText" presStyleLbl="conFgAcc1" presStyleIdx="7" presStyleCnt="8">
        <dgm:presLayoutVars>
          <dgm:bulletEnabled val="1"/>
        </dgm:presLayoutVars>
      </dgm:prSet>
      <dgm:spPr/>
    </dgm:pt>
  </dgm:ptLst>
  <dgm:cxnLst>
    <dgm:cxn modelId="{301A0810-04F7-462F-9419-8F802259E84A}" type="presOf" srcId="{EA301E38-667D-46D7-B2D9-65EAAB874BAB}" destId="{8F7CB882-CF53-4275-9CAB-81F4C3809ED0}" srcOrd="0" destOrd="0" presId="urn:microsoft.com/office/officeart/2005/8/layout/list1"/>
    <dgm:cxn modelId="{FC25E416-D5F4-4C10-9A25-4C0E2DD2D805}" type="presOf" srcId="{523061E4-7310-4D5A-8A64-0FDC62E99F37}" destId="{B8988B65-FEE5-4692-A96D-492D6B384C6D}" srcOrd="1" destOrd="0" presId="urn:microsoft.com/office/officeart/2005/8/layout/list1"/>
    <dgm:cxn modelId="{FF41EB1D-EAD7-411E-AA17-471B414C0CE5}" srcId="{BD9C75BF-CA59-47F8-8EF3-57E03369F621}" destId="{E1DD2E9D-85E0-47DE-9064-6A39E864E0DC}" srcOrd="6" destOrd="0" parTransId="{148EA22E-3476-4FEC-BFC8-EDFBB08BEBE9}" sibTransId="{26909F3C-5F0C-4EC4-BF64-06E6F831DD0E}"/>
    <dgm:cxn modelId="{03A29E1E-A28A-4288-85E5-4E070AFA79C5}" type="presOf" srcId="{BD4D4041-D4B4-4CC9-B5EB-59A3DF282DB2}" destId="{C4E3A190-3AAE-45C3-A752-B208A18FA5B6}" srcOrd="1" destOrd="0" presId="urn:microsoft.com/office/officeart/2005/8/layout/list1"/>
    <dgm:cxn modelId="{76A29221-8123-4DD9-B9A9-5E3F6524EC5C}" srcId="{BD9C75BF-CA59-47F8-8EF3-57E03369F621}" destId="{523061E4-7310-4D5A-8A64-0FDC62E99F37}" srcOrd="0" destOrd="0" parTransId="{2942FA9A-3240-4AA1-8D1B-3B27EFB33B26}" sibTransId="{3F767117-5D72-4D3C-B30E-290EEFA32954}"/>
    <dgm:cxn modelId="{B943C55F-3C3C-42B3-928A-2D8DC1CBD884}" srcId="{BD9C75BF-CA59-47F8-8EF3-57E03369F621}" destId="{6815B14E-9790-4381-98DB-9296837665AA}" srcOrd="4" destOrd="0" parTransId="{3D3576D1-5988-4C34-934A-DE8F1672FB2B}" sibTransId="{770055A3-6F82-44E9-B92F-192AA95044CC}"/>
    <dgm:cxn modelId="{B3AF4361-9E30-41B3-B314-27B8A01CEBDF}" srcId="{BD9C75BF-CA59-47F8-8EF3-57E03369F621}" destId="{BD4D4041-D4B4-4CC9-B5EB-59A3DF282DB2}" srcOrd="7" destOrd="0" parTransId="{880D936B-E568-4975-8BCC-A9865FB36149}" sibTransId="{32DCDAF6-1143-4B89-9213-3870233BD4DD}"/>
    <dgm:cxn modelId="{8F7A2844-E33D-43A4-9AE6-E9BA87100C36}" type="presOf" srcId="{872675BE-D734-4319-9DB5-49FCE2F1F153}" destId="{10B319E0-8E04-43FC-B9E8-1E0A046617CA}" srcOrd="1" destOrd="0" presId="urn:microsoft.com/office/officeart/2005/8/layout/list1"/>
    <dgm:cxn modelId="{84C97147-9C82-4E23-BD9D-A7CB5790CEC2}" type="presOf" srcId="{BD4D4041-D4B4-4CC9-B5EB-59A3DF282DB2}" destId="{79154B4D-63F5-4FC6-BECD-0FC86D4ED101}" srcOrd="0" destOrd="0" presId="urn:microsoft.com/office/officeart/2005/8/layout/list1"/>
    <dgm:cxn modelId="{28827868-4258-46AA-871B-68E99EBA25AA}" type="presOf" srcId="{872675BE-D734-4319-9DB5-49FCE2F1F153}" destId="{D45EE9B3-222B-47F5-8D11-D0AEB9B132F2}" srcOrd="0" destOrd="0" presId="urn:microsoft.com/office/officeart/2005/8/layout/list1"/>
    <dgm:cxn modelId="{498AC069-9C3A-42AB-ABCD-0EE998865C3F}" type="presOf" srcId="{BD9C75BF-CA59-47F8-8EF3-57E03369F621}" destId="{C3F69A7D-30ED-4F48-8D31-96EB1010B452}" srcOrd="0" destOrd="0" presId="urn:microsoft.com/office/officeart/2005/8/layout/list1"/>
    <dgm:cxn modelId="{653AD250-B755-4DE7-9F66-A5E961C712BF}" type="presOf" srcId="{63237B4C-93F8-4BBA-87ED-462FA7FCF771}" destId="{F265A321-A85C-4E01-AA18-2338C1FF3972}" srcOrd="0" destOrd="0" presId="urn:microsoft.com/office/officeart/2005/8/layout/list1"/>
    <dgm:cxn modelId="{33855776-E4D2-4F8C-98AE-D6B394806B0D}" type="presOf" srcId="{63237B4C-93F8-4BBA-87ED-462FA7FCF771}" destId="{4478C89E-E5DE-4287-856F-7E138F5BACC6}" srcOrd="1" destOrd="0" presId="urn:microsoft.com/office/officeart/2005/8/layout/list1"/>
    <dgm:cxn modelId="{C552D77C-B03D-488F-81AD-2DC692CC8D37}" srcId="{BD9C75BF-CA59-47F8-8EF3-57E03369F621}" destId="{EA301E38-667D-46D7-B2D9-65EAAB874BAB}" srcOrd="3" destOrd="0" parTransId="{A74CD31F-17B8-4EE6-B575-6EAFB4C4CDA6}" sibTransId="{7CF52C22-0A95-4B96-A0A0-4949303AD6E0}"/>
    <dgm:cxn modelId="{8152B380-C182-4567-8F16-D076CC7B5D7A}" srcId="{BD9C75BF-CA59-47F8-8EF3-57E03369F621}" destId="{63237B4C-93F8-4BBA-87ED-462FA7FCF771}" srcOrd="5" destOrd="0" parTransId="{D53D0977-63C3-4C28-ABD7-FE4479D3DB4D}" sibTransId="{1641A2C2-8CE5-4108-991A-4B8FEAB0160E}"/>
    <dgm:cxn modelId="{AB586E8B-2C17-4110-96C8-66E8A35A29E9}" srcId="{BD9C75BF-CA59-47F8-8EF3-57E03369F621}" destId="{2A08935B-2154-4387-A89C-956E2AEE8AF3}" srcOrd="2" destOrd="0" parTransId="{FAFE9AD5-A254-4166-824F-5A3148D89697}" sibTransId="{545D4EEB-3BF3-408D-85FF-9EC5843B7989}"/>
    <dgm:cxn modelId="{3ADE098F-093C-48B9-8D07-CC4688FB401A}" type="presOf" srcId="{E1DD2E9D-85E0-47DE-9064-6A39E864E0DC}" destId="{B4C4815D-B707-470B-8A02-08753B0D1F7A}" srcOrd="0" destOrd="0" presId="urn:microsoft.com/office/officeart/2005/8/layout/list1"/>
    <dgm:cxn modelId="{CFEE8A92-EB81-4576-91F9-FF37C2FAEAF4}" type="presOf" srcId="{2A08935B-2154-4387-A89C-956E2AEE8AF3}" destId="{CABB3392-30D1-4574-9941-16C45E47B796}" srcOrd="0" destOrd="0" presId="urn:microsoft.com/office/officeart/2005/8/layout/list1"/>
    <dgm:cxn modelId="{6F7AA1AB-750D-4AAB-908F-2A3AC261AAD7}" type="presOf" srcId="{EA301E38-667D-46D7-B2D9-65EAAB874BAB}" destId="{AD1896FA-58D0-4CB0-A60C-AEC2739B1D9D}" srcOrd="1" destOrd="0" presId="urn:microsoft.com/office/officeart/2005/8/layout/list1"/>
    <dgm:cxn modelId="{0EE233AE-B8E8-4952-829D-4A4FC51CAAF2}" srcId="{BD9C75BF-CA59-47F8-8EF3-57E03369F621}" destId="{872675BE-D734-4319-9DB5-49FCE2F1F153}" srcOrd="1" destOrd="0" parTransId="{302D6C54-9E0B-42E5-90C1-AA5EF222556B}" sibTransId="{6015F686-10DF-4060-9ECE-76923BE12369}"/>
    <dgm:cxn modelId="{B917C8BF-6351-4967-940F-36B23A890C86}" type="presOf" srcId="{2A08935B-2154-4387-A89C-956E2AEE8AF3}" destId="{DE7FAF48-6CD7-4F3F-B94D-53DA2F980CD4}" srcOrd="1" destOrd="0" presId="urn:microsoft.com/office/officeart/2005/8/layout/list1"/>
    <dgm:cxn modelId="{D9C9BFC2-A981-4FD8-869F-EBFFB9582523}" type="presOf" srcId="{E1DD2E9D-85E0-47DE-9064-6A39E864E0DC}" destId="{41C38118-BD5A-45A7-9BE3-449FE444EC43}" srcOrd="1" destOrd="0" presId="urn:microsoft.com/office/officeart/2005/8/layout/list1"/>
    <dgm:cxn modelId="{92E37ADE-25F1-4092-B43B-582661CA0F82}" type="presOf" srcId="{6815B14E-9790-4381-98DB-9296837665AA}" destId="{FFBE53B4-5528-4465-A4F6-C1F7584CFAC4}" srcOrd="0" destOrd="0" presId="urn:microsoft.com/office/officeart/2005/8/layout/list1"/>
    <dgm:cxn modelId="{2ABB20E5-4415-427D-801F-1C6E5AFE3F1A}" type="presOf" srcId="{6815B14E-9790-4381-98DB-9296837665AA}" destId="{3587295F-C1A4-4C6B-9AC7-B0D7E152E420}" srcOrd="1" destOrd="0" presId="urn:microsoft.com/office/officeart/2005/8/layout/list1"/>
    <dgm:cxn modelId="{9B3844E8-94E9-499B-B3D6-5B8B32E703A1}" type="presOf" srcId="{523061E4-7310-4D5A-8A64-0FDC62E99F37}" destId="{EAD91891-5D3A-484B-9318-5DB626D5D79D}" srcOrd="0" destOrd="0" presId="urn:microsoft.com/office/officeart/2005/8/layout/list1"/>
    <dgm:cxn modelId="{CB531A53-D03F-4E6A-9D76-097A7462F039}" type="presParOf" srcId="{C3F69A7D-30ED-4F48-8D31-96EB1010B452}" destId="{CF80A7D9-1095-425F-A627-A6C84CB9C0BE}" srcOrd="0" destOrd="0" presId="urn:microsoft.com/office/officeart/2005/8/layout/list1"/>
    <dgm:cxn modelId="{5D051FBB-023F-4E4E-B253-4E4848F6EDA2}" type="presParOf" srcId="{CF80A7D9-1095-425F-A627-A6C84CB9C0BE}" destId="{EAD91891-5D3A-484B-9318-5DB626D5D79D}" srcOrd="0" destOrd="0" presId="urn:microsoft.com/office/officeart/2005/8/layout/list1"/>
    <dgm:cxn modelId="{16F09C90-8EAF-4C47-AEAD-48454F180783}" type="presParOf" srcId="{CF80A7D9-1095-425F-A627-A6C84CB9C0BE}" destId="{B8988B65-FEE5-4692-A96D-492D6B384C6D}" srcOrd="1" destOrd="0" presId="urn:microsoft.com/office/officeart/2005/8/layout/list1"/>
    <dgm:cxn modelId="{65440B1F-35AB-49B5-9649-B1F00057504E}" type="presParOf" srcId="{C3F69A7D-30ED-4F48-8D31-96EB1010B452}" destId="{4581617A-9C83-4604-A9DC-E031ED3A604F}" srcOrd="1" destOrd="0" presId="urn:microsoft.com/office/officeart/2005/8/layout/list1"/>
    <dgm:cxn modelId="{EB85D29D-2A01-4C92-AE51-E67539F89E50}" type="presParOf" srcId="{C3F69A7D-30ED-4F48-8D31-96EB1010B452}" destId="{40844A27-C060-4F9D-B264-609EAEC0FEA9}" srcOrd="2" destOrd="0" presId="urn:microsoft.com/office/officeart/2005/8/layout/list1"/>
    <dgm:cxn modelId="{581773FF-C371-4967-8273-01D9EE1C79AD}" type="presParOf" srcId="{C3F69A7D-30ED-4F48-8D31-96EB1010B452}" destId="{B128CBD2-BCFF-472B-9DE9-516AD3550A5B}" srcOrd="3" destOrd="0" presId="urn:microsoft.com/office/officeart/2005/8/layout/list1"/>
    <dgm:cxn modelId="{77A681C6-09E0-4E8F-9CFB-F13B728C638E}" type="presParOf" srcId="{C3F69A7D-30ED-4F48-8D31-96EB1010B452}" destId="{BCD69F65-BAD7-4936-B6B9-95BFA064928F}" srcOrd="4" destOrd="0" presId="urn:microsoft.com/office/officeart/2005/8/layout/list1"/>
    <dgm:cxn modelId="{69593253-A05D-4661-AE13-D35BD87C69FE}" type="presParOf" srcId="{BCD69F65-BAD7-4936-B6B9-95BFA064928F}" destId="{D45EE9B3-222B-47F5-8D11-D0AEB9B132F2}" srcOrd="0" destOrd="0" presId="urn:microsoft.com/office/officeart/2005/8/layout/list1"/>
    <dgm:cxn modelId="{FAF890D2-A20D-402C-AE49-7905A1673E1E}" type="presParOf" srcId="{BCD69F65-BAD7-4936-B6B9-95BFA064928F}" destId="{10B319E0-8E04-43FC-B9E8-1E0A046617CA}" srcOrd="1" destOrd="0" presId="urn:microsoft.com/office/officeart/2005/8/layout/list1"/>
    <dgm:cxn modelId="{6FD208BE-4C77-434E-BDBB-3B50ED2A60BA}" type="presParOf" srcId="{C3F69A7D-30ED-4F48-8D31-96EB1010B452}" destId="{E6D644A3-A123-45BC-B4C2-2E32EBFC427E}" srcOrd="5" destOrd="0" presId="urn:microsoft.com/office/officeart/2005/8/layout/list1"/>
    <dgm:cxn modelId="{02F29784-7300-497E-8FF3-4F19CDA90D83}" type="presParOf" srcId="{C3F69A7D-30ED-4F48-8D31-96EB1010B452}" destId="{9887697B-E1E1-42F0-AEA5-69801C5DD62E}" srcOrd="6" destOrd="0" presId="urn:microsoft.com/office/officeart/2005/8/layout/list1"/>
    <dgm:cxn modelId="{CEDDAD8F-CDE8-49FC-83C4-F7D0D3370B4A}" type="presParOf" srcId="{C3F69A7D-30ED-4F48-8D31-96EB1010B452}" destId="{E9AC4B70-0919-4E01-86EE-AA7DF0905D54}" srcOrd="7" destOrd="0" presId="urn:microsoft.com/office/officeart/2005/8/layout/list1"/>
    <dgm:cxn modelId="{1D70B5FF-B51A-4ECC-8A24-3891E1DF5410}" type="presParOf" srcId="{C3F69A7D-30ED-4F48-8D31-96EB1010B452}" destId="{DF6244D7-B50D-4DC0-AD34-BFE9192AC0FE}" srcOrd="8" destOrd="0" presId="urn:microsoft.com/office/officeart/2005/8/layout/list1"/>
    <dgm:cxn modelId="{29D43E00-69E6-4C12-BA53-F594B301C318}" type="presParOf" srcId="{DF6244D7-B50D-4DC0-AD34-BFE9192AC0FE}" destId="{CABB3392-30D1-4574-9941-16C45E47B796}" srcOrd="0" destOrd="0" presId="urn:microsoft.com/office/officeart/2005/8/layout/list1"/>
    <dgm:cxn modelId="{421145B8-37BC-4A05-9F93-BB6CA7BDF7A2}" type="presParOf" srcId="{DF6244D7-B50D-4DC0-AD34-BFE9192AC0FE}" destId="{DE7FAF48-6CD7-4F3F-B94D-53DA2F980CD4}" srcOrd="1" destOrd="0" presId="urn:microsoft.com/office/officeart/2005/8/layout/list1"/>
    <dgm:cxn modelId="{D7CAB2CA-8660-4C68-9947-1DC3B64B51E4}" type="presParOf" srcId="{C3F69A7D-30ED-4F48-8D31-96EB1010B452}" destId="{A793B2D3-71A5-4D3C-A44E-8C2328213E4F}" srcOrd="9" destOrd="0" presId="urn:microsoft.com/office/officeart/2005/8/layout/list1"/>
    <dgm:cxn modelId="{642FAD46-9377-4AFE-B8AD-4F17F0FC2D54}" type="presParOf" srcId="{C3F69A7D-30ED-4F48-8D31-96EB1010B452}" destId="{6E5A84FA-B4A4-4A0F-957E-11B317D279CB}" srcOrd="10" destOrd="0" presId="urn:microsoft.com/office/officeart/2005/8/layout/list1"/>
    <dgm:cxn modelId="{5D89CF30-8952-403A-948F-575FB3330A57}" type="presParOf" srcId="{C3F69A7D-30ED-4F48-8D31-96EB1010B452}" destId="{7F93DE19-FE8D-402A-A1F9-4810DC5EC635}" srcOrd="11" destOrd="0" presId="urn:microsoft.com/office/officeart/2005/8/layout/list1"/>
    <dgm:cxn modelId="{9CE33517-41C1-4ED8-A2BB-A37190152621}" type="presParOf" srcId="{C3F69A7D-30ED-4F48-8D31-96EB1010B452}" destId="{5386F8BC-E004-4BC0-AFFB-B92F3860DADE}" srcOrd="12" destOrd="0" presId="urn:microsoft.com/office/officeart/2005/8/layout/list1"/>
    <dgm:cxn modelId="{36398AC1-05C4-481C-BD1F-8B3D4BEDD778}" type="presParOf" srcId="{5386F8BC-E004-4BC0-AFFB-B92F3860DADE}" destId="{8F7CB882-CF53-4275-9CAB-81F4C3809ED0}" srcOrd="0" destOrd="0" presId="urn:microsoft.com/office/officeart/2005/8/layout/list1"/>
    <dgm:cxn modelId="{BDD91934-E0DC-43D4-BB06-6E31DB6158C1}" type="presParOf" srcId="{5386F8BC-E004-4BC0-AFFB-B92F3860DADE}" destId="{AD1896FA-58D0-4CB0-A60C-AEC2739B1D9D}" srcOrd="1" destOrd="0" presId="urn:microsoft.com/office/officeart/2005/8/layout/list1"/>
    <dgm:cxn modelId="{50102F8C-D20F-4367-AD0F-17A2375B80B8}" type="presParOf" srcId="{C3F69A7D-30ED-4F48-8D31-96EB1010B452}" destId="{5086F4D1-BE08-4FAE-89FA-AA3E1BA76F18}" srcOrd="13" destOrd="0" presId="urn:microsoft.com/office/officeart/2005/8/layout/list1"/>
    <dgm:cxn modelId="{571B6ED7-1655-47A5-A06D-121056317C76}" type="presParOf" srcId="{C3F69A7D-30ED-4F48-8D31-96EB1010B452}" destId="{7141A05F-3060-4BE2-B8D8-BDE619190352}" srcOrd="14" destOrd="0" presId="urn:microsoft.com/office/officeart/2005/8/layout/list1"/>
    <dgm:cxn modelId="{119224C1-64E4-47DA-9FFF-F05ED069667D}" type="presParOf" srcId="{C3F69A7D-30ED-4F48-8D31-96EB1010B452}" destId="{5EB14A10-2136-46FC-B098-B006464BF457}" srcOrd="15" destOrd="0" presId="urn:microsoft.com/office/officeart/2005/8/layout/list1"/>
    <dgm:cxn modelId="{5CFF5A74-6D54-4C27-921C-A56DD132B571}" type="presParOf" srcId="{C3F69A7D-30ED-4F48-8D31-96EB1010B452}" destId="{2AA7973A-FC10-48A8-99E3-806B2B9AB166}" srcOrd="16" destOrd="0" presId="urn:microsoft.com/office/officeart/2005/8/layout/list1"/>
    <dgm:cxn modelId="{F0AAA3A1-2AEB-43DE-965B-3B1FB51AFD91}" type="presParOf" srcId="{2AA7973A-FC10-48A8-99E3-806B2B9AB166}" destId="{FFBE53B4-5528-4465-A4F6-C1F7584CFAC4}" srcOrd="0" destOrd="0" presId="urn:microsoft.com/office/officeart/2005/8/layout/list1"/>
    <dgm:cxn modelId="{B19ED9D7-6371-4B5C-9B23-445E73891AAB}" type="presParOf" srcId="{2AA7973A-FC10-48A8-99E3-806B2B9AB166}" destId="{3587295F-C1A4-4C6B-9AC7-B0D7E152E420}" srcOrd="1" destOrd="0" presId="urn:microsoft.com/office/officeart/2005/8/layout/list1"/>
    <dgm:cxn modelId="{AE572B0C-91F7-4C82-AF1D-0D992A156071}" type="presParOf" srcId="{C3F69A7D-30ED-4F48-8D31-96EB1010B452}" destId="{06B668FA-4A93-4E52-8CE5-ABA6C6F807DD}" srcOrd="17" destOrd="0" presId="urn:microsoft.com/office/officeart/2005/8/layout/list1"/>
    <dgm:cxn modelId="{F7B74B4F-5FDF-4B6B-B88B-138C34DC38E6}" type="presParOf" srcId="{C3F69A7D-30ED-4F48-8D31-96EB1010B452}" destId="{8C587955-16C3-42A0-9852-E17C334E2FE9}" srcOrd="18" destOrd="0" presId="urn:microsoft.com/office/officeart/2005/8/layout/list1"/>
    <dgm:cxn modelId="{9ABB4EB4-7E47-4B13-A1D4-A49078D6FC82}" type="presParOf" srcId="{C3F69A7D-30ED-4F48-8D31-96EB1010B452}" destId="{B293830B-3A2E-4222-9682-128F4530FE2E}" srcOrd="19" destOrd="0" presId="urn:microsoft.com/office/officeart/2005/8/layout/list1"/>
    <dgm:cxn modelId="{D77BCCFC-4B23-4175-BE49-64146501206E}" type="presParOf" srcId="{C3F69A7D-30ED-4F48-8D31-96EB1010B452}" destId="{65DF9B35-C64A-494D-94EE-0DF4E04DC3BA}" srcOrd="20" destOrd="0" presId="urn:microsoft.com/office/officeart/2005/8/layout/list1"/>
    <dgm:cxn modelId="{EC776B1B-DCB5-4264-9D08-0F09B6738259}" type="presParOf" srcId="{65DF9B35-C64A-494D-94EE-0DF4E04DC3BA}" destId="{F265A321-A85C-4E01-AA18-2338C1FF3972}" srcOrd="0" destOrd="0" presId="urn:microsoft.com/office/officeart/2005/8/layout/list1"/>
    <dgm:cxn modelId="{7147BDDB-B60D-493E-BCA6-984C41B9DCAF}" type="presParOf" srcId="{65DF9B35-C64A-494D-94EE-0DF4E04DC3BA}" destId="{4478C89E-E5DE-4287-856F-7E138F5BACC6}" srcOrd="1" destOrd="0" presId="urn:microsoft.com/office/officeart/2005/8/layout/list1"/>
    <dgm:cxn modelId="{19F50409-330D-4361-AE23-C0AECAE3A803}" type="presParOf" srcId="{C3F69A7D-30ED-4F48-8D31-96EB1010B452}" destId="{4A5D9DF9-1754-4906-9C29-746BCDED517B}" srcOrd="21" destOrd="0" presId="urn:microsoft.com/office/officeart/2005/8/layout/list1"/>
    <dgm:cxn modelId="{33D2D4E6-9E10-4CDD-A0A2-AF6384DEBDC6}" type="presParOf" srcId="{C3F69A7D-30ED-4F48-8D31-96EB1010B452}" destId="{7DAAF0AD-8E98-4212-B240-2FA617543AD3}" srcOrd="22" destOrd="0" presId="urn:microsoft.com/office/officeart/2005/8/layout/list1"/>
    <dgm:cxn modelId="{491F920E-92AB-4A31-9642-496605472D83}" type="presParOf" srcId="{C3F69A7D-30ED-4F48-8D31-96EB1010B452}" destId="{4D0CEB13-E90C-4724-88DE-F57FF376DB5E}" srcOrd="23" destOrd="0" presId="urn:microsoft.com/office/officeart/2005/8/layout/list1"/>
    <dgm:cxn modelId="{DF02345C-0A5F-42C3-B0EB-6BB9DBFA47EA}" type="presParOf" srcId="{C3F69A7D-30ED-4F48-8D31-96EB1010B452}" destId="{190C9E47-DD27-48D6-9546-D16E3A51AC07}" srcOrd="24" destOrd="0" presId="urn:microsoft.com/office/officeart/2005/8/layout/list1"/>
    <dgm:cxn modelId="{F47F0310-BA0B-4095-B444-829C5AAA75F3}" type="presParOf" srcId="{190C9E47-DD27-48D6-9546-D16E3A51AC07}" destId="{B4C4815D-B707-470B-8A02-08753B0D1F7A}" srcOrd="0" destOrd="0" presId="urn:microsoft.com/office/officeart/2005/8/layout/list1"/>
    <dgm:cxn modelId="{E7E306C0-8FBE-4878-A4FE-AED05028038F}" type="presParOf" srcId="{190C9E47-DD27-48D6-9546-D16E3A51AC07}" destId="{41C38118-BD5A-45A7-9BE3-449FE444EC43}" srcOrd="1" destOrd="0" presId="urn:microsoft.com/office/officeart/2005/8/layout/list1"/>
    <dgm:cxn modelId="{4FA2687C-6883-4B30-99EE-D5A45C17BBD0}" type="presParOf" srcId="{C3F69A7D-30ED-4F48-8D31-96EB1010B452}" destId="{475C4BC3-8A0A-4CDB-90A1-2F90899BA8A7}" srcOrd="25" destOrd="0" presId="urn:microsoft.com/office/officeart/2005/8/layout/list1"/>
    <dgm:cxn modelId="{60F3C432-AD21-49A3-AF57-94F8F9FCF6E9}" type="presParOf" srcId="{C3F69A7D-30ED-4F48-8D31-96EB1010B452}" destId="{89C1C7FA-4A13-41BC-8431-8076847AF862}" srcOrd="26" destOrd="0" presId="urn:microsoft.com/office/officeart/2005/8/layout/list1"/>
    <dgm:cxn modelId="{E785C4D1-4758-4EFB-8697-8E11E49AA15F}" type="presParOf" srcId="{C3F69A7D-30ED-4F48-8D31-96EB1010B452}" destId="{79D00EC8-BEC3-4464-910A-EFF5BC7B4179}" srcOrd="27" destOrd="0" presId="urn:microsoft.com/office/officeart/2005/8/layout/list1"/>
    <dgm:cxn modelId="{0E84E37B-BB1D-4D72-8679-E21A87BC52DB}" type="presParOf" srcId="{C3F69A7D-30ED-4F48-8D31-96EB1010B452}" destId="{3CFCBB8D-15A9-49C4-9739-6EF66FA05BA4}" srcOrd="28" destOrd="0" presId="urn:microsoft.com/office/officeart/2005/8/layout/list1"/>
    <dgm:cxn modelId="{62E77F7C-7A69-4192-B967-206BC93D6F5C}" type="presParOf" srcId="{3CFCBB8D-15A9-49C4-9739-6EF66FA05BA4}" destId="{79154B4D-63F5-4FC6-BECD-0FC86D4ED101}" srcOrd="0" destOrd="0" presId="urn:microsoft.com/office/officeart/2005/8/layout/list1"/>
    <dgm:cxn modelId="{93D5F768-5650-419B-901F-4AA385A69B6B}" type="presParOf" srcId="{3CFCBB8D-15A9-49C4-9739-6EF66FA05BA4}" destId="{C4E3A190-3AAE-45C3-A752-B208A18FA5B6}" srcOrd="1" destOrd="0" presId="urn:microsoft.com/office/officeart/2005/8/layout/list1"/>
    <dgm:cxn modelId="{FEACCAF7-3114-4268-ABC8-56A97C3779AA}" type="presParOf" srcId="{C3F69A7D-30ED-4F48-8D31-96EB1010B452}" destId="{0170998B-9651-4F85-907B-9F9B89E7ABB7}" srcOrd="29" destOrd="0" presId="urn:microsoft.com/office/officeart/2005/8/layout/list1"/>
    <dgm:cxn modelId="{AAE0A9A1-52D9-4DEF-ABA8-6870998222C7}" type="presParOf" srcId="{C3F69A7D-30ED-4F48-8D31-96EB1010B452}" destId="{67BBD462-D63C-45F5-A716-B432942C7C95}" srcOrd="3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AA29A8A-C2C1-461A-8923-45A6C8D8DEEB}" type="doc">
      <dgm:prSet loTypeId="urn:microsoft.com/office/officeart/2005/8/layout/gear1" loCatId="relationship" qsTypeId="urn:microsoft.com/office/officeart/2005/8/quickstyle/simple2" qsCatId="simple" csTypeId="urn:microsoft.com/office/officeart/2005/8/colors/colorful2" csCatId="colorful" phldr="1"/>
      <dgm:spPr/>
    </dgm:pt>
    <dgm:pt modelId="{8B0D329D-2D90-4714-923A-BA9FF211C11B}">
      <dgm:prSet phldrT="[Text]"/>
      <dgm:spPr/>
      <dgm:t>
        <a:bodyPr/>
        <a:lstStyle/>
        <a:p>
          <a:r>
            <a:rPr lang="en-US" i="1" dirty="0"/>
            <a:t>Flexible for further enhancements</a:t>
          </a:r>
        </a:p>
      </dgm:t>
    </dgm:pt>
    <dgm:pt modelId="{DBF8F1B0-6AEF-4125-A188-833E787B2020}" type="parTrans" cxnId="{CC8D8A6E-2187-4C4C-BC05-39B59AD0A748}">
      <dgm:prSet/>
      <dgm:spPr/>
      <dgm:t>
        <a:bodyPr/>
        <a:lstStyle/>
        <a:p>
          <a:endParaRPr lang="en-US"/>
        </a:p>
      </dgm:t>
    </dgm:pt>
    <dgm:pt modelId="{B8C4D94E-AA92-4ABD-AF58-913A1E53939F}" type="sibTrans" cxnId="{CC8D8A6E-2187-4C4C-BC05-39B59AD0A748}">
      <dgm:prSet/>
      <dgm:spPr/>
      <dgm:t>
        <a:bodyPr/>
        <a:lstStyle/>
        <a:p>
          <a:endParaRPr lang="en-US"/>
        </a:p>
      </dgm:t>
    </dgm:pt>
    <dgm:pt modelId="{6B161ADD-C090-488D-8E9F-9DF5C84F93C5}">
      <dgm:prSet phldrT="[Text]"/>
      <dgm:spPr/>
      <dgm:t>
        <a:bodyPr/>
        <a:lstStyle/>
        <a:p>
          <a:r>
            <a:rPr lang="en-US" i="1" dirty="0"/>
            <a:t>Reducing manpower</a:t>
          </a:r>
        </a:p>
      </dgm:t>
    </dgm:pt>
    <dgm:pt modelId="{18A2E803-B2CB-4186-B5DE-F1CE5CF1073F}" type="parTrans" cxnId="{FD7F3626-ED9D-42C5-AAA0-2C364DFEC2FB}">
      <dgm:prSet/>
      <dgm:spPr/>
      <dgm:t>
        <a:bodyPr/>
        <a:lstStyle/>
        <a:p>
          <a:endParaRPr lang="en-US"/>
        </a:p>
      </dgm:t>
    </dgm:pt>
    <dgm:pt modelId="{445BD1DD-39FE-459E-8EB9-DF7318DBF143}" type="sibTrans" cxnId="{FD7F3626-ED9D-42C5-AAA0-2C364DFEC2FB}">
      <dgm:prSet/>
      <dgm:spPr/>
      <dgm:t>
        <a:bodyPr/>
        <a:lstStyle/>
        <a:p>
          <a:endParaRPr lang="en-US"/>
        </a:p>
      </dgm:t>
    </dgm:pt>
    <dgm:pt modelId="{E314996E-B9A9-4D52-8E71-29B944856206}">
      <dgm:prSet phldrT="[Text]"/>
      <dgm:spPr/>
      <dgm:t>
        <a:bodyPr/>
        <a:lstStyle/>
        <a:p>
          <a:r>
            <a:rPr lang="en-US" i="1" dirty="0"/>
            <a:t>Eliminating loopholes </a:t>
          </a:r>
        </a:p>
      </dgm:t>
    </dgm:pt>
    <dgm:pt modelId="{BA40F11A-1254-4256-8655-2B60F2930A13}" type="parTrans" cxnId="{304C0241-393E-4660-B4AF-F046B0C4F613}">
      <dgm:prSet/>
      <dgm:spPr/>
      <dgm:t>
        <a:bodyPr/>
        <a:lstStyle/>
        <a:p>
          <a:endParaRPr lang="en-US"/>
        </a:p>
      </dgm:t>
    </dgm:pt>
    <dgm:pt modelId="{D2CCC077-E116-4DBE-B309-922142427902}" type="sibTrans" cxnId="{304C0241-393E-4660-B4AF-F046B0C4F613}">
      <dgm:prSet/>
      <dgm:spPr/>
      <dgm:t>
        <a:bodyPr/>
        <a:lstStyle/>
        <a:p>
          <a:endParaRPr lang="en-US"/>
        </a:p>
      </dgm:t>
    </dgm:pt>
    <dgm:pt modelId="{A7F8EAAC-0978-4F04-9B79-CE9C11F6AF70}" type="pres">
      <dgm:prSet presAssocID="{FAA29A8A-C2C1-461A-8923-45A6C8D8DEEB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F2D530E3-3483-49F7-A127-C3B156E0A1B9}" type="pres">
      <dgm:prSet presAssocID="{8B0D329D-2D90-4714-923A-BA9FF211C11B}" presName="gear1" presStyleLbl="node1" presStyleIdx="0" presStyleCnt="3">
        <dgm:presLayoutVars>
          <dgm:chMax val="1"/>
          <dgm:bulletEnabled val="1"/>
        </dgm:presLayoutVars>
      </dgm:prSet>
      <dgm:spPr/>
    </dgm:pt>
    <dgm:pt modelId="{274761F2-C8B2-4941-88E0-C53F6827987A}" type="pres">
      <dgm:prSet presAssocID="{8B0D329D-2D90-4714-923A-BA9FF211C11B}" presName="gear1srcNode" presStyleLbl="node1" presStyleIdx="0" presStyleCnt="3"/>
      <dgm:spPr/>
    </dgm:pt>
    <dgm:pt modelId="{5B88072D-8983-4D0A-ABAA-B790EA9E3C47}" type="pres">
      <dgm:prSet presAssocID="{8B0D329D-2D90-4714-923A-BA9FF211C11B}" presName="gear1dstNode" presStyleLbl="node1" presStyleIdx="0" presStyleCnt="3"/>
      <dgm:spPr/>
    </dgm:pt>
    <dgm:pt modelId="{0EF8B550-5F64-49B3-94FB-4F06CD800F65}" type="pres">
      <dgm:prSet presAssocID="{6B161ADD-C090-488D-8E9F-9DF5C84F93C5}" presName="gear2" presStyleLbl="node1" presStyleIdx="1" presStyleCnt="3">
        <dgm:presLayoutVars>
          <dgm:chMax val="1"/>
          <dgm:bulletEnabled val="1"/>
        </dgm:presLayoutVars>
      </dgm:prSet>
      <dgm:spPr/>
    </dgm:pt>
    <dgm:pt modelId="{C73B9064-D56E-4478-B1CC-539EB8B0BFC8}" type="pres">
      <dgm:prSet presAssocID="{6B161ADD-C090-488D-8E9F-9DF5C84F93C5}" presName="gear2srcNode" presStyleLbl="node1" presStyleIdx="1" presStyleCnt="3"/>
      <dgm:spPr/>
    </dgm:pt>
    <dgm:pt modelId="{7B51546D-B34C-46AC-A2B7-03034D2119D0}" type="pres">
      <dgm:prSet presAssocID="{6B161ADD-C090-488D-8E9F-9DF5C84F93C5}" presName="gear2dstNode" presStyleLbl="node1" presStyleIdx="1" presStyleCnt="3"/>
      <dgm:spPr/>
    </dgm:pt>
    <dgm:pt modelId="{343EB5F5-A90C-4EEC-8EDE-F8CB3BBC420C}" type="pres">
      <dgm:prSet presAssocID="{E314996E-B9A9-4D52-8E71-29B944856206}" presName="gear3" presStyleLbl="node1" presStyleIdx="2" presStyleCnt="3"/>
      <dgm:spPr/>
    </dgm:pt>
    <dgm:pt modelId="{B6CF107C-F244-44BC-835F-1C1698E50DA7}" type="pres">
      <dgm:prSet presAssocID="{E314996E-B9A9-4D52-8E71-29B944856206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4749A151-BDD0-4EC2-B96E-A09B9BB5B843}" type="pres">
      <dgm:prSet presAssocID="{E314996E-B9A9-4D52-8E71-29B944856206}" presName="gear3srcNode" presStyleLbl="node1" presStyleIdx="2" presStyleCnt="3"/>
      <dgm:spPr/>
    </dgm:pt>
    <dgm:pt modelId="{300D9266-ED08-4B52-94F4-F3734DE4B6BD}" type="pres">
      <dgm:prSet presAssocID="{E314996E-B9A9-4D52-8E71-29B944856206}" presName="gear3dstNode" presStyleLbl="node1" presStyleIdx="2" presStyleCnt="3"/>
      <dgm:spPr/>
    </dgm:pt>
    <dgm:pt modelId="{99457459-C989-4F2E-8532-4FD8F3668394}" type="pres">
      <dgm:prSet presAssocID="{B8C4D94E-AA92-4ABD-AF58-913A1E53939F}" presName="connector1" presStyleLbl="sibTrans2D1" presStyleIdx="0" presStyleCnt="3"/>
      <dgm:spPr/>
    </dgm:pt>
    <dgm:pt modelId="{F5E34049-AFBF-44B2-ACFE-51220F192D58}" type="pres">
      <dgm:prSet presAssocID="{445BD1DD-39FE-459E-8EB9-DF7318DBF143}" presName="connector2" presStyleLbl="sibTrans2D1" presStyleIdx="1" presStyleCnt="3"/>
      <dgm:spPr/>
    </dgm:pt>
    <dgm:pt modelId="{B7ACE1C7-2C3E-4F0F-83BD-7169736D16EE}" type="pres">
      <dgm:prSet presAssocID="{D2CCC077-E116-4DBE-B309-922142427902}" presName="connector3" presStyleLbl="sibTrans2D1" presStyleIdx="2" presStyleCnt="3"/>
      <dgm:spPr/>
    </dgm:pt>
  </dgm:ptLst>
  <dgm:cxnLst>
    <dgm:cxn modelId="{3D60D308-ACE9-4501-AB2E-2E692902C3CE}" type="presOf" srcId="{8B0D329D-2D90-4714-923A-BA9FF211C11B}" destId="{5B88072D-8983-4D0A-ABAA-B790EA9E3C47}" srcOrd="2" destOrd="0" presId="urn:microsoft.com/office/officeart/2005/8/layout/gear1"/>
    <dgm:cxn modelId="{CFABA224-6782-49BE-86FA-D8FA65080E7D}" type="presOf" srcId="{B8C4D94E-AA92-4ABD-AF58-913A1E53939F}" destId="{99457459-C989-4F2E-8532-4FD8F3668394}" srcOrd="0" destOrd="0" presId="urn:microsoft.com/office/officeart/2005/8/layout/gear1"/>
    <dgm:cxn modelId="{FD7F3626-ED9D-42C5-AAA0-2C364DFEC2FB}" srcId="{FAA29A8A-C2C1-461A-8923-45A6C8D8DEEB}" destId="{6B161ADD-C090-488D-8E9F-9DF5C84F93C5}" srcOrd="1" destOrd="0" parTransId="{18A2E803-B2CB-4186-B5DE-F1CE5CF1073F}" sibTransId="{445BD1DD-39FE-459E-8EB9-DF7318DBF143}"/>
    <dgm:cxn modelId="{50440331-2FFA-4120-90C7-19C70AC882F8}" type="presOf" srcId="{445BD1DD-39FE-459E-8EB9-DF7318DBF143}" destId="{F5E34049-AFBF-44B2-ACFE-51220F192D58}" srcOrd="0" destOrd="0" presId="urn:microsoft.com/office/officeart/2005/8/layout/gear1"/>
    <dgm:cxn modelId="{304C0241-393E-4660-B4AF-F046B0C4F613}" srcId="{FAA29A8A-C2C1-461A-8923-45A6C8D8DEEB}" destId="{E314996E-B9A9-4D52-8E71-29B944856206}" srcOrd="2" destOrd="0" parTransId="{BA40F11A-1254-4256-8655-2B60F2930A13}" sibTransId="{D2CCC077-E116-4DBE-B309-922142427902}"/>
    <dgm:cxn modelId="{BF117841-B4AB-4D4C-A881-95F65F38A290}" type="presOf" srcId="{E314996E-B9A9-4D52-8E71-29B944856206}" destId="{4749A151-BDD0-4EC2-B96E-A09B9BB5B843}" srcOrd="2" destOrd="0" presId="urn:microsoft.com/office/officeart/2005/8/layout/gear1"/>
    <dgm:cxn modelId="{CC8D8A6E-2187-4C4C-BC05-39B59AD0A748}" srcId="{FAA29A8A-C2C1-461A-8923-45A6C8D8DEEB}" destId="{8B0D329D-2D90-4714-923A-BA9FF211C11B}" srcOrd="0" destOrd="0" parTransId="{DBF8F1B0-6AEF-4125-A188-833E787B2020}" sibTransId="{B8C4D94E-AA92-4ABD-AF58-913A1E53939F}"/>
    <dgm:cxn modelId="{22F1A986-F69F-4CC7-97F2-6D404BDDEA61}" type="presOf" srcId="{E314996E-B9A9-4D52-8E71-29B944856206}" destId="{343EB5F5-A90C-4EEC-8EDE-F8CB3BBC420C}" srcOrd="0" destOrd="0" presId="urn:microsoft.com/office/officeart/2005/8/layout/gear1"/>
    <dgm:cxn modelId="{9E1D1E8B-C363-46CA-A7BC-EF088110AA05}" type="presOf" srcId="{6B161ADD-C090-488D-8E9F-9DF5C84F93C5}" destId="{0EF8B550-5F64-49B3-94FB-4F06CD800F65}" srcOrd="0" destOrd="0" presId="urn:microsoft.com/office/officeart/2005/8/layout/gear1"/>
    <dgm:cxn modelId="{44B71999-F0C0-45F7-B374-312F177EE0A9}" type="presOf" srcId="{D2CCC077-E116-4DBE-B309-922142427902}" destId="{B7ACE1C7-2C3E-4F0F-83BD-7169736D16EE}" srcOrd="0" destOrd="0" presId="urn:microsoft.com/office/officeart/2005/8/layout/gear1"/>
    <dgm:cxn modelId="{12FF82C7-6734-476C-97E0-1C3FFF1BE4A4}" type="presOf" srcId="{6B161ADD-C090-488D-8E9F-9DF5C84F93C5}" destId="{7B51546D-B34C-46AC-A2B7-03034D2119D0}" srcOrd="2" destOrd="0" presId="urn:microsoft.com/office/officeart/2005/8/layout/gear1"/>
    <dgm:cxn modelId="{23CE27DB-009C-4A36-A069-DC23EB77A845}" type="presOf" srcId="{FAA29A8A-C2C1-461A-8923-45A6C8D8DEEB}" destId="{A7F8EAAC-0978-4F04-9B79-CE9C11F6AF70}" srcOrd="0" destOrd="0" presId="urn:microsoft.com/office/officeart/2005/8/layout/gear1"/>
    <dgm:cxn modelId="{DCA682EA-F414-4835-B374-176FF2060BBE}" type="presOf" srcId="{E314996E-B9A9-4D52-8E71-29B944856206}" destId="{300D9266-ED08-4B52-94F4-F3734DE4B6BD}" srcOrd="3" destOrd="0" presId="urn:microsoft.com/office/officeart/2005/8/layout/gear1"/>
    <dgm:cxn modelId="{EDE109F1-BA57-4D1C-A2DD-4A4166C02512}" type="presOf" srcId="{8B0D329D-2D90-4714-923A-BA9FF211C11B}" destId="{274761F2-C8B2-4941-88E0-C53F6827987A}" srcOrd="1" destOrd="0" presId="urn:microsoft.com/office/officeart/2005/8/layout/gear1"/>
    <dgm:cxn modelId="{AAF773F1-D587-4C8C-B703-D24461195626}" type="presOf" srcId="{8B0D329D-2D90-4714-923A-BA9FF211C11B}" destId="{F2D530E3-3483-49F7-A127-C3B156E0A1B9}" srcOrd="0" destOrd="0" presId="urn:microsoft.com/office/officeart/2005/8/layout/gear1"/>
    <dgm:cxn modelId="{B3DF6DF3-5534-4905-8AF0-2743E0BD008A}" type="presOf" srcId="{6B161ADD-C090-488D-8E9F-9DF5C84F93C5}" destId="{C73B9064-D56E-4478-B1CC-539EB8B0BFC8}" srcOrd="1" destOrd="0" presId="urn:microsoft.com/office/officeart/2005/8/layout/gear1"/>
    <dgm:cxn modelId="{98955FFE-4AFC-4AB5-82F4-25D7C8964E43}" type="presOf" srcId="{E314996E-B9A9-4D52-8E71-29B944856206}" destId="{B6CF107C-F244-44BC-835F-1C1698E50DA7}" srcOrd="1" destOrd="0" presId="urn:microsoft.com/office/officeart/2005/8/layout/gear1"/>
    <dgm:cxn modelId="{68291B3C-52BB-4E91-8D9D-6E8BF2F3825E}" type="presParOf" srcId="{A7F8EAAC-0978-4F04-9B79-CE9C11F6AF70}" destId="{F2D530E3-3483-49F7-A127-C3B156E0A1B9}" srcOrd="0" destOrd="0" presId="urn:microsoft.com/office/officeart/2005/8/layout/gear1"/>
    <dgm:cxn modelId="{5A78307D-89DF-4D56-AFCA-519E92CD2052}" type="presParOf" srcId="{A7F8EAAC-0978-4F04-9B79-CE9C11F6AF70}" destId="{274761F2-C8B2-4941-88E0-C53F6827987A}" srcOrd="1" destOrd="0" presId="urn:microsoft.com/office/officeart/2005/8/layout/gear1"/>
    <dgm:cxn modelId="{4762D274-1BD7-47DB-A8EE-F027E8341E51}" type="presParOf" srcId="{A7F8EAAC-0978-4F04-9B79-CE9C11F6AF70}" destId="{5B88072D-8983-4D0A-ABAA-B790EA9E3C47}" srcOrd="2" destOrd="0" presId="urn:microsoft.com/office/officeart/2005/8/layout/gear1"/>
    <dgm:cxn modelId="{056A1C22-F7AB-453D-88A9-1E852F330CD9}" type="presParOf" srcId="{A7F8EAAC-0978-4F04-9B79-CE9C11F6AF70}" destId="{0EF8B550-5F64-49B3-94FB-4F06CD800F65}" srcOrd="3" destOrd="0" presId="urn:microsoft.com/office/officeart/2005/8/layout/gear1"/>
    <dgm:cxn modelId="{8BA8D08B-3D90-457A-A4FB-EE3092D20D0A}" type="presParOf" srcId="{A7F8EAAC-0978-4F04-9B79-CE9C11F6AF70}" destId="{C73B9064-D56E-4478-B1CC-539EB8B0BFC8}" srcOrd="4" destOrd="0" presId="urn:microsoft.com/office/officeart/2005/8/layout/gear1"/>
    <dgm:cxn modelId="{0BC7C7F0-B274-44B1-B5C6-7865352A700B}" type="presParOf" srcId="{A7F8EAAC-0978-4F04-9B79-CE9C11F6AF70}" destId="{7B51546D-B34C-46AC-A2B7-03034D2119D0}" srcOrd="5" destOrd="0" presId="urn:microsoft.com/office/officeart/2005/8/layout/gear1"/>
    <dgm:cxn modelId="{4D54A3B4-59FC-4916-B3C2-4D6062A79D5F}" type="presParOf" srcId="{A7F8EAAC-0978-4F04-9B79-CE9C11F6AF70}" destId="{343EB5F5-A90C-4EEC-8EDE-F8CB3BBC420C}" srcOrd="6" destOrd="0" presId="urn:microsoft.com/office/officeart/2005/8/layout/gear1"/>
    <dgm:cxn modelId="{3D81FCAA-2CF6-4BED-9263-0606CFF48C1B}" type="presParOf" srcId="{A7F8EAAC-0978-4F04-9B79-CE9C11F6AF70}" destId="{B6CF107C-F244-44BC-835F-1C1698E50DA7}" srcOrd="7" destOrd="0" presId="urn:microsoft.com/office/officeart/2005/8/layout/gear1"/>
    <dgm:cxn modelId="{FC17A549-1E63-4473-A5E2-20F48180641B}" type="presParOf" srcId="{A7F8EAAC-0978-4F04-9B79-CE9C11F6AF70}" destId="{4749A151-BDD0-4EC2-B96E-A09B9BB5B843}" srcOrd="8" destOrd="0" presId="urn:microsoft.com/office/officeart/2005/8/layout/gear1"/>
    <dgm:cxn modelId="{B308DDE4-8087-4A47-920E-895A3D055FC7}" type="presParOf" srcId="{A7F8EAAC-0978-4F04-9B79-CE9C11F6AF70}" destId="{300D9266-ED08-4B52-94F4-F3734DE4B6BD}" srcOrd="9" destOrd="0" presId="urn:microsoft.com/office/officeart/2005/8/layout/gear1"/>
    <dgm:cxn modelId="{7AAA2E55-D30A-4B85-8BCC-95B68B548D86}" type="presParOf" srcId="{A7F8EAAC-0978-4F04-9B79-CE9C11F6AF70}" destId="{99457459-C989-4F2E-8532-4FD8F3668394}" srcOrd="10" destOrd="0" presId="urn:microsoft.com/office/officeart/2005/8/layout/gear1"/>
    <dgm:cxn modelId="{CA5A3137-2E37-43D9-9FAB-A1EF1067204D}" type="presParOf" srcId="{A7F8EAAC-0978-4F04-9B79-CE9C11F6AF70}" destId="{F5E34049-AFBF-44B2-ACFE-51220F192D58}" srcOrd="11" destOrd="0" presId="urn:microsoft.com/office/officeart/2005/8/layout/gear1"/>
    <dgm:cxn modelId="{1069ABCF-B98E-4EA9-AFEE-862522D15A9B}" type="presParOf" srcId="{A7F8EAAC-0978-4F04-9B79-CE9C11F6AF70}" destId="{B7ACE1C7-2C3E-4F0F-83BD-7169736D16EE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27AE76C-6998-4545-AA7F-A0C4C802E13E}" type="doc">
      <dgm:prSet loTypeId="urn:microsoft.com/office/officeart/2005/8/layout/funnel1" loCatId="relationship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D4DBA33-AAFC-41EA-A40F-809B946248FE}">
      <dgm:prSet phldrT="[Text]"/>
      <dgm:spPr/>
      <dgm:t>
        <a:bodyPr/>
        <a:lstStyle/>
        <a:p>
          <a:r>
            <a:rPr lang="en-US" i="1" dirty="0"/>
            <a:t>avoids manual errors</a:t>
          </a:r>
        </a:p>
      </dgm:t>
    </dgm:pt>
    <dgm:pt modelId="{F9F8FA09-C3E6-452B-9C8A-3E5BD0F6722F}" type="parTrans" cxnId="{D8BBC3EA-D1FA-4C4B-880A-6547DB09E145}">
      <dgm:prSet/>
      <dgm:spPr/>
      <dgm:t>
        <a:bodyPr/>
        <a:lstStyle/>
        <a:p>
          <a:endParaRPr lang="en-US"/>
        </a:p>
      </dgm:t>
    </dgm:pt>
    <dgm:pt modelId="{A8A514C7-D76C-4EDB-8D1C-C6EAE65FB261}" type="sibTrans" cxnId="{D8BBC3EA-D1FA-4C4B-880A-6547DB09E145}">
      <dgm:prSet/>
      <dgm:spPr/>
      <dgm:t>
        <a:bodyPr/>
        <a:lstStyle/>
        <a:p>
          <a:endParaRPr lang="en-US"/>
        </a:p>
      </dgm:t>
    </dgm:pt>
    <dgm:pt modelId="{3CDBBE16-8C4A-4C66-971C-9D8DC1B8B524}">
      <dgm:prSet phldrT="[Text]"/>
      <dgm:spPr/>
      <dgm:t>
        <a:bodyPr/>
        <a:lstStyle/>
        <a:p>
          <a:r>
            <a:rPr lang="en-US" i="1" dirty="0"/>
            <a:t>Safe</a:t>
          </a:r>
        </a:p>
      </dgm:t>
    </dgm:pt>
    <dgm:pt modelId="{B4BAC7E0-FCCD-45FF-88F3-8DCC65BFC33E}" type="parTrans" cxnId="{F01022B9-65FF-4F25-83D7-6886D629E672}">
      <dgm:prSet/>
      <dgm:spPr/>
      <dgm:t>
        <a:bodyPr/>
        <a:lstStyle/>
        <a:p>
          <a:endParaRPr lang="en-US"/>
        </a:p>
      </dgm:t>
    </dgm:pt>
    <dgm:pt modelId="{65EEF2E0-633E-423A-B5BC-BAE5D6B6C912}" type="sibTrans" cxnId="{F01022B9-65FF-4F25-83D7-6886D629E672}">
      <dgm:prSet/>
      <dgm:spPr/>
      <dgm:t>
        <a:bodyPr/>
        <a:lstStyle/>
        <a:p>
          <a:endParaRPr lang="en-US"/>
        </a:p>
      </dgm:t>
    </dgm:pt>
    <dgm:pt modelId="{4B85CF65-692C-4144-BDA3-0D44C1BC5363}">
      <dgm:prSet phldrT="[Text]"/>
      <dgm:spPr/>
      <dgm:t>
        <a:bodyPr/>
        <a:lstStyle/>
        <a:p>
          <a:r>
            <a:rPr lang="en-US" i="1" dirty="0"/>
            <a:t>cost-efficient</a:t>
          </a:r>
        </a:p>
      </dgm:t>
    </dgm:pt>
    <dgm:pt modelId="{6E193AEB-64C4-4B5F-84F3-0F6106F151A4}" type="parTrans" cxnId="{FA63DB60-C9D1-4B8B-BF42-34F1CD2A9832}">
      <dgm:prSet/>
      <dgm:spPr/>
      <dgm:t>
        <a:bodyPr/>
        <a:lstStyle/>
        <a:p>
          <a:endParaRPr lang="en-US"/>
        </a:p>
      </dgm:t>
    </dgm:pt>
    <dgm:pt modelId="{721BEBD7-D9C7-4B67-8553-39D5E449383C}" type="sibTrans" cxnId="{FA63DB60-C9D1-4B8B-BF42-34F1CD2A9832}">
      <dgm:prSet/>
      <dgm:spPr/>
      <dgm:t>
        <a:bodyPr/>
        <a:lstStyle/>
        <a:p>
          <a:endParaRPr lang="en-US"/>
        </a:p>
      </dgm:t>
    </dgm:pt>
    <dgm:pt modelId="{A07D758E-90AE-499C-9D00-0591EA892802}">
      <dgm:prSet phldrT="[Text]" custT="1"/>
      <dgm:spPr/>
      <dgm:t>
        <a:bodyPr/>
        <a:lstStyle/>
        <a:p>
          <a:r>
            <a:rPr lang="en-US" sz="2800" b="1" i="1" spc="300" dirty="0">
              <a:solidFill>
                <a:srgbClr val="0070C0"/>
              </a:solidFill>
              <a:effectLst/>
            </a:rPr>
            <a:t>FUTURE</a:t>
          </a:r>
        </a:p>
      </dgm:t>
    </dgm:pt>
    <dgm:pt modelId="{68BE36FA-D5B8-49A8-AA9C-49537DF07ACF}" type="parTrans" cxnId="{B71C1BCF-6221-4F10-80D0-F68335B953F1}">
      <dgm:prSet/>
      <dgm:spPr/>
      <dgm:t>
        <a:bodyPr/>
        <a:lstStyle/>
        <a:p>
          <a:endParaRPr lang="en-US"/>
        </a:p>
      </dgm:t>
    </dgm:pt>
    <dgm:pt modelId="{A8FC375E-2088-44AA-83BE-A10DEAA34721}" type="sibTrans" cxnId="{B71C1BCF-6221-4F10-80D0-F68335B953F1}">
      <dgm:prSet/>
      <dgm:spPr/>
      <dgm:t>
        <a:bodyPr/>
        <a:lstStyle/>
        <a:p>
          <a:endParaRPr lang="en-US"/>
        </a:p>
      </dgm:t>
    </dgm:pt>
    <dgm:pt modelId="{C523BEA3-99A5-4DC4-9B74-2C70647925D4}">
      <dgm:prSet/>
      <dgm:spPr/>
      <dgm:t>
        <a:bodyPr/>
        <a:lstStyle/>
        <a:p>
          <a:endParaRPr lang="en-US"/>
        </a:p>
      </dgm:t>
    </dgm:pt>
    <dgm:pt modelId="{1AE274EF-35A0-4B83-BBE3-1A589A70929E}" type="parTrans" cxnId="{219FCA91-1A1F-43F3-8392-CA2B3D7DABFD}">
      <dgm:prSet/>
      <dgm:spPr/>
      <dgm:t>
        <a:bodyPr/>
        <a:lstStyle/>
        <a:p>
          <a:endParaRPr lang="en-US"/>
        </a:p>
      </dgm:t>
    </dgm:pt>
    <dgm:pt modelId="{CE5D864F-5C5F-4B0C-97B4-CED31167F58C}" type="sibTrans" cxnId="{219FCA91-1A1F-43F3-8392-CA2B3D7DABFD}">
      <dgm:prSet/>
      <dgm:spPr/>
      <dgm:t>
        <a:bodyPr/>
        <a:lstStyle/>
        <a:p>
          <a:endParaRPr lang="en-US"/>
        </a:p>
      </dgm:t>
    </dgm:pt>
    <dgm:pt modelId="{056DD614-0D41-482E-859E-664DFA44B7C3}">
      <dgm:prSet/>
      <dgm:spPr/>
      <dgm:t>
        <a:bodyPr/>
        <a:lstStyle/>
        <a:p>
          <a:endParaRPr lang="en-US"/>
        </a:p>
      </dgm:t>
    </dgm:pt>
    <dgm:pt modelId="{5CC520CF-AEBA-40B9-8E1C-B08B7B97F510}" type="parTrans" cxnId="{3C49D899-CCA4-4363-AC60-1FA0ADDFAD1E}">
      <dgm:prSet/>
      <dgm:spPr/>
      <dgm:t>
        <a:bodyPr/>
        <a:lstStyle/>
        <a:p>
          <a:endParaRPr lang="en-US"/>
        </a:p>
      </dgm:t>
    </dgm:pt>
    <dgm:pt modelId="{1403EE5A-EC60-44DB-A153-EB713C0F6733}" type="sibTrans" cxnId="{3C49D899-CCA4-4363-AC60-1FA0ADDFAD1E}">
      <dgm:prSet/>
      <dgm:spPr/>
      <dgm:t>
        <a:bodyPr/>
        <a:lstStyle/>
        <a:p>
          <a:endParaRPr lang="en-US"/>
        </a:p>
      </dgm:t>
    </dgm:pt>
    <dgm:pt modelId="{33314ED2-F1AA-49C8-8A58-D2DE2D8E435A}">
      <dgm:prSet/>
      <dgm:spPr/>
      <dgm:t>
        <a:bodyPr/>
        <a:lstStyle/>
        <a:p>
          <a:endParaRPr lang="en-US"/>
        </a:p>
      </dgm:t>
    </dgm:pt>
    <dgm:pt modelId="{A6C6811F-7911-4203-8EBB-E7B17339B8C2}" type="parTrans" cxnId="{C92DE1D9-FC7B-49AB-9979-7501C4E8ED4F}">
      <dgm:prSet/>
      <dgm:spPr/>
      <dgm:t>
        <a:bodyPr/>
        <a:lstStyle/>
        <a:p>
          <a:endParaRPr lang="en-US"/>
        </a:p>
      </dgm:t>
    </dgm:pt>
    <dgm:pt modelId="{ACD46F39-E2AF-406E-9D8A-8F409997CCAD}" type="sibTrans" cxnId="{C92DE1D9-FC7B-49AB-9979-7501C4E8ED4F}">
      <dgm:prSet/>
      <dgm:spPr/>
      <dgm:t>
        <a:bodyPr/>
        <a:lstStyle/>
        <a:p>
          <a:endParaRPr lang="en-US"/>
        </a:p>
      </dgm:t>
    </dgm:pt>
    <dgm:pt modelId="{4D562A5C-88F5-404D-A182-9D906BC29252}" type="pres">
      <dgm:prSet presAssocID="{F27AE76C-6998-4545-AA7F-A0C4C802E13E}" presName="Name0" presStyleCnt="0">
        <dgm:presLayoutVars>
          <dgm:chMax val="4"/>
          <dgm:resizeHandles val="exact"/>
        </dgm:presLayoutVars>
      </dgm:prSet>
      <dgm:spPr/>
    </dgm:pt>
    <dgm:pt modelId="{EFBCB801-E2CE-4796-A803-3071DBEE50AB}" type="pres">
      <dgm:prSet presAssocID="{F27AE76C-6998-4545-AA7F-A0C4C802E13E}" presName="ellipse" presStyleLbl="trBgShp" presStyleIdx="0" presStyleCnt="1"/>
      <dgm:spPr/>
    </dgm:pt>
    <dgm:pt modelId="{A9620753-0E81-4561-BF55-A046E90D2C5F}" type="pres">
      <dgm:prSet presAssocID="{F27AE76C-6998-4545-AA7F-A0C4C802E13E}" presName="arrow1" presStyleLbl="fgShp" presStyleIdx="0" presStyleCnt="1"/>
      <dgm:spPr/>
    </dgm:pt>
    <dgm:pt modelId="{C985E29D-5177-4ADF-BED5-8CA8709CFE0D}" type="pres">
      <dgm:prSet presAssocID="{F27AE76C-6998-4545-AA7F-A0C4C802E13E}" presName="rectangle" presStyleLbl="revTx" presStyleIdx="0" presStyleCnt="1">
        <dgm:presLayoutVars>
          <dgm:bulletEnabled val="1"/>
        </dgm:presLayoutVars>
      </dgm:prSet>
      <dgm:spPr/>
    </dgm:pt>
    <dgm:pt modelId="{11B21C26-6682-442E-89DA-F76264A636F1}" type="pres">
      <dgm:prSet presAssocID="{3CDBBE16-8C4A-4C66-971C-9D8DC1B8B524}" presName="item1" presStyleLbl="node1" presStyleIdx="0" presStyleCnt="3">
        <dgm:presLayoutVars>
          <dgm:bulletEnabled val="1"/>
        </dgm:presLayoutVars>
      </dgm:prSet>
      <dgm:spPr/>
    </dgm:pt>
    <dgm:pt modelId="{85FCB262-D14D-499E-8B07-04449C8DE501}" type="pres">
      <dgm:prSet presAssocID="{4B85CF65-692C-4144-BDA3-0D44C1BC5363}" presName="item2" presStyleLbl="node1" presStyleIdx="1" presStyleCnt="3" custLinFactNeighborX="-1010" custLinFactNeighborY="-4242">
        <dgm:presLayoutVars>
          <dgm:bulletEnabled val="1"/>
        </dgm:presLayoutVars>
      </dgm:prSet>
      <dgm:spPr/>
    </dgm:pt>
    <dgm:pt modelId="{9C0C20BE-5947-4409-A854-33B9AE91C4E0}" type="pres">
      <dgm:prSet presAssocID="{A07D758E-90AE-499C-9D00-0591EA892802}" presName="item3" presStyleLbl="node1" presStyleIdx="2" presStyleCnt="3" custLinFactNeighborX="11919" custLinFactNeighborY="1754">
        <dgm:presLayoutVars>
          <dgm:bulletEnabled val="1"/>
        </dgm:presLayoutVars>
      </dgm:prSet>
      <dgm:spPr/>
    </dgm:pt>
    <dgm:pt modelId="{12246D11-BF3D-4804-9E54-7F3019316E33}" type="pres">
      <dgm:prSet presAssocID="{F27AE76C-6998-4545-AA7F-A0C4C802E13E}" presName="funnel" presStyleLbl="trAlignAcc1" presStyleIdx="0" presStyleCnt="1" custLinFactNeighborX="325" custLinFactNeighborY="-893"/>
      <dgm:spPr/>
    </dgm:pt>
  </dgm:ptLst>
  <dgm:cxnLst>
    <dgm:cxn modelId="{3E388606-B9B3-4633-B331-3741C44F5947}" type="presOf" srcId="{F27AE76C-6998-4545-AA7F-A0C4C802E13E}" destId="{4D562A5C-88F5-404D-A182-9D906BC29252}" srcOrd="0" destOrd="0" presId="urn:microsoft.com/office/officeart/2005/8/layout/funnel1"/>
    <dgm:cxn modelId="{5026851B-BD5C-45AD-850D-02B302AB6334}" type="presOf" srcId="{4B85CF65-692C-4144-BDA3-0D44C1BC5363}" destId="{11B21C26-6682-442E-89DA-F76264A636F1}" srcOrd="0" destOrd="0" presId="urn:microsoft.com/office/officeart/2005/8/layout/funnel1"/>
    <dgm:cxn modelId="{FA63DB60-C9D1-4B8B-BF42-34F1CD2A9832}" srcId="{F27AE76C-6998-4545-AA7F-A0C4C802E13E}" destId="{4B85CF65-692C-4144-BDA3-0D44C1BC5363}" srcOrd="2" destOrd="0" parTransId="{6E193AEB-64C4-4B5F-84F3-0F6106F151A4}" sibTransId="{721BEBD7-D9C7-4B67-8553-39D5E449383C}"/>
    <dgm:cxn modelId="{219FCA91-1A1F-43F3-8392-CA2B3D7DABFD}" srcId="{F27AE76C-6998-4545-AA7F-A0C4C802E13E}" destId="{C523BEA3-99A5-4DC4-9B74-2C70647925D4}" srcOrd="4" destOrd="0" parTransId="{1AE274EF-35A0-4B83-BBE3-1A589A70929E}" sibTransId="{CE5D864F-5C5F-4B0C-97B4-CED31167F58C}"/>
    <dgm:cxn modelId="{3C49D899-CCA4-4363-AC60-1FA0ADDFAD1E}" srcId="{F27AE76C-6998-4545-AA7F-A0C4C802E13E}" destId="{056DD614-0D41-482E-859E-664DFA44B7C3}" srcOrd="5" destOrd="0" parTransId="{5CC520CF-AEBA-40B9-8E1C-B08B7B97F510}" sibTransId="{1403EE5A-EC60-44DB-A153-EB713C0F6733}"/>
    <dgm:cxn modelId="{A02DD3A2-495E-4831-8096-7D3B44A33BEB}" type="presOf" srcId="{3CDBBE16-8C4A-4C66-971C-9D8DC1B8B524}" destId="{85FCB262-D14D-499E-8B07-04449C8DE501}" srcOrd="0" destOrd="0" presId="urn:microsoft.com/office/officeart/2005/8/layout/funnel1"/>
    <dgm:cxn modelId="{F01022B9-65FF-4F25-83D7-6886D629E672}" srcId="{F27AE76C-6998-4545-AA7F-A0C4C802E13E}" destId="{3CDBBE16-8C4A-4C66-971C-9D8DC1B8B524}" srcOrd="1" destOrd="0" parTransId="{B4BAC7E0-FCCD-45FF-88F3-8DCC65BFC33E}" sibTransId="{65EEF2E0-633E-423A-B5BC-BAE5D6B6C912}"/>
    <dgm:cxn modelId="{92DFECC1-5928-44FD-B1F3-C4F5371A07CB}" type="presOf" srcId="{A07D758E-90AE-499C-9D00-0591EA892802}" destId="{C985E29D-5177-4ADF-BED5-8CA8709CFE0D}" srcOrd="0" destOrd="0" presId="urn:microsoft.com/office/officeart/2005/8/layout/funnel1"/>
    <dgm:cxn modelId="{B71C1BCF-6221-4F10-80D0-F68335B953F1}" srcId="{F27AE76C-6998-4545-AA7F-A0C4C802E13E}" destId="{A07D758E-90AE-499C-9D00-0591EA892802}" srcOrd="3" destOrd="0" parTransId="{68BE36FA-D5B8-49A8-AA9C-49537DF07ACF}" sibTransId="{A8FC375E-2088-44AA-83BE-A10DEAA34721}"/>
    <dgm:cxn modelId="{C92DE1D9-FC7B-49AB-9979-7501C4E8ED4F}" srcId="{F27AE76C-6998-4545-AA7F-A0C4C802E13E}" destId="{33314ED2-F1AA-49C8-8A58-D2DE2D8E435A}" srcOrd="6" destOrd="0" parTransId="{A6C6811F-7911-4203-8EBB-E7B17339B8C2}" sibTransId="{ACD46F39-E2AF-406E-9D8A-8F409997CCAD}"/>
    <dgm:cxn modelId="{D8BBC3EA-D1FA-4C4B-880A-6547DB09E145}" srcId="{F27AE76C-6998-4545-AA7F-A0C4C802E13E}" destId="{8D4DBA33-AAFC-41EA-A40F-809B946248FE}" srcOrd="0" destOrd="0" parTransId="{F9F8FA09-C3E6-452B-9C8A-3E5BD0F6722F}" sibTransId="{A8A514C7-D76C-4EDB-8D1C-C6EAE65FB261}"/>
    <dgm:cxn modelId="{C6D869F0-1355-43B8-9805-D8C3E5B26BB9}" type="presOf" srcId="{8D4DBA33-AAFC-41EA-A40F-809B946248FE}" destId="{9C0C20BE-5947-4409-A854-33B9AE91C4E0}" srcOrd="0" destOrd="0" presId="urn:microsoft.com/office/officeart/2005/8/layout/funnel1"/>
    <dgm:cxn modelId="{7132B6FB-FDDF-4865-BD46-4E92DBDEF3F4}" type="presParOf" srcId="{4D562A5C-88F5-404D-A182-9D906BC29252}" destId="{EFBCB801-E2CE-4796-A803-3071DBEE50AB}" srcOrd="0" destOrd="0" presId="urn:microsoft.com/office/officeart/2005/8/layout/funnel1"/>
    <dgm:cxn modelId="{E1230577-9154-4A2E-B117-932675061F45}" type="presParOf" srcId="{4D562A5C-88F5-404D-A182-9D906BC29252}" destId="{A9620753-0E81-4561-BF55-A046E90D2C5F}" srcOrd="1" destOrd="0" presId="urn:microsoft.com/office/officeart/2005/8/layout/funnel1"/>
    <dgm:cxn modelId="{524E1F10-6BDF-4B4E-82B9-40B98FE67CB5}" type="presParOf" srcId="{4D562A5C-88F5-404D-A182-9D906BC29252}" destId="{C985E29D-5177-4ADF-BED5-8CA8709CFE0D}" srcOrd="2" destOrd="0" presId="urn:microsoft.com/office/officeart/2005/8/layout/funnel1"/>
    <dgm:cxn modelId="{4A785FC0-A5B1-420F-B7ED-B316BD36BA29}" type="presParOf" srcId="{4D562A5C-88F5-404D-A182-9D906BC29252}" destId="{11B21C26-6682-442E-89DA-F76264A636F1}" srcOrd="3" destOrd="0" presId="urn:microsoft.com/office/officeart/2005/8/layout/funnel1"/>
    <dgm:cxn modelId="{675AB148-C532-4FC5-B4B8-3A968A69EE7B}" type="presParOf" srcId="{4D562A5C-88F5-404D-A182-9D906BC29252}" destId="{85FCB262-D14D-499E-8B07-04449C8DE501}" srcOrd="4" destOrd="0" presId="urn:microsoft.com/office/officeart/2005/8/layout/funnel1"/>
    <dgm:cxn modelId="{290B06C3-EBB3-4567-9E45-1436EC6249D5}" type="presParOf" srcId="{4D562A5C-88F5-404D-A182-9D906BC29252}" destId="{9C0C20BE-5947-4409-A854-33B9AE91C4E0}" srcOrd="5" destOrd="0" presId="urn:microsoft.com/office/officeart/2005/8/layout/funnel1"/>
    <dgm:cxn modelId="{995A57CD-60D1-4041-9A9A-62E32FDACA92}" type="presParOf" srcId="{4D562A5C-88F5-404D-A182-9D906BC29252}" destId="{12246D11-BF3D-4804-9E54-7F3019316E33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CF7289-69C7-413E-ACE3-AE633669DE11}">
      <dsp:nvSpPr>
        <dsp:cNvPr id="0" name=""/>
        <dsp:cNvSpPr/>
      </dsp:nvSpPr>
      <dsp:spPr>
        <a:xfrm>
          <a:off x="2385060" y="0"/>
          <a:ext cx="2011679" cy="11175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i="1" kern="1200" dirty="0"/>
            <a:t>Established at 20</a:t>
          </a:r>
          <a:r>
            <a:rPr lang="en-US" sz="2300" i="1" kern="1200" baseline="30000" dirty="0"/>
            <a:t>th</a:t>
          </a:r>
          <a:r>
            <a:rPr lang="en-US" sz="2300" i="1" kern="1200" dirty="0"/>
            <a:t> Century</a:t>
          </a:r>
        </a:p>
      </dsp:txBody>
      <dsp:txXfrm>
        <a:off x="2417793" y="32733"/>
        <a:ext cx="1946213" cy="1052133"/>
      </dsp:txXfrm>
    </dsp:sp>
    <dsp:sp modelId="{9D0B0BF9-6D90-4A80-B3EC-D7F24ADDAE18}">
      <dsp:nvSpPr>
        <dsp:cNvPr id="0" name=""/>
        <dsp:cNvSpPr/>
      </dsp:nvSpPr>
      <dsp:spPr>
        <a:xfrm rot="5400000">
          <a:off x="3181350" y="1145540"/>
          <a:ext cx="419099" cy="5029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3240024" y="1187450"/>
        <a:ext cx="301751" cy="293369"/>
      </dsp:txXfrm>
    </dsp:sp>
    <dsp:sp modelId="{646474D6-8A64-422A-B9E9-C516957CF9A3}">
      <dsp:nvSpPr>
        <dsp:cNvPr id="0" name=""/>
        <dsp:cNvSpPr/>
      </dsp:nvSpPr>
      <dsp:spPr>
        <a:xfrm>
          <a:off x="2385060" y="1676400"/>
          <a:ext cx="2011679" cy="11175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i="1" kern="1200" dirty="0"/>
            <a:t>Creates Intersection</a:t>
          </a:r>
        </a:p>
      </dsp:txBody>
      <dsp:txXfrm>
        <a:off x="2417793" y="1709133"/>
        <a:ext cx="1946213" cy="1052133"/>
      </dsp:txXfrm>
    </dsp:sp>
    <dsp:sp modelId="{A707FD00-FA0B-4501-950D-B4588AA7474F}">
      <dsp:nvSpPr>
        <dsp:cNvPr id="0" name=""/>
        <dsp:cNvSpPr/>
      </dsp:nvSpPr>
      <dsp:spPr>
        <a:xfrm rot="5400000">
          <a:off x="3181350" y="2821940"/>
          <a:ext cx="419099" cy="5029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3240024" y="2863850"/>
        <a:ext cx="301751" cy="293369"/>
      </dsp:txXfrm>
    </dsp:sp>
    <dsp:sp modelId="{56AF0D88-A4F9-4976-A937-4B012D715234}">
      <dsp:nvSpPr>
        <dsp:cNvPr id="0" name=""/>
        <dsp:cNvSpPr/>
      </dsp:nvSpPr>
      <dsp:spPr>
        <a:xfrm>
          <a:off x="2385060" y="3352799"/>
          <a:ext cx="2011679" cy="11175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i="1" kern="1200" dirty="0"/>
            <a:t>Prevents Accidents</a:t>
          </a:r>
        </a:p>
      </dsp:txBody>
      <dsp:txXfrm>
        <a:off x="2417793" y="3385532"/>
        <a:ext cx="1946213" cy="10521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393D4D-5D14-4735-A646-914336165DFC}">
      <dsp:nvSpPr>
        <dsp:cNvPr id="0" name=""/>
        <dsp:cNvSpPr/>
      </dsp:nvSpPr>
      <dsp:spPr>
        <a:xfrm>
          <a:off x="2133600" y="0"/>
          <a:ext cx="1828800" cy="101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1" kern="1200" dirty="0"/>
            <a:t>Decrease Accidents</a:t>
          </a:r>
        </a:p>
      </dsp:txBody>
      <dsp:txXfrm>
        <a:off x="2163358" y="29758"/>
        <a:ext cx="1769284" cy="956484"/>
      </dsp:txXfrm>
    </dsp:sp>
    <dsp:sp modelId="{6E433615-361F-4578-812C-57B9873B1B30}">
      <dsp:nvSpPr>
        <dsp:cNvPr id="0" name=""/>
        <dsp:cNvSpPr/>
      </dsp:nvSpPr>
      <dsp:spPr>
        <a:xfrm rot="5400000">
          <a:off x="2857500" y="1041399"/>
          <a:ext cx="380999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-5400000">
        <a:off x="2910840" y="1079499"/>
        <a:ext cx="274320" cy="266699"/>
      </dsp:txXfrm>
    </dsp:sp>
    <dsp:sp modelId="{DC7DA520-E93E-4FD6-8FEB-F5E4702D9506}">
      <dsp:nvSpPr>
        <dsp:cNvPr id="0" name=""/>
        <dsp:cNvSpPr/>
      </dsp:nvSpPr>
      <dsp:spPr>
        <a:xfrm>
          <a:off x="2133600" y="1523999"/>
          <a:ext cx="1828800" cy="101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1" kern="1200" dirty="0"/>
            <a:t>Minimizing errors of Human Guard</a:t>
          </a:r>
        </a:p>
      </dsp:txBody>
      <dsp:txXfrm>
        <a:off x="2163358" y="1553757"/>
        <a:ext cx="1769284" cy="956484"/>
      </dsp:txXfrm>
    </dsp:sp>
    <dsp:sp modelId="{14300D2A-DE82-4978-B0EF-6151317E04DE}">
      <dsp:nvSpPr>
        <dsp:cNvPr id="0" name=""/>
        <dsp:cNvSpPr/>
      </dsp:nvSpPr>
      <dsp:spPr>
        <a:xfrm rot="5400000">
          <a:off x="2857500" y="2565399"/>
          <a:ext cx="381000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-5400000">
        <a:off x="2910840" y="2603499"/>
        <a:ext cx="274320" cy="266700"/>
      </dsp:txXfrm>
    </dsp:sp>
    <dsp:sp modelId="{1980BC94-1857-41D0-89CA-8FF38D31BA0F}">
      <dsp:nvSpPr>
        <dsp:cNvPr id="0" name=""/>
        <dsp:cNvSpPr/>
      </dsp:nvSpPr>
      <dsp:spPr>
        <a:xfrm>
          <a:off x="2133600" y="3047999"/>
          <a:ext cx="1828800" cy="101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1" kern="1200" dirty="0"/>
            <a:t>Automating the process</a:t>
          </a:r>
        </a:p>
      </dsp:txBody>
      <dsp:txXfrm>
        <a:off x="2163358" y="3077757"/>
        <a:ext cx="1769284" cy="9564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844A27-C060-4F9D-B264-609EAEC0FEA9}">
      <dsp:nvSpPr>
        <dsp:cNvPr id="0" name=""/>
        <dsp:cNvSpPr/>
      </dsp:nvSpPr>
      <dsp:spPr>
        <a:xfrm>
          <a:off x="0" y="386220"/>
          <a:ext cx="9144000" cy="403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988B65-FEE5-4692-A96D-492D6B384C6D}">
      <dsp:nvSpPr>
        <dsp:cNvPr id="0" name=""/>
        <dsp:cNvSpPr/>
      </dsp:nvSpPr>
      <dsp:spPr>
        <a:xfrm>
          <a:off x="342900" y="172943"/>
          <a:ext cx="6400800" cy="4723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935" tIns="0" rIns="24193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Arduino</a:t>
          </a:r>
          <a:r>
            <a:rPr lang="en-US" sz="1600" kern="1200" dirty="0"/>
            <a:t> Uno R3</a:t>
          </a:r>
        </a:p>
      </dsp:txBody>
      <dsp:txXfrm>
        <a:off x="365957" y="196000"/>
        <a:ext cx="6354686" cy="426206"/>
      </dsp:txXfrm>
    </dsp:sp>
    <dsp:sp modelId="{9887697B-E1E1-42F0-AEA5-69801C5DD62E}">
      <dsp:nvSpPr>
        <dsp:cNvPr id="0" name=""/>
        <dsp:cNvSpPr/>
      </dsp:nvSpPr>
      <dsp:spPr>
        <a:xfrm>
          <a:off x="0" y="1111980"/>
          <a:ext cx="9144000" cy="403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B319E0-8E04-43FC-B9E8-1E0A046617CA}">
      <dsp:nvSpPr>
        <dsp:cNvPr id="0" name=""/>
        <dsp:cNvSpPr/>
      </dsp:nvSpPr>
      <dsp:spPr>
        <a:xfrm>
          <a:off x="457200" y="875820"/>
          <a:ext cx="6400800" cy="4723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935" tIns="0" rIns="24193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L293D motor driver kit </a:t>
          </a:r>
        </a:p>
      </dsp:txBody>
      <dsp:txXfrm>
        <a:off x="480257" y="898877"/>
        <a:ext cx="6354686" cy="426206"/>
      </dsp:txXfrm>
    </dsp:sp>
    <dsp:sp modelId="{6E5A84FA-B4A4-4A0F-957E-11B317D279CB}">
      <dsp:nvSpPr>
        <dsp:cNvPr id="0" name=""/>
        <dsp:cNvSpPr/>
      </dsp:nvSpPr>
      <dsp:spPr>
        <a:xfrm>
          <a:off x="0" y="1837740"/>
          <a:ext cx="9144000" cy="403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7FAF48-6CD7-4F3F-B94D-53DA2F980CD4}">
      <dsp:nvSpPr>
        <dsp:cNvPr id="0" name=""/>
        <dsp:cNvSpPr/>
      </dsp:nvSpPr>
      <dsp:spPr>
        <a:xfrm>
          <a:off x="457200" y="1601580"/>
          <a:ext cx="6400800" cy="4723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935" tIns="0" rIns="24193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IR sensor Pair Modules</a:t>
          </a:r>
        </a:p>
      </dsp:txBody>
      <dsp:txXfrm>
        <a:off x="480257" y="1624637"/>
        <a:ext cx="6354686" cy="426206"/>
      </dsp:txXfrm>
    </dsp:sp>
    <dsp:sp modelId="{7141A05F-3060-4BE2-B8D8-BDE619190352}">
      <dsp:nvSpPr>
        <dsp:cNvPr id="0" name=""/>
        <dsp:cNvSpPr/>
      </dsp:nvSpPr>
      <dsp:spPr>
        <a:xfrm>
          <a:off x="0" y="2563500"/>
          <a:ext cx="9144000" cy="403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1896FA-58D0-4CB0-A60C-AEC2739B1D9D}">
      <dsp:nvSpPr>
        <dsp:cNvPr id="0" name=""/>
        <dsp:cNvSpPr/>
      </dsp:nvSpPr>
      <dsp:spPr>
        <a:xfrm>
          <a:off x="457200" y="2327339"/>
          <a:ext cx="6400800" cy="4723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935" tIns="0" rIns="24193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Geared DC Motor </a:t>
          </a:r>
        </a:p>
      </dsp:txBody>
      <dsp:txXfrm>
        <a:off x="480257" y="2350396"/>
        <a:ext cx="6354686" cy="426206"/>
      </dsp:txXfrm>
    </dsp:sp>
    <dsp:sp modelId="{8C587955-16C3-42A0-9852-E17C334E2FE9}">
      <dsp:nvSpPr>
        <dsp:cNvPr id="0" name=""/>
        <dsp:cNvSpPr/>
      </dsp:nvSpPr>
      <dsp:spPr>
        <a:xfrm>
          <a:off x="0" y="3289260"/>
          <a:ext cx="9144000" cy="403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87295F-C1A4-4C6B-9AC7-B0D7E152E420}">
      <dsp:nvSpPr>
        <dsp:cNvPr id="0" name=""/>
        <dsp:cNvSpPr/>
      </dsp:nvSpPr>
      <dsp:spPr>
        <a:xfrm>
          <a:off x="457200" y="3053100"/>
          <a:ext cx="6400800" cy="4723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935" tIns="0" rIns="24193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NodeMCU</a:t>
          </a:r>
          <a:r>
            <a:rPr lang="en-US" sz="1600" kern="1200" dirty="0"/>
            <a:t> ESP8266</a:t>
          </a:r>
        </a:p>
      </dsp:txBody>
      <dsp:txXfrm>
        <a:off x="480257" y="3076157"/>
        <a:ext cx="6354686" cy="426206"/>
      </dsp:txXfrm>
    </dsp:sp>
    <dsp:sp modelId="{7DAAF0AD-8E98-4212-B240-2FA617543AD3}">
      <dsp:nvSpPr>
        <dsp:cNvPr id="0" name=""/>
        <dsp:cNvSpPr/>
      </dsp:nvSpPr>
      <dsp:spPr>
        <a:xfrm>
          <a:off x="0" y="4015020"/>
          <a:ext cx="9144000" cy="403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78C89E-E5DE-4287-856F-7E138F5BACC6}">
      <dsp:nvSpPr>
        <dsp:cNvPr id="0" name=""/>
        <dsp:cNvSpPr/>
      </dsp:nvSpPr>
      <dsp:spPr>
        <a:xfrm>
          <a:off x="457200" y="3778860"/>
          <a:ext cx="6400800" cy="4723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935" tIns="0" rIns="24193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Buzzer</a:t>
          </a:r>
        </a:p>
      </dsp:txBody>
      <dsp:txXfrm>
        <a:off x="480257" y="3801917"/>
        <a:ext cx="6354686" cy="426206"/>
      </dsp:txXfrm>
    </dsp:sp>
    <dsp:sp modelId="{89C1C7FA-4A13-41BC-8431-8076847AF862}">
      <dsp:nvSpPr>
        <dsp:cNvPr id="0" name=""/>
        <dsp:cNvSpPr/>
      </dsp:nvSpPr>
      <dsp:spPr>
        <a:xfrm>
          <a:off x="0" y="4740780"/>
          <a:ext cx="9144000" cy="403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C38118-BD5A-45A7-9BE3-449FE444EC43}">
      <dsp:nvSpPr>
        <dsp:cNvPr id="0" name=""/>
        <dsp:cNvSpPr/>
      </dsp:nvSpPr>
      <dsp:spPr>
        <a:xfrm>
          <a:off x="457200" y="4504620"/>
          <a:ext cx="6400800" cy="4723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935" tIns="0" rIns="24193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LEDs </a:t>
          </a:r>
        </a:p>
      </dsp:txBody>
      <dsp:txXfrm>
        <a:off x="480257" y="4527677"/>
        <a:ext cx="6354686" cy="426206"/>
      </dsp:txXfrm>
    </dsp:sp>
    <dsp:sp modelId="{67BBD462-D63C-45F5-A716-B432942C7C95}">
      <dsp:nvSpPr>
        <dsp:cNvPr id="0" name=""/>
        <dsp:cNvSpPr/>
      </dsp:nvSpPr>
      <dsp:spPr>
        <a:xfrm>
          <a:off x="0" y="5466540"/>
          <a:ext cx="9144000" cy="403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E3A190-3AAE-45C3-A752-B208A18FA5B6}">
      <dsp:nvSpPr>
        <dsp:cNvPr id="0" name=""/>
        <dsp:cNvSpPr/>
      </dsp:nvSpPr>
      <dsp:spPr>
        <a:xfrm>
          <a:off x="457200" y="5230380"/>
          <a:ext cx="6400800" cy="4723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935" tIns="0" rIns="24193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Jumper Wires</a:t>
          </a:r>
        </a:p>
      </dsp:txBody>
      <dsp:txXfrm>
        <a:off x="480257" y="5253437"/>
        <a:ext cx="6354686" cy="4262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D530E3-3483-49F7-A127-C3B156E0A1B9}">
      <dsp:nvSpPr>
        <dsp:cNvPr id="0" name=""/>
        <dsp:cNvSpPr/>
      </dsp:nvSpPr>
      <dsp:spPr>
        <a:xfrm>
          <a:off x="4210050" y="2571750"/>
          <a:ext cx="3143250" cy="3143250"/>
        </a:xfrm>
        <a:prstGeom prst="gear9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2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1" kern="1200" dirty="0"/>
            <a:t>Flexible for further enhancements</a:t>
          </a:r>
        </a:p>
      </dsp:txBody>
      <dsp:txXfrm>
        <a:off x="4841983" y="3308041"/>
        <a:ext cx="1879384" cy="1615696"/>
      </dsp:txXfrm>
    </dsp:sp>
    <dsp:sp modelId="{0EF8B550-5F64-49B3-94FB-4F06CD800F65}">
      <dsp:nvSpPr>
        <dsp:cNvPr id="0" name=""/>
        <dsp:cNvSpPr/>
      </dsp:nvSpPr>
      <dsp:spPr>
        <a:xfrm>
          <a:off x="2381250" y="1828800"/>
          <a:ext cx="2286000" cy="2286000"/>
        </a:xfrm>
        <a:prstGeom prst="gear6">
          <a:avLst/>
        </a:prstGeom>
        <a:solidFill>
          <a:schemeClr val="accent2">
            <a:hueOff val="-419062"/>
            <a:satOff val="-4829"/>
            <a:lumOff val="1079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2">
              <a:hueOff val="-419062"/>
              <a:satOff val="-4829"/>
              <a:lumOff val="1079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1" kern="1200" dirty="0"/>
            <a:t>Reducing manpower</a:t>
          </a:r>
        </a:p>
      </dsp:txBody>
      <dsp:txXfrm>
        <a:off x="2956757" y="2407786"/>
        <a:ext cx="1134986" cy="1128028"/>
      </dsp:txXfrm>
    </dsp:sp>
    <dsp:sp modelId="{343EB5F5-A90C-4EEC-8EDE-F8CB3BBC420C}">
      <dsp:nvSpPr>
        <dsp:cNvPr id="0" name=""/>
        <dsp:cNvSpPr/>
      </dsp:nvSpPr>
      <dsp:spPr>
        <a:xfrm rot="20700000">
          <a:off x="3661643" y="251693"/>
          <a:ext cx="2239813" cy="2239813"/>
        </a:xfrm>
        <a:prstGeom prst="gear6">
          <a:avLst/>
        </a:prstGeom>
        <a:solidFill>
          <a:schemeClr val="accent2">
            <a:hueOff val="-838123"/>
            <a:satOff val="-9658"/>
            <a:lumOff val="2159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2">
              <a:hueOff val="-838123"/>
              <a:satOff val="-9658"/>
              <a:lumOff val="2159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1" kern="1200" dirty="0"/>
            <a:t>Eliminating loopholes </a:t>
          </a:r>
        </a:p>
      </dsp:txBody>
      <dsp:txXfrm rot="-20700000">
        <a:off x="4152900" y="742950"/>
        <a:ext cx="1257300" cy="1257300"/>
      </dsp:txXfrm>
    </dsp:sp>
    <dsp:sp modelId="{99457459-C989-4F2E-8532-4FD8F3668394}">
      <dsp:nvSpPr>
        <dsp:cNvPr id="0" name=""/>
        <dsp:cNvSpPr/>
      </dsp:nvSpPr>
      <dsp:spPr>
        <a:xfrm>
          <a:off x="3985399" y="2087682"/>
          <a:ext cx="4023360" cy="4023360"/>
        </a:xfrm>
        <a:prstGeom prst="circularArrow">
          <a:avLst>
            <a:gd name="adj1" fmla="val 4687"/>
            <a:gd name="adj2" fmla="val 299029"/>
            <a:gd name="adj3" fmla="val 2543535"/>
            <a:gd name="adj4" fmla="val 15803529"/>
            <a:gd name="adj5" fmla="val 546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38100" dir="5400000" algn="ctr" rotWithShape="0">
            <a:schemeClr val="accent2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5E34049-AFBF-44B2-ACFE-51220F192D58}">
      <dsp:nvSpPr>
        <dsp:cNvPr id="0" name=""/>
        <dsp:cNvSpPr/>
      </dsp:nvSpPr>
      <dsp:spPr>
        <a:xfrm>
          <a:off x="1976403" y="1316468"/>
          <a:ext cx="2923222" cy="2923222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2">
            <a:hueOff val="-419062"/>
            <a:satOff val="-4829"/>
            <a:lumOff val="1079"/>
            <a:alphaOff val="0"/>
          </a:schemeClr>
        </a:solidFill>
        <a:ln>
          <a:noFill/>
        </a:ln>
        <a:effectLst>
          <a:outerShdw blurRad="57150" dist="38100" dir="5400000" algn="ctr" rotWithShape="0">
            <a:schemeClr val="accent2">
              <a:hueOff val="-419062"/>
              <a:satOff val="-4829"/>
              <a:lumOff val="1079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7ACE1C7-2C3E-4F0F-83BD-7169736D16EE}">
      <dsp:nvSpPr>
        <dsp:cNvPr id="0" name=""/>
        <dsp:cNvSpPr/>
      </dsp:nvSpPr>
      <dsp:spPr>
        <a:xfrm>
          <a:off x="3143551" y="-245436"/>
          <a:ext cx="3151822" cy="315182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2">
            <a:hueOff val="-838123"/>
            <a:satOff val="-9658"/>
            <a:lumOff val="2159"/>
            <a:alphaOff val="0"/>
          </a:schemeClr>
        </a:solidFill>
        <a:ln>
          <a:noFill/>
        </a:ln>
        <a:effectLst>
          <a:outerShdw blurRad="57150" dist="38100" dir="5400000" algn="ctr" rotWithShape="0">
            <a:schemeClr val="accent2">
              <a:hueOff val="-838123"/>
              <a:satOff val="-9658"/>
              <a:lumOff val="2159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BCB801-E2CE-4796-A803-3071DBEE50AB}">
      <dsp:nvSpPr>
        <dsp:cNvPr id="0" name=""/>
        <dsp:cNvSpPr/>
      </dsp:nvSpPr>
      <dsp:spPr>
        <a:xfrm>
          <a:off x="1371790" y="210502"/>
          <a:ext cx="4177665" cy="1450848"/>
        </a:xfrm>
        <a:prstGeom prst="ellipse">
          <a:avLst/>
        </a:prstGeom>
        <a:solidFill>
          <a:schemeClr val="accent2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620753-0E81-4561-BF55-A046E90D2C5F}">
      <dsp:nvSpPr>
        <dsp:cNvPr id="0" name=""/>
        <dsp:cNvSpPr/>
      </dsp:nvSpPr>
      <dsp:spPr>
        <a:xfrm>
          <a:off x="3062287" y="3763137"/>
          <a:ext cx="809625" cy="518160"/>
        </a:xfrm>
        <a:prstGeom prst="down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2">
              <a:tint val="4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985E29D-5177-4ADF-BED5-8CA8709CFE0D}">
      <dsp:nvSpPr>
        <dsp:cNvPr id="0" name=""/>
        <dsp:cNvSpPr/>
      </dsp:nvSpPr>
      <dsp:spPr>
        <a:xfrm>
          <a:off x="1523999" y="4177665"/>
          <a:ext cx="3886200" cy="971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1" kern="1200" spc="300" dirty="0">
              <a:solidFill>
                <a:srgbClr val="0070C0"/>
              </a:solidFill>
              <a:effectLst/>
            </a:rPr>
            <a:t>FUTURE</a:t>
          </a:r>
        </a:p>
      </dsp:txBody>
      <dsp:txXfrm>
        <a:off x="1523999" y="4177665"/>
        <a:ext cx="3886200" cy="971550"/>
      </dsp:txXfrm>
    </dsp:sp>
    <dsp:sp modelId="{11B21C26-6682-442E-89DA-F76264A636F1}">
      <dsp:nvSpPr>
        <dsp:cNvPr id="0" name=""/>
        <dsp:cNvSpPr/>
      </dsp:nvSpPr>
      <dsp:spPr>
        <a:xfrm>
          <a:off x="2890647" y="1773402"/>
          <a:ext cx="1457325" cy="14573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2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i="1" kern="1200" dirty="0"/>
            <a:t>cost-efficient</a:t>
          </a:r>
        </a:p>
      </dsp:txBody>
      <dsp:txXfrm>
        <a:off x="3104067" y="1986822"/>
        <a:ext cx="1030485" cy="1030485"/>
      </dsp:txXfrm>
    </dsp:sp>
    <dsp:sp modelId="{85FCB262-D14D-499E-8B07-04449C8DE501}">
      <dsp:nvSpPr>
        <dsp:cNvPr id="0" name=""/>
        <dsp:cNvSpPr/>
      </dsp:nvSpPr>
      <dsp:spPr>
        <a:xfrm>
          <a:off x="1833131" y="618265"/>
          <a:ext cx="1457325" cy="1457325"/>
        </a:xfrm>
        <a:prstGeom prst="ellipse">
          <a:avLst/>
        </a:prstGeom>
        <a:solidFill>
          <a:schemeClr val="accent2">
            <a:hueOff val="-419062"/>
            <a:satOff val="-4829"/>
            <a:lumOff val="1079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2">
              <a:hueOff val="-419062"/>
              <a:satOff val="-4829"/>
              <a:lumOff val="1079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i="1" kern="1200" dirty="0"/>
            <a:t>Safe</a:t>
          </a:r>
        </a:p>
      </dsp:txBody>
      <dsp:txXfrm>
        <a:off x="2046551" y="831685"/>
        <a:ext cx="1030485" cy="1030485"/>
      </dsp:txXfrm>
    </dsp:sp>
    <dsp:sp modelId="{9C0C20BE-5947-4409-A854-33B9AE91C4E0}">
      <dsp:nvSpPr>
        <dsp:cNvPr id="0" name=""/>
        <dsp:cNvSpPr/>
      </dsp:nvSpPr>
      <dsp:spPr>
        <a:xfrm>
          <a:off x="3511258" y="353297"/>
          <a:ext cx="1457325" cy="1457325"/>
        </a:xfrm>
        <a:prstGeom prst="ellipse">
          <a:avLst/>
        </a:prstGeom>
        <a:solidFill>
          <a:schemeClr val="accent2">
            <a:hueOff val="-838123"/>
            <a:satOff val="-9658"/>
            <a:lumOff val="2159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2">
              <a:hueOff val="-838123"/>
              <a:satOff val="-9658"/>
              <a:lumOff val="2159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i="1" kern="1200" dirty="0"/>
            <a:t>avoids manual errors</a:t>
          </a:r>
        </a:p>
      </dsp:txBody>
      <dsp:txXfrm>
        <a:off x="3724678" y="566717"/>
        <a:ext cx="1030485" cy="1030485"/>
      </dsp:txXfrm>
    </dsp:sp>
    <dsp:sp modelId="{12246D11-BF3D-4804-9E54-7F3019316E33}">
      <dsp:nvSpPr>
        <dsp:cNvPr id="0" name=""/>
        <dsp:cNvSpPr/>
      </dsp:nvSpPr>
      <dsp:spPr>
        <a:xfrm>
          <a:off x="1214885" y="0"/>
          <a:ext cx="4533900" cy="362712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10"/>
          <p:cNvGrpSpPr/>
          <p:nvPr/>
        </p:nvGrpSpPr>
        <p:grpSpPr>
          <a:xfrm>
            <a:off x="1" y="0"/>
            <a:ext cx="1728788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5410202"/>
            <a:ext cx="2057400" cy="365125"/>
          </a:xfrm>
        </p:spPr>
        <p:txBody>
          <a:bodyPr/>
          <a:lstStyle/>
          <a:p>
            <a:fld id="{51063776-4050-4CA2-ACD3-FD5787296EF6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18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4" y="5410200"/>
            <a:ext cx="578317" cy="365125"/>
          </a:xfrm>
        </p:spPr>
        <p:txBody>
          <a:bodyPr/>
          <a:lstStyle/>
          <a:p>
            <a:fld id="{930843AD-6293-482D-87AE-970D89D3D3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41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3776-4050-4CA2-ACD3-FD5787296EF6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843AD-6293-482D-87AE-970D89D3D3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9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2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3776-4050-4CA2-ACD3-FD5787296EF6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843AD-6293-482D-87AE-970D89D3D3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56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3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3776-4050-4CA2-ACD3-FD5787296EF6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843AD-6293-482D-87AE-970D89D3D3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77634" y="73239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3028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2241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3776-4050-4CA2-ACD3-FD5787296EF6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843AD-6293-482D-87AE-970D89D3D3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89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39" y="3360263"/>
            <a:ext cx="2406551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59" y="3363435"/>
            <a:ext cx="2396873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3776-4050-4CA2-ACD3-FD5787296EF6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843AD-6293-482D-87AE-970D89D3D3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244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3776-4050-4CA2-ACD3-FD5787296EF6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843AD-6293-482D-87AE-970D89D3D3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44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3776-4050-4CA2-ACD3-FD5787296EF6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843AD-6293-482D-87AE-970D89D3D3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16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3776-4050-4CA2-ACD3-FD5787296EF6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843AD-6293-482D-87AE-970D89D3D3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743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3776-4050-4CA2-ACD3-FD5787296EF6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843AD-6293-482D-87AE-970D89D3D3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3776-4050-4CA2-ACD3-FD5787296EF6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843AD-6293-482D-87AE-970D89D3D3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3776-4050-4CA2-ACD3-FD5787296EF6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843AD-6293-482D-87AE-970D89D3D3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606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3776-4050-4CA2-ACD3-FD5787296EF6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843AD-6293-482D-87AE-970D89D3D3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3776-4050-4CA2-ACD3-FD5787296EF6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843AD-6293-482D-87AE-970D89D3D3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3776-4050-4CA2-ACD3-FD5787296EF6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843AD-6293-482D-87AE-970D89D3D3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3776-4050-4CA2-ACD3-FD5787296EF6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843AD-6293-482D-87AE-970D89D3D3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3776-4050-4CA2-ACD3-FD5787296EF6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843AD-6293-482D-87AE-970D89D3D3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3776-4050-4CA2-ACD3-FD5787296EF6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843AD-6293-482D-87AE-970D89D3D3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3776-4050-4CA2-ACD3-FD5787296EF6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30843AD-6293-482D-87AE-970D89D3D3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3776-4050-4CA2-ACD3-FD5787296EF6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843AD-6293-482D-87AE-970D89D3D3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3776-4050-4CA2-ACD3-FD5787296EF6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843AD-6293-482D-87AE-970D89D3D3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3776-4050-4CA2-ACD3-FD5787296EF6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843AD-6293-482D-87AE-970D89D3D3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0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3776-4050-4CA2-ACD3-FD5787296EF6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843AD-6293-482D-87AE-970D89D3D3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335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6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2249486"/>
            <a:ext cx="3487337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2249485"/>
            <a:ext cx="348495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3776-4050-4CA2-ACD3-FD5787296EF6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843AD-6293-482D-87AE-970D89D3D3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9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3776-4050-4CA2-ACD3-FD5787296EF6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843AD-6293-482D-87AE-970D89D3D3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2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3776-4050-4CA2-ACD3-FD5787296EF6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843AD-6293-482D-87AE-970D89D3D3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5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3776-4050-4CA2-ACD3-FD5787296EF6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843AD-6293-482D-87AE-970D89D3D3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6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4450881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609602"/>
            <a:ext cx="2750018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2249486"/>
            <a:ext cx="4450883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3776-4050-4CA2-ACD3-FD5787296EF6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843AD-6293-482D-87AE-970D89D3D3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86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0"/>
            <a:ext cx="9040416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59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9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63776-4050-4CA2-ACD3-FD5787296EF6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843AD-6293-482D-87AE-970D89D3D3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852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1063776-4050-4CA2-ACD3-FD5787296EF6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30843AD-6293-482D-87AE-970D89D3D3A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62200" y="457200"/>
            <a:ext cx="44285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Introduction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1295400" y="1524000"/>
          <a:ext cx="6781800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4600" y="381000"/>
            <a:ext cx="431977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i="1" dirty="0">
                <a:solidFill>
                  <a:schemeClr val="accent1">
                    <a:lumMod val="50000"/>
                  </a:schemeClr>
                </a:solidFill>
              </a:rPr>
              <a:t>FUTURE SCOPE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0" y="914400"/>
          <a:ext cx="89916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62200" y="0"/>
            <a:ext cx="449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i="1" u="sng" dirty="0">
                <a:solidFill>
                  <a:schemeClr val="accent1">
                    <a:lumMod val="50000"/>
                  </a:schemeClr>
                </a:solidFill>
              </a:rPr>
              <a:t>CONCLUSION</a:t>
            </a:r>
          </a:p>
        </p:txBody>
      </p:sp>
      <p:graphicFrame>
        <p:nvGraphicFramePr>
          <p:cNvPr id="3" name="Diagram 2"/>
          <p:cNvGraphicFramePr/>
          <p:nvPr/>
        </p:nvGraphicFramePr>
        <p:xfrm>
          <a:off x="1066800" y="1143000"/>
          <a:ext cx="69342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7800" y="2514600"/>
            <a:ext cx="6107762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  <a:latin typeface="Showcard Gothic" pitchFamily="82" charset="0"/>
              </a:rPr>
              <a:t>* THANK YOU *</a:t>
            </a:r>
            <a:endParaRPr lang="en-US" sz="66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8000" endPos="45000" dist="1000" dir="5400000" sy="-100000" algn="bl" rotWithShape="0"/>
              </a:effectLst>
              <a:latin typeface="Showcard Gothic" pitchFamily="8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What does Automatic Railway Gate does?</a:t>
            </a:r>
          </a:p>
        </p:txBody>
      </p:sp>
      <p:graphicFrame>
        <p:nvGraphicFramePr>
          <p:cNvPr id="3" name="Diagram 2"/>
          <p:cNvGraphicFramePr/>
          <p:nvPr/>
        </p:nvGraphicFramePr>
        <p:xfrm>
          <a:off x="1600200" y="2286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3601" y="0"/>
            <a:ext cx="41148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Requirements</a:t>
            </a:r>
          </a:p>
        </p:txBody>
      </p:sp>
      <p:graphicFrame>
        <p:nvGraphicFramePr>
          <p:cNvPr id="6" name="Diagram 5"/>
          <p:cNvGraphicFramePr/>
          <p:nvPr/>
        </p:nvGraphicFramePr>
        <p:xfrm>
          <a:off x="0" y="533400"/>
          <a:ext cx="9144000" cy="601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2600" y="0"/>
            <a:ext cx="50308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i="1" dirty="0"/>
              <a:t>Block Diagram</a:t>
            </a:r>
          </a:p>
        </p:txBody>
      </p:sp>
      <p:pic>
        <p:nvPicPr>
          <p:cNvPr id="1026" name="Picture 2" descr="Untitled Diagra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990600"/>
            <a:ext cx="87630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71800" y="0"/>
            <a:ext cx="285764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i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FLOW CHART</a:t>
            </a:r>
          </a:p>
        </p:txBody>
      </p:sp>
      <p:pic>
        <p:nvPicPr>
          <p:cNvPr id="2050" name="Picture 2" descr="FLOW CHAR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533400"/>
            <a:ext cx="54102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228600"/>
            <a:ext cx="393966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b="1" i="1" dirty="0"/>
              <a:t>Circuit Prototype</a:t>
            </a:r>
          </a:p>
        </p:txBody>
      </p:sp>
      <p:pic>
        <p:nvPicPr>
          <p:cNvPr id="3074" name="Picture 2" descr="original modified circui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399" y="1295400"/>
            <a:ext cx="8827257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4600" y="0"/>
            <a:ext cx="38763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Working</a:t>
            </a:r>
            <a:r>
              <a:rPr lang="en-US" sz="5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90600"/>
            <a:ext cx="807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1. Gate open, Crossing signal Green, control room message</a:t>
            </a:r>
          </a:p>
        </p:txBody>
      </p:sp>
      <p:pic>
        <p:nvPicPr>
          <p:cNvPr id="4098" name="Picture 2" descr="IMG_20190422_201003 (1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362200"/>
            <a:ext cx="4876800" cy="365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 descr="Screenshot_2019-04-22-20-05-13-337_c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1600200"/>
            <a:ext cx="2743200" cy="4460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838200"/>
            <a:ext cx="784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2. Gate close, Crossing signal Red, control room message</a:t>
            </a:r>
          </a:p>
        </p:txBody>
      </p:sp>
      <p:pic>
        <p:nvPicPr>
          <p:cNvPr id="5122" name="Picture 2" descr="IMG_20190422_200753 (1) (1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057400"/>
            <a:ext cx="4800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 descr="Screenshot_2019-04-22-20-05-04-939_c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1371600"/>
            <a:ext cx="2819400" cy="4575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95400" y="762000"/>
            <a:ext cx="594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3.  Emergency switch, control room message</a:t>
            </a:r>
          </a:p>
        </p:txBody>
      </p:sp>
      <p:pic>
        <p:nvPicPr>
          <p:cNvPr id="6146" name="Picture 2" descr="2222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752600"/>
            <a:ext cx="3733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 descr="Screenshot_2019-04-22-20-05-29-817_c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1676400"/>
            <a:ext cx="2743200" cy="4550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TF22898775</Template>
  <TotalTime>145</TotalTime>
  <Words>107</Words>
  <Application>Microsoft Office PowerPoint</Application>
  <PresentationFormat>On-screen Show (4:3)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Constantia</vt:lpstr>
      <vt:lpstr>Showcard Gothic</vt:lpstr>
      <vt:lpstr>Tw Cen MT</vt:lpstr>
      <vt:lpstr>Wingdings 2</vt:lpstr>
      <vt:lpstr>Circuit</vt:lpstr>
      <vt:lpstr>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pop</dc:creator>
  <cp:lastModifiedBy>Prashant</cp:lastModifiedBy>
  <cp:revision>28</cp:revision>
  <dcterms:created xsi:type="dcterms:W3CDTF">2019-05-14T12:55:58Z</dcterms:created>
  <dcterms:modified xsi:type="dcterms:W3CDTF">2022-03-12T13:08:08Z</dcterms:modified>
</cp:coreProperties>
</file>