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Canva Sans Bold" charset="1" panose="020B0803030501040103"/>
      <p:regular r:id="rId24"/>
    </p:embeddedFont>
    <p:embeddedFont>
      <p:font typeface="Canva Sans" charset="1" panose="020B05030305010401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1.png" Type="http://schemas.openxmlformats.org/officeDocument/2006/relationships/image"/><Relationship Id="rId7" Target="../media/image2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3.png" Type="http://schemas.openxmlformats.org/officeDocument/2006/relationships/image"/><Relationship Id="rId7" Target="../media/image2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5.png" Type="http://schemas.openxmlformats.org/officeDocument/2006/relationships/image"/><Relationship Id="rId7" Target="../media/image2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7.png" Type="http://schemas.openxmlformats.org/officeDocument/2006/relationships/image"/><Relationship Id="rId7" Target="../media/image2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9.png" Type="http://schemas.openxmlformats.org/officeDocument/2006/relationships/image"/><Relationship Id="rId7" Target="../media/image3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31.png" Type="http://schemas.openxmlformats.org/officeDocument/2006/relationships/image"/><Relationship Id="rId7" Target="../media/image3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33.png" Type="http://schemas.openxmlformats.org/officeDocument/2006/relationships/image"/><Relationship Id="rId7" Target="../media/image3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35.png" Type="http://schemas.openxmlformats.org/officeDocument/2006/relationships/image"/><Relationship Id="rId7" Target="../media/image36.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37.png" Type="http://schemas.openxmlformats.org/officeDocument/2006/relationships/image"/><Relationship Id="rId7" Target="../media/image3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9.png" Type="http://schemas.openxmlformats.org/officeDocument/2006/relationships/image"/><Relationship Id="rId7" Target="../media/image2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344068" y="1028700"/>
            <a:ext cx="2850458" cy="1497786"/>
          </a:xfrm>
          <a:custGeom>
            <a:avLst/>
            <a:gdLst/>
            <a:ahLst/>
            <a:cxnLst/>
            <a:rect r="r" b="b" t="t" l="l"/>
            <a:pathLst>
              <a:path h="1497786" w="2850458">
                <a:moveTo>
                  <a:pt x="0" y="0"/>
                </a:moveTo>
                <a:lnTo>
                  <a:pt x="2850459" y="0"/>
                </a:lnTo>
                <a:lnTo>
                  <a:pt x="2850459" y="1497786"/>
                </a:lnTo>
                <a:lnTo>
                  <a:pt x="0" y="14977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69027" y="1224304"/>
            <a:ext cx="1564013" cy="1555482"/>
          </a:xfrm>
          <a:custGeom>
            <a:avLst/>
            <a:gdLst/>
            <a:ahLst/>
            <a:cxnLst/>
            <a:rect r="r" b="b" t="t" l="l"/>
            <a:pathLst>
              <a:path h="1555482" w="1564013">
                <a:moveTo>
                  <a:pt x="0" y="0"/>
                </a:moveTo>
                <a:lnTo>
                  <a:pt x="1564013" y="0"/>
                </a:lnTo>
                <a:lnTo>
                  <a:pt x="1564013" y="1555482"/>
                </a:lnTo>
                <a:lnTo>
                  <a:pt x="0" y="1555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215140" y="3481113"/>
            <a:ext cx="5857721" cy="1862177"/>
          </a:xfrm>
          <a:custGeom>
            <a:avLst/>
            <a:gdLst/>
            <a:ahLst/>
            <a:cxnLst/>
            <a:rect r="r" b="b" t="t" l="l"/>
            <a:pathLst>
              <a:path h="1862177" w="5857721">
                <a:moveTo>
                  <a:pt x="0" y="0"/>
                </a:moveTo>
                <a:lnTo>
                  <a:pt x="5857720" y="0"/>
                </a:lnTo>
                <a:lnTo>
                  <a:pt x="5857720" y="1862177"/>
                </a:lnTo>
                <a:lnTo>
                  <a:pt x="0" y="1862177"/>
                </a:lnTo>
                <a:lnTo>
                  <a:pt x="0" y="0"/>
                </a:lnTo>
                <a:close/>
              </a:path>
            </a:pathLst>
          </a:custGeom>
          <a:blipFill>
            <a:blip r:embed="rId6"/>
            <a:stretch>
              <a:fillRect l="-955" t="0" r="-955" b="0"/>
            </a:stretch>
          </a:blipFill>
        </p:spPr>
      </p:sp>
      <p:sp>
        <p:nvSpPr>
          <p:cNvPr name="TextBox 5" id="5"/>
          <p:cNvSpPr txBox="true"/>
          <p:nvPr/>
        </p:nvSpPr>
        <p:spPr>
          <a:xfrm rot="0">
            <a:off x="4962968" y="923925"/>
            <a:ext cx="8362065" cy="2051465"/>
          </a:xfrm>
          <a:prstGeom prst="rect">
            <a:avLst/>
          </a:prstGeom>
        </p:spPr>
        <p:txBody>
          <a:bodyPr anchor="t" rtlCol="false" tIns="0" lIns="0" bIns="0" rIns="0">
            <a:spAutoFit/>
          </a:bodyPr>
          <a:lstStyle/>
          <a:p>
            <a:pPr algn="ctr">
              <a:lnSpc>
                <a:spcPts val="8291"/>
              </a:lnSpc>
            </a:pPr>
            <a:r>
              <a:rPr lang="en-US" sz="5922" b="true">
                <a:solidFill>
                  <a:srgbClr val="000000"/>
                </a:solidFill>
                <a:latin typeface="Canva Sans Bold"/>
                <a:ea typeface="Canva Sans Bold"/>
                <a:cs typeface="Canva Sans Bold"/>
                <a:sym typeface="Canva Sans Bold"/>
              </a:rPr>
              <a:t>Python + MySQL</a:t>
            </a:r>
          </a:p>
          <a:p>
            <a:pPr algn="ctr">
              <a:lnSpc>
                <a:spcPts val="8291"/>
              </a:lnSpc>
            </a:pPr>
            <a:r>
              <a:rPr lang="en-US" sz="5922" b="true">
                <a:solidFill>
                  <a:srgbClr val="000000"/>
                </a:solidFill>
                <a:latin typeface="Canva Sans Bold"/>
                <a:ea typeface="Canva Sans Bold"/>
                <a:cs typeface="Canva Sans Bold"/>
                <a:sym typeface="Canva Sans Bold"/>
              </a:rPr>
              <a:t>Data Analytics Project </a:t>
            </a:r>
          </a:p>
        </p:txBody>
      </p:sp>
      <p:sp>
        <p:nvSpPr>
          <p:cNvPr name="TextBox 6" id="6"/>
          <p:cNvSpPr txBox="true"/>
          <p:nvPr/>
        </p:nvSpPr>
        <p:spPr>
          <a:xfrm rot="0">
            <a:off x="1018505" y="5762390"/>
            <a:ext cx="16250991" cy="812420"/>
          </a:xfrm>
          <a:prstGeom prst="rect">
            <a:avLst/>
          </a:prstGeom>
        </p:spPr>
        <p:txBody>
          <a:bodyPr anchor="t" rtlCol="false" tIns="0" lIns="0" bIns="0" rIns="0">
            <a:spAutoFit/>
          </a:bodyPr>
          <a:lstStyle/>
          <a:p>
            <a:pPr algn="ctr">
              <a:lnSpc>
                <a:spcPts val="6763"/>
              </a:lnSpc>
            </a:pPr>
            <a:r>
              <a:rPr lang="en-US" sz="4830" b="true">
                <a:solidFill>
                  <a:srgbClr val="000000"/>
                </a:solidFill>
                <a:latin typeface="Canva Sans Bold"/>
                <a:ea typeface="Canva Sans Bold"/>
                <a:cs typeface="Canva Sans Bold"/>
                <a:sym typeface="Canva Sans Bold"/>
              </a:rPr>
              <a:t>Title: </a:t>
            </a:r>
            <a:r>
              <a:rPr lang="en-US" sz="4830">
                <a:solidFill>
                  <a:srgbClr val="000000"/>
                </a:solidFill>
                <a:latin typeface="Canva Sans"/>
                <a:ea typeface="Canva Sans"/>
                <a:cs typeface="Canva Sans"/>
                <a:sym typeface="Canva Sans"/>
              </a:rPr>
              <a:t>Zudio Sales Analysis Integrating Python &amp; MySQL</a:t>
            </a:r>
            <a:r>
              <a:rPr lang="en-US" sz="4830" b="true">
                <a:solidFill>
                  <a:srgbClr val="000000"/>
                </a:solidFill>
                <a:latin typeface="Canva Sans Bold"/>
                <a:ea typeface="Canva Sans Bold"/>
                <a:cs typeface="Canva Sans Bold"/>
                <a:sym typeface="Canva Sans Bold"/>
              </a:rPr>
              <a:t> </a:t>
            </a:r>
          </a:p>
        </p:txBody>
      </p:sp>
      <p:sp>
        <p:nvSpPr>
          <p:cNvPr name="TextBox 7" id="7"/>
          <p:cNvSpPr txBox="true"/>
          <p:nvPr/>
        </p:nvSpPr>
        <p:spPr>
          <a:xfrm rot="0">
            <a:off x="1028700" y="6895150"/>
            <a:ext cx="16230600" cy="2077589"/>
          </a:xfrm>
          <a:prstGeom prst="rect">
            <a:avLst/>
          </a:prstGeom>
        </p:spPr>
        <p:txBody>
          <a:bodyPr anchor="t" rtlCol="false" tIns="0" lIns="0" bIns="0" rIns="0">
            <a:spAutoFit/>
          </a:bodyPr>
          <a:lstStyle/>
          <a:p>
            <a:pPr algn="just">
              <a:lnSpc>
                <a:spcPts val="4137"/>
              </a:lnSpc>
            </a:pPr>
            <a:r>
              <a:rPr lang="en-US" sz="2955" b="true">
                <a:solidFill>
                  <a:srgbClr val="000000"/>
                </a:solidFill>
                <a:latin typeface="Canva Sans Bold"/>
                <a:ea typeface="Canva Sans Bold"/>
                <a:cs typeface="Canva Sans Bold"/>
                <a:sym typeface="Canva Sans Bold"/>
              </a:rPr>
              <a:t>Project Overview: </a:t>
            </a:r>
            <a:r>
              <a:rPr lang="en-US" sz="2955">
                <a:solidFill>
                  <a:srgbClr val="000000"/>
                </a:solidFill>
                <a:latin typeface="Canva Sans"/>
                <a:ea typeface="Canva Sans"/>
                <a:cs typeface="Canva Sans"/>
                <a:sym typeface="Canva Sans"/>
              </a:rPr>
              <a:t>The Zudio Sales Analysis project integrates MySQL for data storage and querying with Python for advanced analysis and EDA. The primary objective is to derive actionable insights into Zudio's sales performance across stores, products, and customers.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607380" y="245139"/>
            <a:ext cx="3267016" cy="962285"/>
          </a:xfrm>
          <a:custGeom>
            <a:avLst/>
            <a:gdLst/>
            <a:ahLst/>
            <a:cxnLst/>
            <a:rect r="r" b="b" t="t" l="l"/>
            <a:pathLst>
              <a:path h="962285" w="3267016">
                <a:moveTo>
                  <a:pt x="0" y="0"/>
                </a:moveTo>
                <a:lnTo>
                  <a:pt x="3267016" y="0"/>
                </a:lnTo>
                <a:lnTo>
                  <a:pt x="3267016" y="962285"/>
                </a:lnTo>
                <a:lnTo>
                  <a:pt x="0" y="9622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47410" y="5342254"/>
            <a:ext cx="3786955" cy="667881"/>
          </a:xfrm>
          <a:custGeom>
            <a:avLst/>
            <a:gdLst/>
            <a:ahLst/>
            <a:cxnLst/>
            <a:rect r="r" b="b" t="t" l="l"/>
            <a:pathLst>
              <a:path h="667881" w="3786955">
                <a:moveTo>
                  <a:pt x="0" y="0"/>
                </a:moveTo>
                <a:lnTo>
                  <a:pt x="3786956" y="0"/>
                </a:lnTo>
                <a:lnTo>
                  <a:pt x="3786956" y="667882"/>
                </a:lnTo>
                <a:lnTo>
                  <a:pt x="0" y="6678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72154" y="6095861"/>
            <a:ext cx="16230600" cy="4020515"/>
          </a:xfrm>
          <a:custGeom>
            <a:avLst/>
            <a:gdLst/>
            <a:ahLst/>
            <a:cxnLst/>
            <a:rect r="r" b="b" t="t" l="l"/>
            <a:pathLst>
              <a:path h="4020515" w="16230600">
                <a:moveTo>
                  <a:pt x="0" y="0"/>
                </a:moveTo>
                <a:lnTo>
                  <a:pt x="16230600" y="0"/>
                </a:lnTo>
                <a:lnTo>
                  <a:pt x="16230600" y="4020514"/>
                </a:lnTo>
                <a:lnTo>
                  <a:pt x="0" y="4020514"/>
                </a:lnTo>
                <a:lnTo>
                  <a:pt x="0" y="0"/>
                </a:lnTo>
                <a:close/>
              </a:path>
            </a:pathLst>
          </a:custGeom>
          <a:blipFill>
            <a:blip r:embed="rId6"/>
            <a:stretch>
              <a:fillRect l="0" t="0" r="0" b="0"/>
            </a:stretch>
          </a:blipFill>
        </p:spPr>
      </p:sp>
      <p:sp>
        <p:nvSpPr>
          <p:cNvPr name="Freeform 5" id="5"/>
          <p:cNvSpPr/>
          <p:nvPr/>
        </p:nvSpPr>
        <p:spPr>
          <a:xfrm flipH="false" flipV="false" rot="0">
            <a:off x="1272154" y="1207424"/>
            <a:ext cx="16230600" cy="3844636"/>
          </a:xfrm>
          <a:custGeom>
            <a:avLst/>
            <a:gdLst/>
            <a:ahLst/>
            <a:cxnLst/>
            <a:rect r="r" b="b" t="t" l="l"/>
            <a:pathLst>
              <a:path h="3844636" w="16230600">
                <a:moveTo>
                  <a:pt x="0" y="0"/>
                </a:moveTo>
                <a:lnTo>
                  <a:pt x="16230600" y="0"/>
                </a:lnTo>
                <a:lnTo>
                  <a:pt x="16230600" y="3844636"/>
                </a:lnTo>
                <a:lnTo>
                  <a:pt x="0" y="3844636"/>
                </a:lnTo>
                <a:lnTo>
                  <a:pt x="0" y="0"/>
                </a:lnTo>
                <a:close/>
              </a:path>
            </a:pathLst>
          </a:custGeom>
          <a:blipFill>
            <a:blip r:embed="rId7"/>
            <a:stretch>
              <a:fillRect l="0" t="-4648" r="0" b="-4017"/>
            </a:stretch>
          </a:blipFill>
        </p:spPr>
      </p:sp>
      <p:sp>
        <p:nvSpPr>
          <p:cNvPr name="TextBox 6" id="6"/>
          <p:cNvSpPr txBox="true"/>
          <p:nvPr/>
        </p:nvSpPr>
        <p:spPr>
          <a:xfrm rot="0">
            <a:off x="979022" y="4829492"/>
            <a:ext cx="16523732" cy="431799"/>
          </a:xfrm>
          <a:prstGeom prst="rect">
            <a:avLst/>
          </a:prstGeom>
        </p:spPr>
        <p:txBody>
          <a:bodyPr anchor="t" rtlCol="false" tIns="0" lIns="0" bIns="0" rIns="0">
            <a:spAutoFit/>
          </a:bodyPr>
          <a:lstStyle/>
          <a:p>
            <a:pPr algn="ctr">
              <a:lnSpc>
                <a:spcPts val="3500"/>
              </a:lnSpc>
            </a:pPr>
            <a:r>
              <a:rPr lang="en-US" sz="2500">
                <a:solidFill>
                  <a:srgbClr val="000000"/>
                </a:solidFill>
                <a:latin typeface="Canva Sans"/>
                <a:ea typeface="Canva Sans"/>
                <a:cs typeface="Canva Sans"/>
                <a:sym typeface="Canva Sans"/>
              </a:rPr>
              <a:t>_________________________________________________________________________________________________________________________</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347410" y="991005"/>
            <a:ext cx="3267016" cy="962285"/>
          </a:xfrm>
          <a:custGeom>
            <a:avLst/>
            <a:gdLst/>
            <a:ahLst/>
            <a:cxnLst/>
            <a:rect r="r" b="b" t="t" l="l"/>
            <a:pathLst>
              <a:path h="962285" w="3267016">
                <a:moveTo>
                  <a:pt x="0" y="0"/>
                </a:moveTo>
                <a:lnTo>
                  <a:pt x="3267016" y="0"/>
                </a:lnTo>
                <a:lnTo>
                  <a:pt x="3267016" y="962285"/>
                </a:lnTo>
                <a:lnTo>
                  <a:pt x="0" y="9622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47410" y="5536725"/>
            <a:ext cx="3786955" cy="667881"/>
          </a:xfrm>
          <a:custGeom>
            <a:avLst/>
            <a:gdLst/>
            <a:ahLst/>
            <a:cxnLst/>
            <a:rect r="r" b="b" t="t" l="l"/>
            <a:pathLst>
              <a:path h="667881" w="3786955">
                <a:moveTo>
                  <a:pt x="0" y="0"/>
                </a:moveTo>
                <a:lnTo>
                  <a:pt x="3786956" y="0"/>
                </a:lnTo>
                <a:lnTo>
                  <a:pt x="3786956" y="667881"/>
                </a:lnTo>
                <a:lnTo>
                  <a:pt x="0" y="6678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36524" y="6770984"/>
            <a:ext cx="16222776" cy="2487316"/>
          </a:xfrm>
          <a:custGeom>
            <a:avLst/>
            <a:gdLst/>
            <a:ahLst/>
            <a:cxnLst/>
            <a:rect r="r" b="b" t="t" l="l"/>
            <a:pathLst>
              <a:path h="2487316" w="16222776">
                <a:moveTo>
                  <a:pt x="0" y="0"/>
                </a:moveTo>
                <a:lnTo>
                  <a:pt x="16222776" y="0"/>
                </a:lnTo>
                <a:lnTo>
                  <a:pt x="16222776" y="2487316"/>
                </a:lnTo>
                <a:lnTo>
                  <a:pt x="0" y="2487316"/>
                </a:lnTo>
                <a:lnTo>
                  <a:pt x="0" y="0"/>
                </a:lnTo>
                <a:close/>
              </a:path>
            </a:pathLst>
          </a:custGeom>
          <a:blipFill>
            <a:blip r:embed="rId6"/>
            <a:stretch>
              <a:fillRect l="0" t="-79" r="0" b="-79"/>
            </a:stretch>
          </a:blipFill>
        </p:spPr>
      </p:sp>
      <p:sp>
        <p:nvSpPr>
          <p:cNvPr name="Freeform 5" id="5"/>
          <p:cNvSpPr/>
          <p:nvPr/>
        </p:nvSpPr>
        <p:spPr>
          <a:xfrm flipH="false" flipV="false" rot="0">
            <a:off x="1028700" y="1953290"/>
            <a:ext cx="16230600" cy="2933352"/>
          </a:xfrm>
          <a:custGeom>
            <a:avLst/>
            <a:gdLst/>
            <a:ahLst/>
            <a:cxnLst/>
            <a:rect r="r" b="b" t="t" l="l"/>
            <a:pathLst>
              <a:path h="2933352" w="16230600">
                <a:moveTo>
                  <a:pt x="0" y="0"/>
                </a:moveTo>
                <a:lnTo>
                  <a:pt x="16230600" y="0"/>
                </a:lnTo>
                <a:lnTo>
                  <a:pt x="16230600" y="2933352"/>
                </a:lnTo>
                <a:lnTo>
                  <a:pt x="0" y="2933352"/>
                </a:lnTo>
                <a:lnTo>
                  <a:pt x="0" y="0"/>
                </a:lnTo>
                <a:close/>
              </a:path>
            </a:pathLst>
          </a:custGeom>
          <a:blipFill>
            <a:blip r:embed="rId7"/>
            <a:stretch>
              <a:fillRect l="0" t="0" r="0" b="0"/>
            </a:stretch>
          </a:blipFill>
        </p:spPr>
      </p:sp>
      <p:sp>
        <p:nvSpPr>
          <p:cNvPr name="TextBox 6" id="6"/>
          <p:cNvSpPr txBox="true"/>
          <p:nvPr/>
        </p:nvSpPr>
        <p:spPr>
          <a:xfrm rot="0">
            <a:off x="979022" y="4829492"/>
            <a:ext cx="16523732" cy="431799"/>
          </a:xfrm>
          <a:prstGeom prst="rect">
            <a:avLst/>
          </a:prstGeom>
        </p:spPr>
        <p:txBody>
          <a:bodyPr anchor="t" rtlCol="false" tIns="0" lIns="0" bIns="0" rIns="0">
            <a:spAutoFit/>
          </a:bodyPr>
          <a:lstStyle/>
          <a:p>
            <a:pPr algn="ctr">
              <a:lnSpc>
                <a:spcPts val="3500"/>
              </a:lnSpc>
            </a:pPr>
            <a:r>
              <a:rPr lang="en-US" sz="2500">
                <a:solidFill>
                  <a:srgbClr val="000000"/>
                </a:solidFill>
                <a:latin typeface="Canva Sans"/>
                <a:ea typeface="Canva Sans"/>
                <a:cs typeface="Canva Sans"/>
                <a:sym typeface="Canva Sans"/>
              </a:rPr>
              <a:t>_________________________________________________________________________________________________________________________</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347410" y="547558"/>
            <a:ext cx="3267016" cy="962285"/>
          </a:xfrm>
          <a:custGeom>
            <a:avLst/>
            <a:gdLst/>
            <a:ahLst/>
            <a:cxnLst/>
            <a:rect r="r" b="b" t="t" l="l"/>
            <a:pathLst>
              <a:path h="962285" w="3267016">
                <a:moveTo>
                  <a:pt x="0" y="0"/>
                </a:moveTo>
                <a:lnTo>
                  <a:pt x="3267016" y="0"/>
                </a:lnTo>
                <a:lnTo>
                  <a:pt x="3267016" y="962284"/>
                </a:lnTo>
                <a:lnTo>
                  <a:pt x="0" y="9622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47410" y="5271254"/>
            <a:ext cx="3786955" cy="667881"/>
          </a:xfrm>
          <a:custGeom>
            <a:avLst/>
            <a:gdLst/>
            <a:ahLst/>
            <a:cxnLst/>
            <a:rect r="r" b="b" t="t" l="l"/>
            <a:pathLst>
              <a:path h="667881" w="3786955">
                <a:moveTo>
                  <a:pt x="0" y="0"/>
                </a:moveTo>
                <a:lnTo>
                  <a:pt x="3786956" y="0"/>
                </a:lnTo>
                <a:lnTo>
                  <a:pt x="3786956" y="667881"/>
                </a:lnTo>
                <a:lnTo>
                  <a:pt x="0" y="6678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03861" y="1465559"/>
            <a:ext cx="16280278" cy="3421083"/>
          </a:xfrm>
          <a:custGeom>
            <a:avLst/>
            <a:gdLst/>
            <a:ahLst/>
            <a:cxnLst/>
            <a:rect r="r" b="b" t="t" l="l"/>
            <a:pathLst>
              <a:path h="3421083" w="16280278">
                <a:moveTo>
                  <a:pt x="0" y="0"/>
                </a:moveTo>
                <a:lnTo>
                  <a:pt x="16280278" y="0"/>
                </a:lnTo>
                <a:lnTo>
                  <a:pt x="16280278" y="3421083"/>
                </a:lnTo>
                <a:lnTo>
                  <a:pt x="0" y="3421083"/>
                </a:lnTo>
                <a:lnTo>
                  <a:pt x="0" y="0"/>
                </a:lnTo>
                <a:close/>
              </a:path>
            </a:pathLst>
          </a:custGeom>
          <a:blipFill>
            <a:blip r:embed="rId6"/>
            <a:stretch>
              <a:fillRect l="0" t="0" r="0" b="0"/>
            </a:stretch>
          </a:blipFill>
        </p:spPr>
      </p:sp>
      <p:sp>
        <p:nvSpPr>
          <p:cNvPr name="Freeform 5" id="5"/>
          <p:cNvSpPr/>
          <p:nvPr/>
        </p:nvSpPr>
        <p:spPr>
          <a:xfrm flipH="false" flipV="false" rot="0">
            <a:off x="1028700" y="5939135"/>
            <a:ext cx="16280278" cy="3973222"/>
          </a:xfrm>
          <a:custGeom>
            <a:avLst/>
            <a:gdLst/>
            <a:ahLst/>
            <a:cxnLst/>
            <a:rect r="r" b="b" t="t" l="l"/>
            <a:pathLst>
              <a:path h="3973222" w="16280278">
                <a:moveTo>
                  <a:pt x="0" y="0"/>
                </a:moveTo>
                <a:lnTo>
                  <a:pt x="16280278" y="0"/>
                </a:lnTo>
                <a:lnTo>
                  <a:pt x="16280278" y="3973223"/>
                </a:lnTo>
                <a:lnTo>
                  <a:pt x="0" y="3973223"/>
                </a:lnTo>
                <a:lnTo>
                  <a:pt x="0" y="0"/>
                </a:lnTo>
                <a:close/>
              </a:path>
            </a:pathLst>
          </a:custGeom>
          <a:blipFill>
            <a:blip r:embed="rId7"/>
            <a:stretch>
              <a:fillRect l="0" t="0" r="0" b="0"/>
            </a:stretch>
          </a:blipFill>
        </p:spPr>
      </p:sp>
      <p:sp>
        <p:nvSpPr>
          <p:cNvPr name="TextBox 6" id="6"/>
          <p:cNvSpPr txBox="true"/>
          <p:nvPr/>
        </p:nvSpPr>
        <p:spPr>
          <a:xfrm rot="0">
            <a:off x="979022" y="4711701"/>
            <a:ext cx="16523732" cy="431799"/>
          </a:xfrm>
          <a:prstGeom prst="rect">
            <a:avLst/>
          </a:prstGeom>
        </p:spPr>
        <p:txBody>
          <a:bodyPr anchor="t" rtlCol="false" tIns="0" lIns="0" bIns="0" rIns="0">
            <a:spAutoFit/>
          </a:bodyPr>
          <a:lstStyle/>
          <a:p>
            <a:pPr algn="ctr">
              <a:lnSpc>
                <a:spcPts val="3500"/>
              </a:lnSpc>
            </a:pPr>
            <a:r>
              <a:rPr lang="en-US" sz="2500">
                <a:solidFill>
                  <a:srgbClr val="000000"/>
                </a:solidFill>
                <a:latin typeface="Canva Sans"/>
                <a:ea typeface="Canva Sans"/>
                <a:cs typeface="Canva Sans"/>
                <a:sym typeface="Canva Sans"/>
              </a:rPr>
              <a:t>_________________________________________________________________________________________________________________________</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510492" y="680831"/>
            <a:ext cx="3267016" cy="962285"/>
          </a:xfrm>
          <a:custGeom>
            <a:avLst/>
            <a:gdLst/>
            <a:ahLst/>
            <a:cxnLst/>
            <a:rect r="r" b="b" t="t" l="l"/>
            <a:pathLst>
              <a:path h="962285" w="3267016">
                <a:moveTo>
                  <a:pt x="0" y="0"/>
                </a:moveTo>
                <a:lnTo>
                  <a:pt x="3267016" y="0"/>
                </a:lnTo>
                <a:lnTo>
                  <a:pt x="3267016" y="962285"/>
                </a:lnTo>
                <a:lnTo>
                  <a:pt x="0" y="9622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13262" y="5423217"/>
            <a:ext cx="3786955" cy="667881"/>
          </a:xfrm>
          <a:custGeom>
            <a:avLst/>
            <a:gdLst/>
            <a:ahLst/>
            <a:cxnLst/>
            <a:rect r="r" b="b" t="t" l="l"/>
            <a:pathLst>
              <a:path h="667881" w="3786955">
                <a:moveTo>
                  <a:pt x="0" y="0"/>
                </a:moveTo>
                <a:lnTo>
                  <a:pt x="3786955" y="0"/>
                </a:lnTo>
                <a:lnTo>
                  <a:pt x="3786955" y="667881"/>
                </a:lnTo>
                <a:lnTo>
                  <a:pt x="0" y="6678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8700" y="1643116"/>
            <a:ext cx="16230600" cy="3416481"/>
          </a:xfrm>
          <a:custGeom>
            <a:avLst/>
            <a:gdLst/>
            <a:ahLst/>
            <a:cxnLst/>
            <a:rect r="r" b="b" t="t" l="l"/>
            <a:pathLst>
              <a:path h="3416481" w="16230600">
                <a:moveTo>
                  <a:pt x="0" y="0"/>
                </a:moveTo>
                <a:lnTo>
                  <a:pt x="16230600" y="0"/>
                </a:lnTo>
                <a:lnTo>
                  <a:pt x="16230600" y="3416481"/>
                </a:lnTo>
                <a:lnTo>
                  <a:pt x="0" y="3416481"/>
                </a:lnTo>
                <a:lnTo>
                  <a:pt x="0" y="0"/>
                </a:lnTo>
                <a:close/>
              </a:path>
            </a:pathLst>
          </a:custGeom>
          <a:blipFill>
            <a:blip r:embed="rId6"/>
            <a:stretch>
              <a:fillRect l="0" t="0" r="0" b="0"/>
            </a:stretch>
          </a:blipFill>
        </p:spPr>
      </p:sp>
      <p:sp>
        <p:nvSpPr>
          <p:cNvPr name="Freeform 5" id="5"/>
          <p:cNvSpPr/>
          <p:nvPr/>
        </p:nvSpPr>
        <p:spPr>
          <a:xfrm flipH="false" flipV="false" rot="0">
            <a:off x="1125588" y="6253023"/>
            <a:ext cx="16230600" cy="3681575"/>
          </a:xfrm>
          <a:custGeom>
            <a:avLst/>
            <a:gdLst/>
            <a:ahLst/>
            <a:cxnLst/>
            <a:rect r="r" b="b" t="t" l="l"/>
            <a:pathLst>
              <a:path h="3681575" w="16230600">
                <a:moveTo>
                  <a:pt x="0" y="0"/>
                </a:moveTo>
                <a:lnTo>
                  <a:pt x="16230600" y="0"/>
                </a:lnTo>
                <a:lnTo>
                  <a:pt x="16230600" y="3681575"/>
                </a:lnTo>
                <a:lnTo>
                  <a:pt x="0" y="3681575"/>
                </a:lnTo>
                <a:lnTo>
                  <a:pt x="0" y="0"/>
                </a:lnTo>
                <a:close/>
              </a:path>
            </a:pathLst>
          </a:custGeom>
          <a:blipFill>
            <a:blip r:embed="rId7"/>
            <a:stretch>
              <a:fillRect l="0" t="0" r="0" b="0"/>
            </a:stretch>
          </a:blipFill>
        </p:spPr>
      </p:sp>
      <p:sp>
        <p:nvSpPr>
          <p:cNvPr name="TextBox 6" id="6"/>
          <p:cNvSpPr txBox="true"/>
          <p:nvPr/>
        </p:nvSpPr>
        <p:spPr>
          <a:xfrm rot="0">
            <a:off x="979022" y="4829492"/>
            <a:ext cx="16523732" cy="431799"/>
          </a:xfrm>
          <a:prstGeom prst="rect">
            <a:avLst/>
          </a:prstGeom>
        </p:spPr>
        <p:txBody>
          <a:bodyPr anchor="t" rtlCol="false" tIns="0" lIns="0" bIns="0" rIns="0">
            <a:spAutoFit/>
          </a:bodyPr>
          <a:lstStyle/>
          <a:p>
            <a:pPr algn="ctr">
              <a:lnSpc>
                <a:spcPts val="3500"/>
              </a:lnSpc>
            </a:pPr>
            <a:r>
              <a:rPr lang="en-US" sz="2500">
                <a:solidFill>
                  <a:srgbClr val="000000"/>
                </a:solidFill>
                <a:latin typeface="Canva Sans"/>
                <a:ea typeface="Canva Sans"/>
                <a:cs typeface="Canva Sans"/>
                <a:sym typeface="Canva Sans"/>
              </a:rPr>
              <a:t>_________________________________________________________________________________________________________________________</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047703" y="215049"/>
            <a:ext cx="2192594" cy="645819"/>
          </a:xfrm>
          <a:custGeom>
            <a:avLst/>
            <a:gdLst/>
            <a:ahLst/>
            <a:cxnLst/>
            <a:rect r="r" b="b" t="t" l="l"/>
            <a:pathLst>
              <a:path h="645819" w="2192594">
                <a:moveTo>
                  <a:pt x="0" y="0"/>
                </a:moveTo>
                <a:lnTo>
                  <a:pt x="2192594" y="0"/>
                </a:lnTo>
                <a:lnTo>
                  <a:pt x="2192594" y="645818"/>
                </a:lnTo>
                <a:lnTo>
                  <a:pt x="0" y="645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848778" y="4325519"/>
            <a:ext cx="2883575" cy="508558"/>
          </a:xfrm>
          <a:custGeom>
            <a:avLst/>
            <a:gdLst/>
            <a:ahLst/>
            <a:cxnLst/>
            <a:rect r="r" b="b" t="t" l="l"/>
            <a:pathLst>
              <a:path h="508558" w="2883575">
                <a:moveTo>
                  <a:pt x="0" y="0"/>
                </a:moveTo>
                <a:lnTo>
                  <a:pt x="2883576" y="0"/>
                </a:lnTo>
                <a:lnTo>
                  <a:pt x="2883576" y="508558"/>
                </a:lnTo>
                <a:lnTo>
                  <a:pt x="0" y="5085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8700" y="860867"/>
            <a:ext cx="16095518" cy="3353897"/>
          </a:xfrm>
          <a:custGeom>
            <a:avLst/>
            <a:gdLst/>
            <a:ahLst/>
            <a:cxnLst/>
            <a:rect r="r" b="b" t="t" l="l"/>
            <a:pathLst>
              <a:path h="3353897" w="16095518">
                <a:moveTo>
                  <a:pt x="0" y="0"/>
                </a:moveTo>
                <a:lnTo>
                  <a:pt x="16095518" y="0"/>
                </a:lnTo>
                <a:lnTo>
                  <a:pt x="16095518" y="3353897"/>
                </a:lnTo>
                <a:lnTo>
                  <a:pt x="0" y="3353897"/>
                </a:lnTo>
                <a:lnTo>
                  <a:pt x="0" y="0"/>
                </a:lnTo>
                <a:close/>
              </a:path>
            </a:pathLst>
          </a:custGeom>
          <a:blipFill>
            <a:blip r:embed="rId6"/>
            <a:stretch>
              <a:fillRect l="-581" t="-7568" r="-258" b="-4704"/>
            </a:stretch>
          </a:blipFill>
        </p:spPr>
      </p:sp>
      <p:sp>
        <p:nvSpPr>
          <p:cNvPr name="Freeform 5" id="5"/>
          <p:cNvSpPr/>
          <p:nvPr/>
        </p:nvSpPr>
        <p:spPr>
          <a:xfrm flipH="false" flipV="false" rot="0">
            <a:off x="1175266" y="4834077"/>
            <a:ext cx="16230600" cy="5364015"/>
          </a:xfrm>
          <a:custGeom>
            <a:avLst/>
            <a:gdLst/>
            <a:ahLst/>
            <a:cxnLst/>
            <a:rect r="r" b="b" t="t" l="l"/>
            <a:pathLst>
              <a:path h="5364015" w="16230600">
                <a:moveTo>
                  <a:pt x="0" y="0"/>
                </a:moveTo>
                <a:lnTo>
                  <a:pt x="16230600" y="0"/>
                </a:lnTo>
                <a:lnTo>
                  <a:pt x="16230600" y="5364015"/>
                </a:lnTo>
                <a:lnTo>
                  <a:pt x="0" y="5364015"/>
                </a:lnTo>
                <a:lnTo>
                  <a:pt x="0" y="0"/>
                </a:lnTo>
                <a:close/>
              </a:path>
            </a:pathLst>
          </a:custGeom>
          <a:blipFill>
            <a:blip r:embed="rId7"/>
            <a:stretch>
              <a:fillRect l="0" t="0" r="0" b="0"/>
            </a:stretch>
          </a:blipFill>
        </p:spPr>
      </p:sp>
      <p:sp>
        <p:nvSpPr>
          <p:cNvPr name="TextBox 6" id="6"/>
          <p:cNvSpPr txBox="true"/>
          <p:nvPr/>
        </p:nvSpPr>
        <p:spPr>
          <a:xfrm rot="0">
            <a:off x="882134" y="3838576"/>
            <a:ext cx="16523732" cy="431799"/>
          </a:xfrm>
          <a:prstGeom prst="rect">
            <a:avLst/>
          </a:prstGeom>
        </p:spPr>
        <p:txBody>
          <a:bodyPr anchor="t" rtlCol="false" tIns="0" lIns="0" bIns="0" rIns="0">
            <a:spAutoFit/>
          </a:bodyPr>
          <a:lstStyle/>
          <a:p>
            <a:pPr algn="ctr">
              <a:lnSpc>
                <a:spcPts val="3500"/>
              </a:lnSpc>
            </a:pPr>
            <a:r>
              <a:rPr lang="en-US" sz="2500">
                <a:solidFill>
                  <a:srgbClr val="000000"/>
                </a:solidFill>
                <a:latin typeface="Canva Sans"/>
                <a:ea typeface="Canva Sans"/>
                <a:cs typeface="Canva Sans"/>
                <a:sym typeface="Canva Sans"/>
              </a:rPr>
              <a:t>_________________________________________________________________________________________________________________________</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573231" y="352452"/>
            <a:ext cx="2779209" cy="818603"/>
          </a:xfrm>
          <a:custGeom>
            <a:avLst/>
            <a:gdLst/>
            <a:ahLst/>
            <a:cxnLst/>
            <a:rect r="r" b="b" t="t" l="l"/>
            <a:pathLst>
              <a:path h="818603" w="2779209">
                <a:moveTo>
                  <a:pt x="0" y="0"/>
                </a:moveTo>
                <a:lnTo>
                  <a:pt x="2779209" y="0"/>
                </a:lnTo>
                <a:lnTo>
                  <a:pt x="2779209" y="818603"/>
                </a:lnTo>
                <a:lnTo>
                  <a:pt x="0" y="8186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573231" y="4548389"/>
            <a:ext cx="3170471" cy="559156"/>
          </a:xfrm>
          <a:custGeom>
            <a:avLst/>
            <a:gdLst/>
            <a:ahLst/>
            <a:cxnLst/>
            <a:rect r="r" b="b" t="t" l="l"/>
            <a:pathLst>
              <a:path h="559156" w="3170471">
                <a:moveTo>
                  <a:pt x="0" y="0"/>
                </a:moveTo>
                <a:lnTo>
                  <a:pt x="3170472" y="0"/>
                </a:lnTo>
                <a:lnTo>
                  <a:pt x="3170472" y="559156"/>
                </a:lnTo>
                <a:lnTo>
                  <a:pt x="0" y="5591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79022" y="1228205"/>
            <a:ext cx="16269887" cy="3075709"/>
          </a:xfrm>
          <a:custGeom>
            <a:avLst/>
            <a:gdLst/>
            <a:ahLst/>
            <a:cxnLst/>
            <a:rect r="r" b="b" t="t" l="l"/>
            <a:pathLst>
              <a:path h="3075709" w="16269887">
                <a:moveTo>
                  <a:pt x="0" y="0"/>
                </a:moveTo>
                <a:lnTo>
                  <a:pt x="16269887" y="0"/>
                </a:lnTo>
                <a:lnTo>
                  <a:pt x="16269887" y="3075710"/>
                </a:lnTo>
                <a:lnTo>
                  <a:pt x="0" y="3075710"/>
                </a:lnTo>
                <a:lnTo>
                  <a:pt x="0" y="0"/>
                </a:lnTo>
                <a:close/>
              </a:path>
            </a:pathLst>
          </a:custGeom>
          <a:blipFill>
            <a:blip r:embed="rId6"/>
            <a:stretch>
              <a:fillRect l="-94" t="-6591" r="-65" b="-5428"/>
            </a:stretch>
          </a:blipFill>
        </p:spPr>
      </p:sp>
      <p:sp>
        <p:nvSpPr>
          <p:cNvPr name="Freeform 5" id="5"/>
          <p:cNvSpPr/>
          <p:nvPr/>
        </p:nvSpPr>
        <p:spPr>
          <a:xfrm flipH="false" flipV="false" rot="0">
            <a:off x="1241592" y="5134486"/>
            <a:ext cx="16017708" cy="4799258"/>
          </a:xfrm>
          <a:custGeom>
            <a:avLst/>
            <a:gdLst/>
            <a:ahLst/>
            <a:cxnLst/>
            <a:rect r="r" b="b" t="t" l="l"/>
            <a:pathLst>
              <a:path h="4799258" w="16017708">
                <a:moveTo>
                  <a:pt x="0" y="0"/>
                </a:moveTo>
                <a:lnTo>
                  <a:pt x="16017708" y="0"/>
                </a:lnTo>
                <a:lnTo>
                  <a:pt x="16017708" y="4799257"/>
                </a:lnTo>
                <a:lnTo>
                  <a:pt x="0" y="4799257"/>
                </a:lnTo>
                <a:lnTo>
                  <a:pt x="0" y="0"/>
                </a:lnTo>
                <a:close/>
              </a:path>
            </a:pathLst>
          </a:custGeom>
          <a:blipFill>
            <a:blip r:embed="rId7"/>
            <a:stretch>
              <a:fillRect l="0" t="-2245" r="0" b="-2281"/>
            </a:stretch>
          </a:blipFill>
        </p:spPr>
      </p:sp>
      <p:sp>
        <p:nvSpPr>
          <p:cNvPr name="TextBox 6" id="6"/>
          <p:cNvSpPr txBox="true"/>
          <p:nvPr/>
        </p:nvSpPr>
        <p:spPr>
          <a:xfrm rot="0">
            <a:off x="1028700" y="4059440"/>
            <a:ext cx="16523732" cy="431799"/>
          </a:xfrm>
          <a:prstGeom prst="rect">
            <a:avLst/>
          </a:prstGeom>
        </p:spPr>
        <p:txBody>
          <a:bodyPr anchor="t" rtlCol="false" tIns="0" lIns="0" bIns="0" rIns="0">
            <a:spAutoFit/>
          </a:bodyPr>
          <a:lstStyle/>
          <a:p>
            <a:pPr algn="ctr">
              <a:lnSpc>
                <a:spcPts val="3500"/>
              </a:lnSpc>
            </a:pPr>
            <a:r>
              <a:rPr lang="en-US" sz="2500">
                <a:solidFill>
                  <a:srgbClr val="000000"/>
                </a:solidFill>
                <a:latin typeface="Canva Sans"/>
                <a:ea typeface="Canva Sans"/>
                <a:cs typeface="Canva Sans"/>
                <a:sym typeface="Canva Sans"/>
              </a:rPr>
              <a:t>_________________________________________________________________________________________________________________________</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240205" y="132327"/>
            <a:ext cx="2001366" cy="589493"/>
          </a:xfrm>
          <a:custGeom>
            <a:avLst/>
            <a:gdLst/>
            <a:ahLst/>
            <a:cxnLst/>
            <a:rect r="r" b="b" t="t" l="l"/>
            <a:pathLst>
              <a:path h="589493" w="2001366">
                <a:moveTo>
                  <a:pt x="0" y="0"/>
                </a:moveTo>
                <a:lnTo>
                  <a:pt x="2001366" y="0"/>
                </a:lnTo>
                <a:lnTo>
                  <a:pt x="2001366" y="589493"/>
                </a:lnTo>
                <a:lnTo>
                  <a:pt x="0" y="5894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240205" y="4695787"/>
            <a:ext cx="2538580" cy="447713"/>
          </a:xfrm>
          <a:custGeom>
            <a:avLst/>
            <a:gdLst/>
            <a:ahLst/>
            <a:cxnLst/>
            <a:rect r="r" b="b" t="t" l="l"/>
            <a:pathLst>
              <a:path h="447713" w="2538580">
                <a:moveTo>
                  <a:pt x="0" y="0"/>
                </a:moveTo>
                <a:lnTo>
                  <a:pt x="2538580" y="0"/>
                </a:lnTo>
                <a:lnTo>
                  <a:pt x="2538580" y="447713"/>
                </a:lnTo>
                <a:lnTo>
                  <a:pt x="0" y="4477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43428" y="721820"/>
            <a:ext cx="16394919" cy="3906982"/>
          </a:xfrm>
          <a:custGeom>
            <a:avLst/>
            <a:gdLst/>
            <a:ahLst/>
            <a:cxnLst/>
            <a:rect r="r" b="b" t="t" l="l"/>
            <a:pathLst>
              <a:path h="3906982" w="16394919">
                <a:moveTo>
                  <a:pt x="0" y="0"/>
                </a:moveTo>
                <a:lnTo>
                  <a:pt x="16394920" y="0"/>
                </a:lnTo>
                <a:lnTo>
                  <a:pt x="16394920" y="3906982"/>
                </a:lnTo>
                <a:lnTo>
                  <a:pt x="0" y="3906982"/>
                </a:lnTo>
                <a:lnTo>
                  <a:pt x="0" y="0"/>
                </a:lnTo>
                <a:close/>
              </a:path>
            </a:pathLst>
          </a:custGeom>
          <a:blipFill>
            <a:blip r:embed="rId6"/>
            <a:stretch>
              <a:fillRect l="0" t="-5152" r="0" b="-5517"/>
            </a:stretch>
          </a:blipFill>
        </p:spPr>
      </p:sp>
      <p:sp>
        <p:nvSpPr>
          <p:cNvPr name="Freeform 5" id="5"/>
          <p:cNvSpPr/>
          <p:nvPr/>
        </p:nvSpPr>
        <p:spPr>
          <a:xfrm flipH="false" flipV="false" rot="0">
            <a:off x="1272154" y="5143500"/>
            <a:ext cx="16230600" cy="5028820"/>
          </a:xfrm>
          <a:custGeom>
            <a:avLst/>
            <a:gdLst/>
            <a:ahLst/>
            <a:cxnLst/>
            <a:rect r="r" b="b" t="t" l="l"/>
            <a:pathLst>
              <a:path h="5028820" w="16230600">
                <a:moveTo>
                  <a:pt x="0" y="0"/>
                </a:moveTo>
                <a:lnTo>
                  <a:pt x="16230600" y="0"/>
                </a:lnTo>
                <a:lnTo>
                  <a:pt x="16230600" y="5028820"/>
                </a:lnTo>
                <a:lnTo>
                  <a:pt x="0" y="5028820"/>
                </a:lnTo>
                <a:lnTo>
                  <a:pt x="0" y="0"/>
                </a:lnTo>
                <a:close/>
              </a:path>
            </a:pathLst>
          </a:custGeom>
          <a:blipFill>
            <a:blip r:embed="rId7"/>
            <a:stretch>
              <a:fillRect l="0" t="-2604" r="0" b="0"/>
            </a:stretch>
          </a:blipFill>
        </p:spPr>
      </p:sp>
      <p:sp>
        <p:nvSpPr>
          <p:cNvPr name="TextBox 6" id="6"/>
          <p:cNvSpPr txBox="true"/>
          <p:nvPr/>
        </p:nvSpPr>
        <p:spPr>
          <a:xfrm rot="0">
            <a:off x="979022" y="4197003"/>
            <a:ext cx="16523732" cy="431799"/>
          </a:xfrm>
          <a:prstGeom prst="rect">
            <a:avLst/>
          </a:prstGeom>
        </p:spPr>
        <p:txBody>
          <a:bodyPr anchor="t" rtlCol="false" tIns="0" lIns="0" bIns="0" rIns="0">
            <a:spAutoFit/>
          </a:bodyPr>
          <a:lstStyle/>
          <a:p>
            <a:pPr algn="ctr">
              <a:lnSpc>
                <a:spcPts val="3500"/>
              </a:lnSpc>
            </a:pPr>
            <a:r>
              <a:rPr lang="en-US" sz="2500">
                <a:solidFill>
                  <a:srgbClr val="000000"/>
                </a:solidFill>
                <a:latin typeface="Canva Sans"/>
                <a:ea typeface="Canva Sans"/>
                <a:cs typeface="Canva Sans"/>
                <a:sym typeface="Canva Sans"/>
              </a:rPr>
              <a:t>_________________________________________________________________________________________________________________________</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955589" y="271542"/>
            <a:ext cx="2570599" cy="757158"/>
          </a:xfrm>
          <a:custGeom>
            <a:avLst/>
            <a:gdLst/>
            <a:ahLst/>
            <a:cxnLst/>
            <a:rect r="r" b="b" t="t" l="l"/>
            <a:pathLst>
              <a:path h="757158" w="2570599">
                <a:moveTo>
                  <a:pt x="0" y="0"/>
                </a:moveTo>
                <a:lnTo>
                  <a:pt x="2570599" y="0"/>
                </a:lnTo>
                <a:lnTo>
                  <a:pt x="2570599" y="757158"/>
                </a:lnTo>
                <a:lnTo>
                  <a:pt x="0" y="7571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668923" y="4533093"/>
            <a:ext cx="3075633" cy="542430"/>
          </a:xfrm>
          <a:custGeom>
            <a:avLst/>
            <a:gdLst/>
            <a:ahLst/>
            <a:cxnLst/>
            <a:rect r="r" b="b" t="t" l="l"/>
            <a:pathLst>
              <a:path h="542430" w="3075633">
                <a:moveTo>
                  <a:pt x="0" y="0"/>
                </a:moveTo>
                <a:lnTo>
                  <a:pt x="3075633" y="0"/>
                </a:lnTo>
                <a:lnTo>
                  <a:pt x="3075633" y="542430"/>
                </a:lnTo>
                <a:lnTo>
                  <a:pt x="0" y="5424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91439" y="1028700"/>
            <a:ext cx="16230600" cy="3436416"/>
          </a:xfrm>
          <a:custGeom>
            <a:avLst/>
            <a:gdLst/>
            <a:ahLst/>
            <a:cxnLst/>
            <a:rect r="r" b="b" t="t" l="l"/>
            <a:pathLst>
              <a:path h="3436416" w="16230600">
                <a:moveTo>
                  <a:pt x="0" y="0"/>
                </a:moveTo>
                <a:lnTo>
                  <a:pt x="16230600" y="0"/>
                </a:lnTo>
                <a:lnTo>
                  <a:pt x="16230600" y="3436416"/>
                </a:lnTo>
                <a:lnTo>
                  <a:pt x="0" y="3436416"/>
                </a:lnTo>
                <a:lnTo>
                  <a:pt x="0" y="0"/>
                </a:lnTo>
                <a:close/>
              </a:path>
            </a:pathLst>
          </a:custGeom>
          <a:blipFill>
            <a:blip r:embed="rId6"/>
            <a:stretch>
              <a:fillRect l="0" t="0" r="0" b="0"/>
            </a:stretch>
          </a:blipFill>
        </p:spPr>
      </p:sp>
      <p:sp>
        <p:nvSpPr>
          <p:cNvPr name="Freeform 5" id="5"/>
          <p:cNvSpPr/>
          <p:nvPr/>
        </p:nvSpPr>
        <p:spPr>
          <a:xfrm flipH="false" flipV="false" rot="0">
            <a:off x="979022" y="5143500"/>
            <a:ext cx="16230600" cy="4747525"/>
          </a:xfrm>
          <a:custGeom>
            <a:avLst/>
            <a:gdLst/>
            <a:ahLst/>
            <a:cxnLst/>
            <a:rect r="r" b="b" t="t" l="l"/>
            <a:pathLst>
              <a:path h="4747525" w="16230600">
                <a:moveTo>
                  <a:pt x="0" y="0"/>
                </a:moveTo>
                <a:lnTo>
                  <a:pt x="16230600" y="0"/>
                </a:lnTo>
                <a:lnTo>
                  <a:pt x="16230600" y="4747525"/>
                </a:lnTo>
                <a:lnTo>
                  <a:pt x="0" y="4747525"/>
                </a:lnTo>
                <a:lnTo>
                  <a:pt x="0" y="0"/>
                </a:lnTo>
                <a:close/>
              </a:path>
            </a:pathLst>
          </a:custGeom>
          <a:blipFill>
            <a:blip r:embed="rId7"/>
            <a:stretch>
              <a:fillRect l="0" t="0" r="0" b="0"/>
            </a:stretch>
          </a:blipFill>
        </p:spPr>
      </p:sp>
      <p:sp>
        <p:nvSpPr>
          <p:cNvPr name="TextBox 6" id="6"/>
          <p:cNvSpPr txBox="true"/>
          <p:nvPr/>
        </p:nvSpPr>
        <p:spPr>
          <a:xfrm rot="0">
            <a:off x="979022" y="4033317"/>
            <a:ext cx="16523732" cy="431799"/>
          </a:xfrm>
          <a:prstGeom prst="rect">
            <a:avLst/>
          </a:prstGeom>
        </p:spPr>
        <p:txBody>
          <a:bodyPr anchor="t" rtlCol="false" tIns="0" lIns="0" bIns="0" rIns="0">
            <a:spAutoFit/>
          </a:bodyPr>
          <a:lstStyle/>
          <a:p>
            <a:pPr algn="ctr">
              <a:lnSpc>
                <a:spcPts val="3500"/>
              </a:lnSpc>
            </a:pPr>
            <a:r>
              <a:rPr lang="en-US" sz="2500">
                <a:solidFill>
                  <a:srgbClr val="000000"/>
                </a:solidFill>
                <a:latin typeface="Canva Sans"/>
                <a:ea typeface="Canva Sans"/>
                <a:cs typeface="Canva Sans"/>
                <a:sym typeface="Canva Sans"/>
              </a:rPr>
              <a:t>_________________________________________________________________________________________________________________________</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510492" y="937460"/>
            <a:ext cx="3267016" cy="962285"/>
          </a:xfrm>
          <a:custGeom>
            <a:avLst/>
            <a:gdLst/>
            <a:ahLst/>
            <a:cxnLst/>
            <a:rect r="r" b="b" t="t" l="l"/>
            <a:pathLst>
              <a:path h="962285" w="3267016">
                <a:moveTo>
                  <a:pt x="0" y="0"/>
                </a:moveTo>
                <a:lnTo>
                  <a:pt x="3267016" y="0"/>
                </a:lnTo>
                <a:lnTo>
                  <a:pt x="3267016" y="962285"/>
                </a:lnTo>
                <a:lnTo>
                  <a:pt x="0" y="9622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13262" y="5423217"/>
            <a:ext cx="3786955" cy="667881"/>
          </a:xfrm>
          <a:custGeom>
            <a:avLst/>
            <a:gdLst/>
            <a:ahLst/>
            <a:cxnLst/>
            <a:rect r="r" b="b" t="t" l="l"/>
            <a:pathLst>
              <a:path h="667881" w="3786955">
                <a:moveTo>
                  <a:pt x="0" y="0"/>
                </a:moveTo>
                <a:lnTo>
                  <a:pt x="3786955" y="0"/>
                </a:lnTo>
                <a:lnTo>
                  <a:pt x="3786955" y="667881"/>
                </a:lnTo>
                <a:lnTo>
                  <a:pt x="0" y="6678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06444" y="6424900"/>
            <a:ext cx="16152856" cy="3149609"/>
          </a:xfrm>
          <a:custGeom>
            <a:avLst/>
            <a:gdLst/>
            <a:ahLst/>
            <a:cxnLst/>
            <a:rect r="r" b="b" t="t" l="l"/>
            <a:pathLst>
              <a:path h="3149609" w="16152856">
                <a:moveTo>
                  <a:pt x="0" y="0"/>
                </a:moveTo>
                <a:lnTo>
                  <a:pt x="16152856" y="0"/>
                </a:lnTo>
                <a:lnTo>
                  <a:pt x="16152856" y="3149610"/>
                </a:lnTo>
                <a:lnTo>
                  <a:pt x="0" y="3149610"/>
                </a:lnTo>
                <a:lnTo>
                  <a:pt x="0" y="0"/>
                </a:lnTo>
                <a:close/>
              </a:path>
            </a:pathLst>
          </a:custGeom>
          <a:blipFill>
            <a:blip r:embed="rId6"/>
            <a:stretch>
              <a:fillRect l="0" t="0" r="0" b="0"/>
            </a:stretch>
          </a:blipFill>
        </p:spPr>
      </p:sp>
      <p:sp>
        <p:nvSpPr>
          <p:cNvPr name="Freeform 5" id="5"/>
          <p:cNvSpPr/>
          <p:nvPr/>
        </p:nvSpPr>
        <p:spPr>
          <a:xfrm flipH="false" flipV="false" rot="0">
            <a:off x="1028700" y="2036478"/>
            <a:ext cx="16230600" cy="2850164"/>
          </a:xfrm>
          <a:custGeom>
            <a:avLst/>
            <a:gdLst/>
            <a:ahLst/>
            <a:cxnLst/>
            <a:rect r="r" b="b" t="t" l="l"/>
            <a:pathLst>
              <a:path h="2850164" w="16230600">
                <a:moveTo>
                  <a:pt x="0" y="0"/>
                </a:moveTo>
                <a:lnTo>
                  <a:pt x="16230600" y="0"/>
                </a:lnTo>
                <a:lnTo>
                  <a:pt x="16230600" y="2850164"/>
                </a:lnTo>
                <a:lnTo>
                  <a:pt x="0" y="2850164"/>
                </a:lnTo>
                <a:lnTo>
                  <a:pt x="0" y="0"/>
                </a:lnTo>
                <a:close/>
              </a:path>
            </a:pathLst>
          </a:custGeom>
          <a:blipFill>
            <a:blip r:embed="rId7"/>
            <a:stretch>
              <a:fillRect l="0" t="-5651" r="0" b="-2708"/>
            </a:stretch>
          </a:blipFill>
        </p:spPr>
      </p:sp>
      <p:sp>
        <p:nvSpPr>
          <p:cNvPr name="TextBox 6" id="6"/>
          <p:cNvSpPr txBox="true"/>
          <p:nvPr/>
        </p:nvSpPr>
        <p:spPr>
          <a:xfrm rot="0">
            <a:off x="979022" y="4829492"/>
            <a:ext cx="16523732" cy="431799"/>
          </a:xfrm>
          <a:prstGeom prst="rect">
            <a:avLst/>
          </a:prstGeom>
        </p:spPr>
        <p:txBody>
          <a:bodyPr anchor="t" rtlCol="false" tIns="0" lIns="0" bIns="0" rIns="0">
            <a:spAutoFit/>
          </a:bodyPr>
          <a:lstStyle/>
          <a:p>
            <a:pPr algn="ctr">
              <a:lnSpc>
                <a:spcPts val="3500"/>
              </a:lnSpc>
            </a:pPr>
            <a:r>
              <a:rPr lang="en-US" sz="2500">
                <a:solidFill>
                  <a:srgbClr val="000000"/>
                </a:solidFill>
                <a:latin typeface="Canva Sans"/>
                <a:ea typeface="Canva Sans"/>
                <a:cs typeface="Canva Sans"/>
                <a:sym typeface="Canva Sans"/>
              </a:rPr>
              <a:t>_________________________________________________________________________________________________________________________</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7403" y="1028700"/>
            <a:ext cx="16851454" cy="8180212"/>
          </a:xfrm>
          <a:custGeom>
            <a:avLst/>
            <a:gdLst/>
            <a:ahLst/>
            <a:cxnLst/>
            <a:rect r="r" b="b" t="t" l="l"/>
            <a:pathLst>
              <a:path h="8180212" w="16851454">
                <a:moveTo>
                  <a:pt x="0" y="0"/>
                </a:moveTo>
                <a:lnTo>
                  <a:pt x="16851454" y="0"/>
                </a:lnTo>
                <a:lnTo>
                  <a:pt x="16851454" y="8180212"/>
                </a:lnTo>
                <a:lnTo>
                  <a:pt x="0" y="8180212"/>
                </a:lnTo>
                <a:lnTo>
                  <a:pt x="0" y="0"/>
                </a:lnTo>
                <a:close/>
              </a:path>
            </a:pathLst>
          </a:custGeom>
          <a:blipFill>
            <a:blip r:embed="rId2"/>
            <a:stretch>
              <a:fillRect l="-994" t="0" r="-994"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26654" y="1091214"/>
            <a:ext cx="17034692" cy="8104572"/>
          </a:xfrm>
          <a:custGeom>
            <a:avLst/>
            <a:gdLst/>
            <a:ahLst/>
            <a:cxnLst/>
            <a:rect r="r" b="b" t="t" l="l"/>
            <a:pathLst>
              <a:path h="8104572" w="17034692">
                <a:moveTo>
                  <a:pt x="0" y="0"/>
                </a:moveTo>
                <a:lnTo>
                  <a:pt x="17034692" y="0"/>
                </a:lnTo>
                <a:lnTo>
                  <a:pt x="17034692" y="8104572"/>
                </a:lnTo>
                <a:lnTo>
                  <a:pt x="0" y="8104572"/>
                </a:lnTo>
                <a:lnTo>
                  <a:pt x="0" y="0"/>
                </a:lnTo>
                <a:close/>
              </a:path>
            </a:pathLst>
          </a:custGeom>
          <a:blipFill>
            <a:blip r:embed="rId2"/>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83488" y="1157933"/>
            <a:ext cx="16921023" cy="7971133"/>
          </a:xfrm>
          <a:custGeom>
            <a:avLst/>
            <a:gdLst/>
            <a:ahLst/>
            <a:cxnLst/>
            <a:rect r="r" b="b" t="t" l="l"/>
            <a:pathLst>
              <a:path h="7971133" w="16921023">
                <a:moveTo>
                  <a:pt x="0" y="0"/>
                </a:moveTo>
                <a:lnTo>
                  <a:pt x="16921024" y="0"/>
                </a:lnTo>
                <a:lnTo>
                  <a:pt x="16921024" y="7971134"/>
                </a:lnTo>
                <a:lnTo>
                  <a:pt x="0" y="7971134"/>
                </a:lnTo>
                <a:lnTo>
                  <a:pt x="0" y="0"/>
                </a:lnTo>
                <a:close/>
              </a:path>
            </a:pathLst>
          </a:custGeom>
          <a:blipFill>
            <a:blip r:embed="rId2"/>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15641" y="1116178"/>
            <a:ext cx="16856718" cy="8054645"/>
          </a:xfrm>
          <a:custGeom>
            <a:avLst/>
            <a:gdLst/>
            <a:ahLst/>
            <a:cxnLst/>
            <a:rect r="r" b="b" t="t" l="l"/>
            <a:pathLst>
              <a:path h="8054645" w="16856718">
                <a:moveTo>
                  <a:pt x="0" y="0"/>
                </a:moveTo>
                <a:lnTo>
                  <a:pt x="16856718" y="0"/>
                </a:lnTo>
                <a:lnTo>
                  <a:pt x="16856718" y="8054644"/>
                </a:lnTo>
                <a:lnTo>
                  <a:pt x="0" y="8054644"/>
                </a:lnTo>
                <a:lnTo>
                  <a:pt x="0" y="0"/>
                </a:lnTo>
                <a:close/>
              </a:path>
            </a:pathLst>
          </a:custGeom>
          <a:blipFill>
            <a:blip r:embed="rId2"/>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76121" y="1276729"/>
            <a:ext cx="16935757" cy="7483857"/>
          </a:xfrm>
          <a:custGeom>
            <a:avLst/>
            <a:gdLst/>
            <a:ahLst/>
            <a:cxnLst/>
            <a:rect r="r" b="b" t="t" l="l"/>
            <a:pathLst>
              <a:path h="7483857" w="16935757">
                <a:moveTo>
                  <a:pt x="0" y="0"/>
                </a:moveTo>
                <a:lnTo>
                  <a:pt x="16935758" y="0"/>
                </a:lnTo>
                <a:lnTo>
                  <a:pt x="16935758" y="7483857"/>
                </a:lnTo>
                <a:lnTo>
                  <a:pt x="0" y="7483857"/>
                </a:lnTo>
                <a:lnTo>
                  <a:pt x="0" y="0"/>
                </a:lnTo>
                <a:close/>
              </a:path>
            </a:pathLst>
          </a:custGeom>
          <a:blipFill>
            <a:blip r:embed="rId2"/>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16963" y="2061670"/>
            <a:ext cx="16854073" cy="2824972"/>
          </a:xfrm>
          <a:custGeom>
            <a:avLst/>
            <a:gdLst/>
            <a:ahLst/>
            <a:cxnLst/>
            <a:rect r="r" b="b" t="t" l="l"/>
            <a:pathLst>
              <a:path h="2824972" w="16854073">
                <a:moveTo>
                  <a:pt x="0" y="0"/>
                </a:moveTo>
                <a:lnTo>
                  <a:pt x="16854074" y="0"/>
                </a:lnTo>
                <a:lnTo>
                  <a:pt x="16854074" y="2824972"/>
                </a:lnTo>
                <a:lnTo>
                  <a:pt x="0" y="2824972"/>
                </a:lnTo>
                <a:lnTo>
                  <a:pt x="0" y="0"/>
                </a:lnTo>
                <a:close/>
              </a:path>
            </a:pathLst>
          </a:custGeom>
          <a:blipFill>
            <a:blip r:embed="rId2"/>
            <a:stretch>
              <a:fillRect l="0" t="0" r="0" b="0"/>
            </a:stretch>
          </a:blipFill>
        </p:spPr>
      </p:sp>
      <p:sp>
        <p:nvSpPr>
          <p:cNvPr name="Freeform 3" id="3"/>
          <p:cNvSpPr/>
          <p:nvPr/>
        </p:nvSpPr>
        <p:spPr>
          <a:xfrm flipH="false" flipV="false" rot="0">
            <a:off x="1028700" y="6620545"/>
            <a:ext cx="16356079" cy="2637755"/>
          </a:xfrm>
          <a:custGeom>
            <a:avLst/>
            <a:gdLst/>
            <a:ahLst/>
            <a:cxnLst/>
            <a:rect r="r" b="b" t="t" l="l"/>
            <a:pathLst>
              <a:path h="2637755" w="16356079">
                <a:moveTo>
                  <a:pt x="0" y="0"/>
                </a:moveTo>
                <a:lnTo>
                  <a:pt x="16356079" y="0"/>
                </a:lnTo>
                <a:lnTo>
                  <a:pt x="16356079" y="2637755"/>
                </a:lnTo>
                <a:lnTo>
                  <a:pt x="0" y="2637755"/>
                </a:lnTo>
                <a:lnTo>
                  <a:pt x="0" y="0"/>
                </a:lnTo>
                <a:close/>
              </a:path>
            </a:pathLst>
          </a:custGeom>
          <a:blipFill>
            <a:blip r:embed="rId3"/>
            <a:stretch>
              <a:fillRect l="0" t="0" r="0" b="0"/>
            </a:stretch>
          </a:blipFill>
        </p:spPr>
      </p:sp>
      <p:sp>
        <p:nvSpPr>
          <p:cNvPr name="Freeform 4" id="4"/>
          <p:cNvSpPr/>
          <p:nvPr/>
        </p:nvSpPr>
        <p:spPr>
          <a:xfrm flipH="false" flipV="false" rot="0">
            <a:off x="7510492" y="937460"/>
            <a:ext cx="3267016" cy="962285"/>
          </a:xfrm>
          <a:custGeom>
            <a:avLst/>
            <a:gdLst/>
            <a:ahLst/>
            <a:cxnLst/>
            <a:rect r="r" b="b" t="t" l="l"/>
            <a:pathLst>
              <a:path h="962285" w="3267016">
                <a:moveTo>
                  <a:pt x="0" y="0"/>
                </a:moveTo>
                <a:lnTo>
                  <a:pt x="3267016" y="0"/>
                </a:lnTo>
                <a:lnTo>
                  <a:pt x="3267016" y="962285"/>
                </a:lnTo>
                <a:lnTo>
                  <a:pt x="0" y="9622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7313262" y="5423217"/>
            <a:ext cx="3786955" cy="667881"/>
          </a:xfrm>
          <a:custGeom>
            <a:avLst/>
            <a:gdLst/>
            <a:ahLst/>
            <a:cxnLst/>
            <a:rect r="r" b="b" t="t" l="l"/>
            <a:pathLst>
              <a:path h="667881" w="3786955">
                <a:moveTo>
                  <a:pt x="0" y="0"/>
                </a:moveTo>
                <a:lnTo>
                  <a:pt x="3786955" y="0"/>
                </a:lnTo>
                <a:lnTo>
                  <a:pt x="3786955" y="667881"/>
                </a:lnTo>
                <a:lnTo>
                  <a:pt x="0" y="6678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79022" y="4829492"/>
            <a:ext cx="16523732" cy="431799"/>
          </a:xfrm>
          <a:prstGeom prst="rect">
            <a:avLst/>
          </a:prstGeom>
        </p:spPr>
        <p:txBody>
          <a:bodyPr anchor="t" rtlCol="false" tIns="0" lIns="0" bIns="0" rIns="0">
            <a:spAutoFit/>
          </a:bodyPr>
          <a:lstStyle/>
          <a:p>
            <a:pPr algn="ctr">
              <a:lnSpc>
                <a:spcPts val="3500"/>
              </a:lnSpc>
            </a:pPr>
            <a:r>
              <a:rPr lang="en-US" sz="2500">
                <a:solidFill>
                  <a:srgbClr val="000000"/>
                </a:solidFill>
                <a:latin typeface="Canva Sans"/>
                <a:ea typeface="Canva Sans"/>
                <a:cs typeface="Canva Sans"/>
                <a:sym typeface="Canva Sans"/>
              </a:rPr>
              <a:t>_________________________________________________________________________________________________________________________</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510492" y="547558"/>
            <a:ext cx="3267016" cy="962285"/>
          </a:xfrm>
          <a:custGeom>
            <a:avLst/>
            <a:gdLst/>
            <a:ahLst/>
            <a:cxnLst/>
            <a:rect r="r" b="b" t="t" l="l"/>
            <a:pathLst>
              <a:path h="962285" w="3267016">
                <a:moveTo>
                  <a:pt x="0" y="0"/>
                </a:moveTo>
                <a:lnTo>
                  <a:pt x="3267016" y="0"/>
                </a:lnTo>
                <a:lnTo>
                  <a:pt x="3267016" y="962284"/>
                </a:lnTo>
                <a:lnTo>
                  <a:pt x="0" y="9622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13262" y="4888575"/>
            <a:ext cx="3786955" cy="667881"/>
          </a:xfrm>
          <a:custGeom>
            <a:avLst/>
            <a:gdLst/>
            <a:ahLst/>
            <a:cxnLst/>
            <a:rect r="r" b="b" t="t" l="l"/>
            <a:pathLst>
              <a:path h="667881" w="3786955">
                <a:moveTo>
                  <a:pt x="0" y="0"/>
                </a:moveTo>
                <a:lnTo>
                  <a:pt x="3786955" y="0"/>
                </a:lnTo>
                <a:lnTo>
                  <a:pt x="3786955" y="667881"/>
                </a:lnTo>
                <a:lnTo>
                  <a:pt x="0" y="6678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8700" y="1509842"/>
            <a:ext cx="16230600" cy="3124507"/>
          </a:xfrm>
          <a:custGeom>
            <a:avLst/>
            <a:gdLst/>
            <a:ahLst/>
            <a:cxnLst/>
            <a:rect r="r" b="b" t="t" l="l"/>
            <a:pathLst>
              <a:path h="3124507" w="16230600">
                <a:moveTo>
                  <a:pt x="0" y="0"/>
                </a:moveTo>
                <a:lnTo>
                  <a:pt x="16230600" y="0"/>
                </a:lnTo>
                <a:lnTo>
                  <a:pt x="16230600" y="3124508"/>
                </a:lnTo>
                <a:lnTo>
                  <a:pt x="0" y="3124508"/>
                </a:lnTo>
                <a:lnTo>
                  <a:pt x="0" y="0"/>
                </a:lnTo>
                <a:close/>
              </a:path>
            </a:pathLst>
          </a:custGeom>
          <a:blipFill>
            <a:blip r:embed="rId6"/>
            <a:stretch>
              <a:fillRect l="0" t="0" r="0" b="0"/>
            </a:stretch>
          </a:blipFill>
        </p:spPr>
      </p:sp>
      <p:sp>
        <p:nvSpPr>
          <p:cNvPr name="Freeform 5" id="5"/>
          <p:cNvSpPr/>
          <p:nvPr/>
        </p:nvSpPr>
        <p:spPr>
          <a:xfrm flipH="false" flipV="false" rot="0">
            <a:off x="1028700" y="5623357"/>
            <a:ext cx="16230600" cy="4097334"/>
          </a:xfrm>
          <a:custGeom>
            <a:avLst/>
            <a:gdLst/>
            <a:ahLst/>
            <a:cxnLst/>
            <a:rect r="r" b="b" t="t" l="l"/>
            <a:pathLst>
              <a:path h="4097334" w="16230600">
                <a:moveTo>
                  <a:pt x="0" y="0"/>
                </a:moveTo>
                <a:lnTo>
                  <a:pt x="16230600" y="0"/>
                </a:lnTo>
                <a:lnTo>
                  <a:pt x="16230600" y="4097333"/>
                </a:lnTo>
                <a:lnTo>
                  <a:pt x="0" y="4097333"/>
                </a:lnTo>
                <a:lnTo>
                  <a:pt x="0" y="0"/>
                </a:lnTo>
                <a:close/>
              </a:path>
            </a:pathLst>
          </a:custGeom>
          <a:blipFill>
            <a:blip r:embed="rId7"/>
            <a:stretch>
              <a:fillRect l="0" t="0" r="0" b="0"/>
            </a:stretch>
          </a:blipFill>
        </p:spPr>
      </p:sp>
      <p:sp>
        <p:nvSpPr>
          <p:cNvPr name="TextBox 6" id="6"/>
          <p:cNvSpPr txBox="true"/>
          <p:nvPr/>
        </p:nvSpPr>
        <p:spPr>
          <a:xfrm rot="0">
            <a:off x="944873" y="4389875"/>
            <a:ext cx="16523732" cy="431799"/>
          </a:xfrm>
          <a:prstGeom prst="rect">
            <a:avLst/>
          </a:prstGeom>
        </p:spPr>
        <p:txBody>
          <a:bodyPr anchor="t" rtlCol="false" tIns="0" lIns="0" bIns="0" rIns="0">
            <a:spAutoFit/>
          </a:bodyPr>
          <a:lstStyle/>
          <a:p>
            <a:pPr algn="ctr">
              <a:lnSpc>
                <a:spcPts val="3500"/>
              </a:lnSpc>
            </a:pPr>
            <a:r>
              <a:rPr lang="en-US" sz="2500">
                <a:solidFill>
                  <a:srgbClr val="000000"/>
                </a:solidFill>
                <a:latin typeface="Canva Sans"/>
                <a:ea typeface="Canva Sans"/>
                <a:cs typeface="Canva Sans"/>
                <a:sym typeface="Canva Sans"/>
              </a:rPr>
              <a:t>_________________________________________________________________________________________________________________________</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510492" y="766010"/>
            <a:ext cx="3267016" cy="962285"/>
          </a:xfrm>
          <a:custGeom>
            <a:avLst/>
            <a:gdLst/>
            <a:ahLst/>
            <a:cxnLst/>
            <a:rect r="r" b="b" t="t" l="l"/>
            <a:pathLst>
              <a:path h="962285" w="3267016">
                <a:moveTo>
                  <a:pt x="0" y="0"/>
                </a:moveTo>
                <a:lnTo>
                  <a:pt x="3267016" y="0"/>
                </a:lnTo>
                <a:lnTo>
                  <a:pt x="3267016" y="962285"/>
                </a:lnTo>
                <a:lnTo>
                  <a:pt x="0" y="9622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47410" y="5342254"/>
            <a:ext cx="3786955" cy="667881"/>
          </a:xfrm>
          <a:custGeom>
            <a:avLst/>
            <a:gdLst/>
            <a:ahLst/>
            <a:cxnLst/>
            <a:rect r="r" b="b" t="t" l="l"/>
            <a:pathLst>
              <a:path h="667881" w="3786955">
                <a:moveTo>
                  <a:pt x="0" y="0"/>
                </a:moveTo>
                <a:lnTo>
                  <a:pt x="3786956" y="0"/>
                </a:lnTo>
                <a:lnTo>
                  <a:pt x="3786956" y="667882"/>
                </a:lnTo>
                <a:lnTo>
                  <a:pt x="0" y="6678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79022" y="1728295"/>
            <a:ext cx="16280278" cy="3354275"/>
          </a:xfrm>
          <a:custGeom>
            <a:avLst/>
            <a:gdLst/>
            <a:ahLst/>
            <a:cxnLst/>
            <a:rect r="r" b="b" t="t" l="l"/>
            <a:pathLst>
              <a:path h="3354275" w="16280278">
                <a:moveTo>
                  <a:pt x="0" y="0"/>
                </a:moveTo>
                <a:lnTo>
                  <a:pt x="16280278" y="0"/>
                </a:lnTo>
                <a:lnTo>
                  <a:pt x="16280278" y="3354275"/>
                </a:lnTo>
                <a:lnTo>
                  <a:pt x="0" y="3354275"/>
                </a:lnTo>
                <a:lnTo>
                  <a:pt x="0" y="0"/>
                </a:lnTo>
                <a:close/>
              </a:path>
            </a:pathLst>
          </a:custGeom>
          <a:blipFill>
            <a:blip r:embed="rId6"/>
            <a:stretch>
              <a:fillRect l="0" t="0" r="0" b="0"/>
            </a:stretch>
          </a:blipFill>
        </p:spPr>
      </p:sp>
      <p:sp>
        <p:nvSpPr>
          <p:cNvPr name="Freeform 5" id="5"/>
          <p:cNvSpPr/>
          <p:nvPr/>
        </p:nvSpPr>
        <p:spPr>
          <a:xfrm flipH="false" flipV="false" rot="0">
            <a:off x="1028700" y="6091098"/>
            <a:ext cx="16230600" cy="3938599"/>
          </a:xfrm>
          <a:custGeom>
            <a:avLst/>
            <a:gdLst/>
            <a:ahLst/>
            <a:cxnLst/>
            <a:rect r="r" b="b" t="t" l="l"/>
            <a:pathLst>
              <a:path h="3938599" w="16230600">
                <a:moveTo>
                  <a:pt x="0" y="0"/>
                </a:moveTo>
                <a:lnTo>
                  <a:pt x="16230600" y="0"/>
                </a:lnTo>
                <a:lnTo>
                  <a:pt x="16230600" y="3938599"/>
                </a:lnTo>
                <a:lnTo>
                  <a:pt x="0" y="3938599"/>
                </a:lnTo>
                <a:lnTo>
                  <a:pt x="0" y="0"/>
                </a:lnTo>
                <a:close/>
              </a:path>
            </a:pathLst>
          </a:custGeom>
          <a:blipFill>
            <a:blip r:embed="rId7"/>
            <a:stretch>
              <a:fillRect l="0" t="0" r="0" b="0"/>
            </a:stretch>
          </a:blipFill>
        </p:spPr>
      </p:sp>
      <p:sp>
        <p:nvSpPr>
          <p:cNvPr name="TextBox 6" id="6"/>
          <p:cNvSpPr txBox="true"/>
          <p:nvPr/>
        </p:nvSpPr>
        <p:spPr>
          <a:xfrm rot="0">
            <a:off x="979022" y="4829492"/>
            <a:ext cx="16523732" cy="431799"/>
          </a:xfrm>
          <a:prstGeom prst="rect">
            <a:avLst/>
          </a:prstGeom>
        </p:spPr>
        <p:txBody>
          <a:bodyPr anchor="t" rtlCol="false" tIns="0" lIns="0" bIns="0" rIns="0">
            <a:spAutoFit/>
          </a:bodyPr>
          <a:lstStyle/>
          <a:p>
            <a:pPr algn="ctr">
              <a:lnSpc>
                <a:spcPts val="3500"/>
              </a:lnSpc>
            </a:pPr>
            <a:r>
              <a:rPr lang="en-US" sz="2500">
                <a:solidFill>
                  <a:srgbClr val="000000"/>
                </a:solidFill>
                <a:latin typeface="Canva Sans"/>
                <a:ea typeface="Canva Sans"/>
                <a:cs typeface="Canva Sans"/>
                <a:sym typeface="Canva Sans"/>
              </a:rPr>
              <a:t>_________________________________________________________________________________________________________________________</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DAGY5IllCsI</dc:identifier>
  <dcterms:modified xsi:type="dcterms:W3CDTF">2011-08-01T06:04:30Z</dcterms:modified>
  <cp:revision>1</cp:revision>
  <dc:title>MySQL + Python</dc:title>
</cp:coreProperties>
</file>