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2C0-FAE5-4FFA-B963-EC04B508E392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1EE-4C66-449A-86AB-96E130734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2C0-FAE5-4FFA-B963-EC04B508E392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1EE-4C66-449A-86AB-96E130734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2C0-FAE5-4FFA-B963-EC04B508E392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1EE-4C66-449A-86AB-96E130734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2C0-FAE5-4FFA-B963-EC04B508E392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1EE-4C66-449A-86AB-96E130734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2C0-FAE5-4FFA-B963-EC04B508E392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1EE-4C66-449A-86AB-96E130734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2C0-FAE5-4FFA-B963-EC04B508E392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1EE-4C66-449A-86AB-96E130734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2C0-FAE5-4FFA-B963-EC04B508E392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1EE-4C66-449A-86AB-96E130734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2C0-FAE5-4FFA-B963-EC04B508E392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1EE-4C66-449A-86AB-96E130734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2C0-FAE5-4FFA-B963-EC04B508E392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1EE-4C66-449A-86AB-96E130734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2C0-FAE5-4FFA-B963-EC04B508E392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1EE-4C66-449A-86AB-96E130734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42C0-FAE5-4FFA-B963-EC04B508E392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F1EE-4C66-449A-86AB-96E130734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42C0-FAE5-4FFA-B963-EC04B508E392}" type="datetimeFigureOut">
              <a:rPr lang="en-US" smtClean="0"/>
              <a:t>05/08/2018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AF1EE-4C66-449A-86AB-96E1307347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534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581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228600"/>
            <a:ext cx="8393564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XYZ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2018-08-05T06:32:08Z</dcterms:created>
  <dcterms:modified xsi:type="dcterms:W3CDTF">2018-08-05T06:52:04Z</dcterms:modified>
</cp:coreProperties>
</file>