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80" r:id="rId2"/>
    <p:sldId id="281" r:id="rId3"/>
    <p:sldId id="282" r:id="rId4"/>
    <p:sldId id="283" r:id="rId5"/>
    <p:sldId id="284" r:id="rId6"/>
    <p:sldId id="285" r:id="rId7"/>
    <p:sldId id="296" r:id="rId8"/>
    <p:sldId id="297" r:id="rId9"/>
    <p:sldId id="298" r:id="rId10"/>
    <p:sldId id="299" r:id="rId11"/>
    <p:sldId id="300" r:id="rId12"/>
    <p:sldId id="286" r:id="rId13"/>
    <p:sldId id="287" r:id="rId14"/>
    <p:sldId id="288" r:id="rId15"/>
    <p:sldId id="289" r:id="rId16"/>
    <p:sldId id="294" r:id="rId17"/>
    <p:sldId id="290" r:id="rId18"/>
    <p:sldId id="291" r:id="rId19"/>
    <p:sldId id="292" r:id="rId20"/>
    <p:sldId id="293" r:id="rId21"/>
    <p:sldId id="301" r:id="rId22"/>
    <p:sldId id="302" r:id="rId23"/>
    <p:sldId id="303" r:id="rId24"/>
    <p:sldId id="304" r:id="rId25"/>
    <p:sldId id="305" r:id="rId26"/>
    <p:sldId id="30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8B095-4354-4D95-BC09-BD6D378EAF0E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37775-E64D-4BFF-8A54-C7D9D122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2581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95600"/>
            <a:ext cx="8915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greedy-progress0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Greedy best-first search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greedy-progress0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Greedy best-first search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668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534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534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594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990600"/>
            <a:ext cx="2438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45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30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14339" name="Picture 4" descr="astar-progress0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astar-progress0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16387" name="Picture 5" descr="astar-progress0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17411" name="Picture 4" descr="astar-progress0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18435" name="Picture 4" descr="astar-progress05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19459" name="Picture 4" descr="astar-progress06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First Search Algorithm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458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Best First Search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99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3622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Romania with step costs in km</a:t>
            </a:r>
          </a:p>
        </p:txBody>
      </p:sp>
      <p:pic>
        <p:nvPicPr>
          <p:cNvPr id="6147" name="Picture 4" descr="romani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Greedy best-first search example</a:t>
            </a:r>
          </a:p>
        </p:txBody>
      </p:sp>
      <p:pic>
        <p:nvPicPr>
          <p:cNvPr id="8195" name="Picture 4" descr="greedy-progress0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greedy-progress0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Greedy best-first search example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282</TotalTime>
  <Words>77</Words>
  <Application>Microsoft Office PowerPoint</Application>
  <PresentationFormat>On-screen Show (4:3)</PresentationFormat>
  <Paragraphs>21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Slide 1</vt:lpstr>
      <vt:lpstr>Slide 2</vt:lpstr>
      <vt:lpstr>Slide 3</vt:lpstr>
      <vt:lpstr>Slide 4</vt:lpstr>
      <vt:lpstr>Best First Search Algorithm</vt:lpstr>
      <vt:lpstr>Best First Search</vt:lpstr>
      <vt:lpstr>Romania with step costs in km</vt:lpstr>
      <vt:lpstr>Greedy best-first search example</vt:lpstr>
      <vt:lpstr>Greedy best-first search example</vt:lpstr>
      <vt:lpstr>Greedy best-first search example</vt:lpstr>
      <vt:lpstr>Greedy best-first search example</vt:lpstr>
      <vt:lpstr>Slide 12</vt:lpstr>
      <vt:lpstr>A* Algorithm</vt:lpstr>
      <vt:lpstr>A* Algorithm</vt:lpstr>
      <vt:lpstr>A* Algorithm</vt:lpstr>
      <vt:lpstr>A* Algorithm</vt:lpstr>
      <vt:lpstr>A* Algorithm</vt:lpstr>
      <vt:lpstr>A* Algorithm</vt:lpstr>
      <vt:lpstr>A* Algorithm</vt:lpstr>
      <vt:lpstr>A* Algorithm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</vt:vector>
  </TitlesOfParts>
  <Company>MITAOE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Kanchan</dc:creator>
  <cp:lastModifiedBy>admin</cp:lastModifiedBy>
  <cp:revision>57</cp:revision>
  <dcterms:created xsi:type="dcterms:W3CDTF">2015-07-01T10:49:19Z</dcterms:created>
  <dcterms:modified xsi:type="dcterms:W3CDTF">2018-08-05T07:05:16Z</dcterms:modified>
</cp:coreProperties>
</file>