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81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B095-4354-4D95-BC09-BD6D378EAF0E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7775-E64D-4BFF-8A54-C7D9D122B4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37775-E64D-4BFF-8A54-C7D9D122B44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C281E7-A667-4345-B735-9E2C07B85153}" type="datetimeFigureOut">
              <a:rPr lang="en-US" smtClean="0"/>
              <a:pPr/>
              <a:t>05/08/2018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B776AF-8307-49EB-8776-853384024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19201"/>
            <a:ext cx="8610600" cy="2363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Real World Problems</a:t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dirty="0" smtClean="0"/>
              <a:t>Uninformed Search Methods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2000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914400"/>
            <a:ext cx="815245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6692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810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3733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743200"/>
            <a:ext cx="830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114800"/>
            <a:ext cx="655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8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419600"/>
            <a:ext cx="2667000" cy="78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33400"/>
            <a:ext cx="3733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0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3733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89075"/>
            <a:ext cx="8229600" cy="41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09600"/>
            <a:ext cx="373380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8077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766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Route Finding</a:t>
            </a:r>
          </a:p>
          <a:p>
            <a:pPr>
              <a:buNone/>
            </a:pPr>
            <a:endParaRPr lang="en-US" dirty="0" smtClean="0"/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dirty="0" smtClean="0"/>
              <a:t>Defined in terms of Specified Locations &amp; transition along link between them.</a:t>
            </a:r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ClrTx/>
              <a:buSzPct val="100000"/>
              <a:buNone/>
            </a:pPr>
            <a:r>
              <a:rPr lang="en-US" dirty="0" smtClean="0"/>
              <a:t>Applications</a:t>
            </a:r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dirty="0" smtClean="0"/>
              <a:t>Automated Travel Advisory System</a:t>
            </a:r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dirty="0" smtClean="0"/>
              <a:t>Airline Travel Planning</a:t>
            </a:r>
          </a:p>
          <a:p>
            <a:pPr algn="just">
              <a:buClrTx/>
              <a:buSzPct val="100000"/>
              <a:buNone/>
            </a:pPr>
            <a:endParaRPr lang="en-US" dirty="0" smtClean="0"/>
          </a:p>
          <a:p>
            <a:pPr algn="just">
              <a:buClrTx/>
              <a:buSzPct val="100000"/>
              <a:buFont typeface="Wingdings" pitchFamily="2" charset="2"/>
              <a:buChar char="§"/>
            </a:pPr>
            <a:r>
              <a:rPr lang="en-US" dirty="0" smtClean="0"/>
              <a:t>Car Systems</a:t>
            </a:r>
          </a:p>
          <a:p>
            <a:pPr algn="just">
              <a:buClrTx/>
              <a:buSzPct val="100000"/>
              <a:buNone/>
            </a:pPr>
            <a:endParaRPr lang="en-US" dirty="0" smtClean="0"/>
          </a:p>
          <a:p>
            <a:pPr>
              <a:buClrTx/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41391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830235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484327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14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883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68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096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915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33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0"/>
            <a:ext cx="53340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Travelling Salesman Problem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62400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7086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Reduction Methods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Search Methods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518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37</Words>
  <Application>Microsoft Office PowerPoint</Application>
  <PresentationFormat>On-screen Show (4:3)</PresentationFormat>
  <Paragraphs>18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Real World Problems  Uninformed Search Methods</vt:lpstr>
      <vt:lpstr>Slide 2</vt:lpstr>
      <vt:lpstr>Slide 3</vt:lpstr>
      <vt:lpstr>Slide 4</vt:lpstr>
      <vt:lpstr>Slide 5</vt:lpstr>
      <vt:lpstr>Travelling Salesman Problem</vt:lpstr>
      <vt:lpstr>Problem Reduction Methods</vt:lpstr>
      <vt:lpstr>Search Methods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MITAOE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Kanchan</dc:creator>
  <cp:lastModifiedBy>admin</cp:lastModifiedBy>
  <cp:revision>44</cp:revision>
  <dcterms:created xsi:type="dcterms:W3CDTF">2015-07-01T10:49:19Z</dcterms:created>
  <dcterms:modified xsi:type="dcterms:W3CDTF">2018-08-05T07:01:49Z</dcterms:modified>
</cp:coreProperties>
</file>